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2.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55" r:id="rId2"/>
    <p:sldId id="300" r:id="rId3"/>
    <p:sldId id="301" r:id="rId4"/>
    <p:sldId id="344" r:id="rId5"/>
    <p:sldId id="356" r:id="rId6"/>
    <p:sldId id="347" r:id="rId7"/>
    <p:sldId id="360" r:id="rId8"/>
    <p:sldId id="302" r:id="rId9"/>
    <p:sldId id="369" r:id="rId10"/>
    <p:sldId id="358" r:id="rId11"/>
    <p:sldId id="359" r:id="rId12"/>
    <p:sldId id="357" r:id="rId13"/>
    <p:sldId id="303" r:id="rId14"/>
    <p:sldId id="361" r:id="rId15"/>
    <p:sldId id="362" r:id="rId16"/>
    <p:sldId id="363" r:id="rId17"/>
    <p:sldId id="370" r:id="rId18"/>
    <p:sldId id="304" r:id="rId19"/>
    <p:sldId id="364" r:id="rId20"/>
    <p:sldId id="365" r:id="rId21"/>
    <p:sldId id="366" r:id="rId22"/>
    <p:sldId id="367" r:id="rId23"/>
    <p:sldId id="368" r:id="rId24"/>
    <p:sldId id="371"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8" d="100"/>
          <a:sy n="138" d="100"/>
        </p:scale>
        <p:origin x="150" y="24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2017/12/12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1946001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3440161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a:p>
        </p:txBody>
      </p:sp>
    </p:spTree>
    <p:extLst>
      <p:ext uri="{BB962C8B-B14F-4D97-AF65-F5344CB8AC3E}">
        <p14:creationId xmlns:p14="http://schemas.microsoft.com/office/powerpoint/2010/main" val="712813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493218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bwMode="auto">
          <a:noFill/>
          <a:ln>
            <a:solidFill>
              <a:srgbClr val="000000"/>
            </a:solidFill>
            <a:miter lim="800000"/>
          </a:ln>
        </p:spPr>
      </p:sp>
      <p:sp>
        <p:nvSpPr>
          <p:cNvPr id="64514"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6451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0518340F-53EF-49E9-8F9A-8159CA6E717E}" type="slidenum">
              <a:rPr lang="zh-CN" altLang="en-US"/>
              <a:pPr fontAlgn="base">
                <a:spcBef>
                  <a:spcPct val="0"/>
                </a:spcBef>
                <a:spcAft>
                  <a:spcPct val="0"/>
                </a:spcAft>
              </a:pPr>
              <a:t>9</a:t>
            </a:fld>
            <a:endParaRPr lang="en-US" altLang="zh-CN"/>
          </a:p>
        </p:txBody>
      </p:sp>
    </p:spTree>
    <p:extLst>
      <p:ext uri="{BB962C8B-B14F-4D97-AF65-F5344CB8AC3E}">
        <p14:creationId xmlns:p14="http://schemas.microsoft.com/office/powerpoint/2010/main" val="3004852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2975025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p:sp>
      <p:sp>
        <p:nvSpPr>
          <p:cNvPr id="5123" name="备注占位符 2"/>
          <p:cNvSpPr>
            <a:spLocks noGrp="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4" name="日期占位符 3"/>
          <p:cNvSpPr>
            <a:spLocks noGrp="1"/>
          </p:cNvSpPr>
          <p:nvPr>
            <p:ph type="dt" sz="quarter" idx="1"/>
          </p:nvPr>
        </p:nvSpPr>
        <p:spPr>
          <a:noFill/>
        </p:spPr>
        <p:txBody>
          <a:bodyPr/>
          <a:lstStyle/>
          <a:p>
            <a:fld id="{1887236F-BA0F-4DB3-9FBF-39742B178D69}" type="datetime1">
              <a:rPr lang="zh-CN" altLang="en-US" smtClean="0"/>
              <a:pPr/>
              <a:t>2017/12/12</a:t>
            </a:fld>
            <a:endParaRPr lang="zh-CN" altLang="en-US" sz="1200">
              <a:ea typeface="微软雅黑" panose="020B0503020204020204" pitchFamily="34" charset="-122"/>
            </a:endParaRPr>
          </a:p>
        </p:txBody>
      </p:sp>
      <p:sp>
        <p:nvSpPr>
          <p:cNvPr id="5125" name="灯片编号占位符 4"/>
          <p:cNvSpPr>
            <a:spLocks noGrp="1"/>
          </p:cNvSpPr>
          <p:nvPr>
            <p:ph type="sldNum" sz="quarter" idx="5"/>
          </p:nvPr>
        </p:nvSpPr>
        <p:spPr>
          <a:noFill/>
        </p:spPr>
        <p:txBody>
          <a:bodyPr/>
          <a:lstStyle/>
          <a:p>
            <a:fld id="{894E19A6-F486-427D-B328-08875D650458}" type="slidenum">
              <a:rPr lang="zh-CN" altLang="en-US" smtClean="0"/>
              <a:pPr/>
              <a:t>11</a:t>
            </a:fld>
            <a:endParaRPr lang="zh-CN" altLang="en-US" sz="1200">
              <a:ea typeface="微软雅黑" panose="020B0503020204020204" pitchFamily="34" charset="-122"/>
            </a:endParaRPr>
          </a:p>
        </p:txBody>
      </p:sp>
    </p:spTree>
    <p:extLst>
      <p:ext uri="{BB962C8B-B14F-4D97-AF65-F5344CB8AC3E}">
        <p14:creationId xmlns:p14="http://schemas.microsoft.com/office/powerpoint/2010/main" val="226925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02811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1474302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pPr/>
              <a:t>14</a:t>
            </a:fld>
            <a:endParaRPr lang="zh-CN" altLang="en-US"/>
          </a:p>
        </p:txBody>
      </p:sp>
    </p:spTree>
    <p:extLst>
      <p:ext uri="{BB962C8B-B14F-4D97-AF65-F5344CB8AC3E}">
        <p14:creationId xmlns:p14="http://schemas.microsoft.com/office/powerpoint/2010/main" val="3477333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15</a:t>
            </a:fld>
            <a:endParaRPr lang="zh-CN" altLang="en-US"/>
          </a:p>
        </p:txBody>
      </p:sp>
    </p:spTree>
    <p:extLst>
      <p:ext uri="{BB962C8B-B14F-4D97-AF65-F5344CB8AC3E}">
        <p14:creationId xmlns:p14="http://schemas.microsoft.com/office/powerpoint/2010/main" val="1995321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643E3D15-37DA-4B0B-BB5B-F9782FE4C100}" type="slidenum">
              <a:rPr lang="zh-CN" altLang="en-US" smtClean="0"/>
              <a:t>16</a:t>
            </a:fld>
            <a:endParaRPr lang="zh-CN" altLang="en-US"/>
          </a:p>
        </p:txBody>
      </p:sp>
    </p:spTree>
    <p:extLst>
      <p:ext uri="{BB962C8B-B14F-4D97-AF65-F5344CB8AC3E}">
        <p14:creationId xmlns:p14="http://schemas.microsoft.com/office/powerpoint/2010/main" val="3094388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4C650-E2FF-4589-994F-AC7C48E06342}" type="slidenum">
              <a:rPr lang="zh-CN" altLang="en-US" smtClean="0"/>
              <a:pPr/>
              <a:t>17</a:t>
            </a:fld>
            <a:endParaRPr lang="zh-CN" altLang="en-US"/>
          </a:p>
        </p:txBody>
      </p:sp>
    </p:spTree>
    <p:extLst>
      <p:ext uri="{BB962C8B-B14F-4D97-AF65-F5344CB8AC3E}">
        <p14:creationId xmlns:p14="http://schemas.microsoft.com/office/powerpoint/2010/main" val="2759511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1566724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19</a:t>
            </a:fld>
            <a:endParaRPr lang="zh-CN" altLang="en-US"/>
          </a:p>
        </p:txBody>
      </p:sp>
    </p:spTree>
    <p:extLst>
      <p:ext uri="{BB962C8B-B14F-4D97-AF65-F5344CB8AC3E}">
        <p14:creationId xmlns:p14="http://schemas.microsoft.com/office/powerpoint/2010/main" val="186007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bwMode="auto">
          <a:xfrm>
            <a:off x="685800" y="4343400"/>
            <a:ext cx="5486400" cy="4114800"/>
          </a:xfrm>
          <a:prstGeom prst="rect">
            <a:avLst/>
          </a:prstGeom>
          <a:noFill/>
          <a:ln>
            <a:miter lim="800000"/>
            <a:headEnd/>
            <a:tailEnd/>
          </a:ln>
        </p:spPr>
        <p:txBody>
          <a:bodyPr/>
          <a:lstStyle/>
          <a:p>
            <a:endParaRPr lang="zh-CN" altLang="en-US">
              <a:latin typeface="Arial" charset="0"/>
            </a:endParaRPr>
          </a:p>
        </p:txBody>
      </p:sp>
      <p:sp>
        <p:nvSpPr>
          <p:cNvPr id="19460" name="日期占位符 3"/>
          <p:cNvSpPr>
            <a:spLocks noGrp="1"/>
          </p:cNvSpPr>
          <p:nvPr>
            <p:ph type="dt" sz="quarter" idx="1"/>
          </p:nvPr>
        </p:nvSpPr>
        <p:spPr>
          <a:noFill/>
          <a:ln>
            <a:miter lim="800000"/>
            <a:headEnd/>
            <a:tailEnd/>
          </a:ln>
        </p:spPr>
        <p:txBody>
          <a:bodyPr/>
          <a:lstStyle/>
          <a:p>
            <a:pPr>
              <a:buFont typeface="Arial" charset="0"/>
              <a:buNone/>
            </a:pPr>
            <a:fld id="{D8576B98-9175-421B-8D4A-240018DDAF39}" type="datetime1">
              <a:rPr lang="zh-CN" altLang="en-US" smtClean="0">
                <a:latin typeface="Arial" charset="0"/>
                <a:ea typeface="宋体" charset="-122"/>
              </a:rPr>
              <a:pPr>
                <a:buFont typeface="Arial" charset="0"/>
                <a:buNone/>
              </a:pPr>
              <a:t>2017/12/12</a:t>
            </a:fld>
            <a:endParaRPr lang="en-US" altLang="zh-CN" sz="1200">
              <a:latin typeface="Arial" charset="0"/>
              <a:ea typeface="宋体" charset="-122"/>
            </a:endParaRPr>
          </a:p>
        </p:txBody>
      </p:sp>
      <p:sp>
        <p:nvSpPr>
          <p:cNvPr id="19461" name="灯片编号占位符 4"/>
          <p:cNvSpPr>
            <a:spLocks noGrp="1"/>
          </p:cNvSpPr>
          <p:nvPr>
            <p:ph type="sldNum" sz="quarter" idx="5"/>
          </p:nvPr>
        </p:nvSpPr>
        <p:spPr>
          <a:noFill/>
          <a:ln>
            <a:miter lim="800000"/>
            <a:headEnd/>
            <a:tailEnd/>
          </a:ln>
        </p:spPr>
        <p:txBody>
          <a:bodyPr/>
          <a:lstStyle/>
          <a:p>
            <a:fld id="{BB41FC51-1FA2-4970-8F10-75A84291408D}" type="slidenum">
              <a:rPr lang="zh-CN" altLang="en-US"/>
              <a:pPr/>
              <a:t>21</a:t>
            </a:fld>
            <a:endParaRPr lang="en-US" altLang="zh-CN" sz="1200"/>
          </a:p>
        </p:txBody>
      </p:sp>
    </p:spTree>
    <p:extLst>
      <p:ext uri="{BB962C8B-B14F-4D97-AF65-F5344CB8AC3E}">
        <p14:creationId xmlns:p14="http://schemas.microsoft.com/office/powerpoint/2010/main" val="3378512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23</a:t>
            </a:fld>
            <a:endParaRPr lang="zh-CN" altLang="en-US"/>
          </a:p>
        </p:txBody>
      </p:sp>
    </p:spTree>
    <p:extLst>
      <p:ext uri="{BB962C8B-B14F-4D97-AF65-F5344CB8AC3E}">
        <p14:creationId xmlns:p14="http://schemas.microsoft.com/office/powerpoint/2010/main" val="1385836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extLst>
      <p:ext uri="{BB962C8B-B14F-4D97-AF65-F5344CB8AC3E}">
        <p14:creationId xmlns:p14="http://schemas.microsoft.com/office/powerpoint/2010/main" val="2773782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403200742"/>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8960833"/>
      </p:ext>
    </p:extLst>
  </p:cSld>
  <p:clrMapOvr>
    <a:masterClrMapping/>
  </p:clrMapOvr>
  <mc:AlternateContent xmlns:mc="http://schemas.openxmlformats.org/markup-compatibility/2006" xmlns:p14="http://schemas.microsoft.com/office/powerpoint/2010/main">
    <mc:Choice Requires="p14">
      <p:transition p14:dur="10" advClick="0" advTm="4956"/>
    </mc:Choice>
    <mc:Fallback xmlns="">
      <p:transition advClick="0" advTm="4956"/>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7" name="Picture Placeholder 4"/>
          <p:cNvSpPr>
            <a:spLocks noGrp="1"/>
          </p:cNvSpPr>
          <p:nvPr>
            <p:ph type="pic" sz="quarter" idx="14"/>
          </p:nvPr>
        </p:nvSpPr>
        <p:spPr>
          <a:xfrm>
            <a:off x="4000501" y="1613441"/>
            <a:ext cx="4604039" cy="1432492"/>
          </a:xfrm>
        </p:spPr>
        <p:txBody>
          <a:bodyPr>
            <a:normAutofit/>
          </a:bodyPr>
          <a:lstStyle>
            <a:lvl1pPr marL="0" indent="0">
              <a:buNone/>
              <a:defRPr sz="1200">
                <a:solidFill>
                  <a:schemeClr val="tx1">
                    <a:lumMod val="50000"/>
                    <a:lumOff val="50000"/>
                  </a:schemeClr>
                </a:solidFill>
              </a:defRPr>
            </a:lvl1pPr>
          </a:lstStyle>
          <a:p>
            <a:endParaRPr lang="en-US"/>
          </a:p>
        </p:txBody>
      </p:sp>
      <p:sp>
        <p:nvSpPr>
          <p:cNvPr id="5" name="Slide Number Placeholder 4"/>
          <p:cNvSpPr>
            <a:spLocks noGrp="1"/>
          </p:cNvSpPr>
          <p:nvPr>
            <p:ph type="sldNum" sz="quarter" idx="12"/>
          </p:nvPr>
        </p:nvSpPr>
        <p:spPr/>
        <p:txBody>
          <a:bodyPr/>
          <a:lstStyle/>
          <a:p>
            <a:fld id="{32ECD629-4DA5-4EAE-B174-69948CAAE2CE}" type="slidenum">
              <a:rPr lang="en-US" smtClean="0"/>
              <a:t>‹#›</a:t>
            </a:fld>
            <a:endParaRPr lang="en-US" dirty="0"/>
          </a:p>
        </p:txBody>
      </p:sp>
    </p:spTree>
    <p:extLst>
      <p:ext uri="{BB962C8B-B14F-4D97-AF65-F5344CB8AC3E}">
        <p14:creationId xmlns:p14="http://schemas.microsoft.com/office/powerpoint/2010/main" val="11226166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8_Title Only">
    <p:spTree>
      <p:nvGrpSpPr>
        <p:cNvPr id="1" name=""/>
        <p:cNvGrpSpPr/>
        <p:nvPr/>
      </p:nvGrpSpPr>
      <p:grpSpPr>
        <a:xfrm>
          <a:off x="0" y="0"/>
          <a:ext cx="0" cy="0"/>
          <a:chOff x="0" y="0"/>
          <a:chExt cx="0" cy="0"/>
        </a:xfrm>
      </p:grpSpPr>
      <p:sp>
        <p:nvSpPr>
          <p:cNvPr id="9" name="Picture Placeholder 4"/>
          <p:cNvSpPr>
            <a:spLocks noGrp="1"/>
          </p:cNvSpPr>
          <p:nvPr>
            <p:ph type="pic" sz="quarter" idx="15"/>
          </p:nvPr>
        </p:nvSpPr>
        <p:spPr>
          <a:xfrm>
            <a:off x="0" y="1666762"/>
            <a:ext cx="4572000" cy="2089969"/>
          </a:xfrm>
        </p:spPr>
        <p:txBody>
          <a:bodyPr>
            <a:normAutofit/>
          </a:bodyPr>
          <a:lstStyle>
            <a:lvl1pPr marL="0" indent="0">
              <a:buNone/>
              <a:defRPr sz="1200">
                <a:solidFill>
                  <a:schemeClr val="tx1">
                    <a:lumMod val="50000"/>
                    <a:lumOff val="50000"/>
                  </a:schemeClr>
                </a:solidFill>
              </a:defRPr>
            </a:lvl1pPr>
          </a:lstStyle>
          <a:p>
            <a:endParaRPr lang="en-US"/>
          </a:p>
        </p:txBody>
      </p:sp>
      <p:sp>
        <p:nvSpPr>
          <p:cNvPr id="5" name="Slide Number Placeholder 4"/>
          <p:cNvSpPr>
            <a:spLocks noGrp="1"/>
          </p:cNvSpPr>
          <p:nvPr>
            <p:ph type="sldNum" sz="quarter" idx="12"/>
          </p:nvPr>
        </p:nvSpPr>
        <p:spPr/>
        <p:txBody>
          <a:bodyPr/>
          <a:lstStyle/>
          <a:p>
            <a:fld id="{32ECD629-4DA5-4EAE-B174-69948CAAE2CE}" type="slidenum">
              <a:rPr lang="en-US" smtClean="0"/>
              <a:t>‹#›</a:t>
            </a:fld>
            <a:endParaRPr lang="en-US" dirty="0"/>
          </a:p>
        </p:txBody>
      </p:sp>
      <p:sp>
        <p:nvSpPr>
          <p:cNvPr id="8" name="Picture Placeholder 4"/>
          <p:cNvSpPr>
            <a:spLocks noGrp="1"/>
          </p:cNvSpPr>
          <p:nvPr>
            <p:ph type="pic" sz="quarter" idx="14"/>
          </p:nvPr>
        </p:nvSpPr>
        <p:spPr>
          <a:xfrm>
            <a:off x="4572001" y="1666762"/>
            <a:ext cx="4572000" cy="2089969"/>
          </a:xfrm>
        </p:spPr>
        <p:txBody>
          <a:bodyPr>
            <a:normAutofit/>
          </a:bodyPr>
          <a:lstStyle>
            <a:lvl1pPr marL="0" indent="0">
              <a:buNone/>
              <a:defRPr sz="1200">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16093815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pPr/>
              <a:t>2017/12/12</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extLst>
      <p:ext uri="{BB962C8B-B14F-4D97-AF65-F5344CB8AC3E}">
        <p14:creationId xmlns:p14="http://schemas.microsoft.com/office/powerpoint/2010/main" val="1257303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31910061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21509"/>
      </p:ext>
    </p:extLst>
  </p:cSld>
  <p:clrMapOvr>
    <a:masterClrMapping/>
  </p:clrMapOvr>
  <mc:AlternateContent xmlns:mc="http://schemas.openxmlformats.org/markup-compatibility/2006" xmlns:p14="http://schemas.microsoft.com/office/powerpoint/2010/main">
    <mc:Choice Requires="p14">
      <p:transition p14:dur="10" advClick="0" advTm="4956"/>
    </mc:Choice>
    <mc:Fallback xmlns="">
      <p:transition advClick="0" advTm="4956"/>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1" r:id="rId16"/>
    <p:sldLayoutId id="2147483662" r:id="rId17"/>
    <p:sldLayoutId id="2147483663" r:id="rId18"/>
    <p:sldLayoutId id="2147483664" r:id="rId19"/>
    <p:sldLayoutId id="2147483665" r:id="rId20"/>
    <p:sldLayoutId id="2147483671" r:id="rId21"/>
    <p:sldLayoutId id="2147483672" r:id="rId22"/>
    <p:sldLayoutId id="2147483673" r:id="rId23"/>
    <p:sldLayoutId id="2147483674" r:id="rId24"/>
    <p:sldLayoutId id="2147483675" r:id="rId25"/>
    <p:sldLayoutId id="2147483676" r:id="rId26"/>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52D202D-AA26-4A6F-9127-AA75ADF02284}"/>
              </a:ext>
            </a:extLst>
          </p:cNvPr>
          <p:cNvPicPr>
            <a:picLocks noChangeAspect="1"/>
          </p:cNvPicPr>
          <p:nvPr/>
        </p:nvPicPr>
        <p:blipFill rotWithShape="1">
          <a:blip r:embed="rId4">
            <a:extLst>
              <a:ext uri="{28A0092B-C50C-407E-A947-70E740481C1C}">
                <a14:useLocalDpi xmlns:a14="http://schemas.microsoft.com/office/drawing/2010/main" val="0"/>
              </a:ext>
            </a:extLst>
          </a:blip>
          <a:srcRect l="14319" t="65262" r="49350" b="16984"/>
          <a:stretch/>
        </p:blipFill>
        <p:spPr>
          <a:xfrm flipV="1">
            <a:off x="-4282" y="0"/>
            <a:ext cx="9136040" cy="2572544"/>
          </a:xfrm>
          <a:prstGeom prst="rect">
            <a:avLst/>
          </a:prstGeom>
          <a:solidFill>
            <a:schemeClr val="accent1"/>
          </a:solidFill>
        </p:spPr>
      </p:pic>
      <p:pic>
        <p:nvPicPr>
          <p:cNvPr id="5" name="图片 4">
            <a:extLst>
              <a:ext uri="{FF2B5EF4-FFF2-40B4-BE49-F238E27FC236}">
                <a16:creationId xmlns:a16="http://schemas.microsoft.com/office/drawing/2014/main" id="{5075B794-07C4-470A-ADDC-98A03863965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6276" b="42624"/>
          <a:stretch/>
        </p:blipFill>
        <p:spPr>
          <a:xfrm>
            <a:off x="4476295" y="2059648"/>
            <a:ext cx="4652529" cy="3085614"/>
          </a:xfrm>
          <a:prstGeom prst="rect">
            <a:avLst/>
          </a:prstGeom>
          <a:solidFill>
            <a:schemeClr val="accent1"/>
          </a:solidFill>
        </p:spPr>
      </p:pic>
      <p:sp>
        <p:nvSpPr>
          <p:cNvPr id="6" name="TextBox 10">
            <a:extLst>
              <a:ext uri="{FF2B5EF4-FFF2-40B4-BE49-F238E27FC236}">
                <a16:creationId xmlns:a16="http://schemas.microsoft.com/office/drawing/2014/main" id="{B8D9D4A7-4E26-4C74-8029-8D0BD407A06C}"/>
              </a:ext>
            </a:extLst>
          </p:cNvPr>
          <p:cNvSpPr txBox="1"/>
          <p:nvPr/>
        </p:nvSpPr>
        <p:spPr>
          <a:xfrm>
            <a:off x="1478921" y="1888468"/>
            <a:ext cx="5037295" cy="561702"/>
          </a:xfrm>
          <a:prstGeom prst="rect">
            <a:avLst/>
          </a:prstGeom>
          <a:noFill/>
        </p:spPr>
        <p:txBody>
          <a:bodyPr wrap="none" lIns="68589" tIns="34295" rIns="68589" bIns="34295" rtlCol="0">
            <a:spAutoFit/>
          </a:bodyPr>
          <a:lstStyle/>
          <a:p>
            <a:r>
              <a:rPr lang="zh-CN" altLang="en-US" sz="3200" b="1" dirty="0">
                <a:solidFill>
                  <a:schemeClr val="accent2"/>
                </a:solidFill>
                <a:latin typeface="微软雅黑" pitchFamily="34" charset="-122"/>
                <a:ea typeface="微软雅黑" pitchFamily="34" charset="-122"/>
              </a:rPr>
              <a:t>蜂蜜养生介绍动态</a:t>
            </a:r>
            <a:r>
              <a:rPr lang="en-US" altLang="zh-CN" sz="3200" b="1" dirty="0">
                <a:solidFill>
                  <a:schemeClr val="accent2"/>
                </a:solidFill>
                <a:latin typeface="微软雅黑" pitchFamily="34" charset="-122"/>
                <a:ea typeface="微软雅黑" pitchFamily="34" charset="-122"/>
              </a:rPr>
              <a:t>PPT</a:t>
            </a:r>
            <a:r>
              <a:rPr lang="zh-CN" altLang="en-US" sz="3200" b="1" dirty="0">
                <a:solidFill>
                  <a:schemeClr val="accent2"/>
                </a:solidFill>
                <a:latin typeface="微软雅黑" pitchFamily="34" charset="-122"/>
                <a:ea typeface="微软雅黑" pitchFamily="34" charset="-122"/>
              </a:rPr>
              <a:t>模板</a:t>
            </a:r>
          </a:p>
        </p:txBody>
      </p:sp>
      <p:sp>
        <p:nvSpPr>
          <p:cNvPr id="7" name="TextBox 11">
            <a:extLst>
              <a:ext uri="{FF2B5EF4-FFF2-40B4-BE49-F238E27FC236}">
                <a16:creationId xmlns:a16="http://schemas.microsoft.com/office/drawing/2014/main" id="{1ABF698D-BBEA-4871-B90A-E62423A434A3}"/>
              </a:ext>
            </a:extLst>
          </p:cNvPr>
          <p:cNvSpPr txBox="1"/>
          <p:nvPr/>
        </p:nvSpPr>
        <p:spPr>
          <a:xfrm>
            <a:off x="1723225" y="2572544"/>
            <a:ext cx="4428492" cy="438592"/>
          </a:xfrm>
          <a:prstGeom prst="rect">
            <a:avLst/>
          </a:prstGeom>
          <a:noFill/>
          <a:effectLst/>
        </p:spPr>
        <p:txBody>
          <a:bodyPr wrap="square" lIns="68589" tIns="34295" rIns="68589" bIns="34295" rtlCol="0">
            <a:spAutoFit/>
          </a:bodyPr>
          <a:lstStyle/>
          <a:p>
            <a:pPr algn="ctr"/>
            <a:r>
              <a:rPr lang="en-US" altLang="zh-CN" sz="800" dirty="0">
                <a:solidFill>
                  <a:schemeClr val="tx1">
                    <a:lumMod val="65000"/>
                    <a:lumOff val="3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8" name="矩形 7">
            <a:extLst>
              <a:ext uri="{FF2B5EF4-FFF2-40B4-BE49-F238E27FC236}">
                <a16:creationId xmlns:a16="http://schemas.microsoft.com/office/drawing/2014/main" id="{17C72FBD-D82F-40A6-9260-1C4E481D2BA1}"/>
              </a:ext>
            </a:extLst>
          </p:cNvPr>
          <p:cNvSpPr/>
          <p:nvPr/>
        </p:nvSpPr>
        <p:spPr>
          <a:xfrm>
            <a:off x="2335293" y="3137090"/>
            <a:ext cx="3420380" cy="25248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zh-CN" altLang="en-US" sz="1200" dirty="0">
                <a:solidFill>
                  <a:schemeClr val="tx1">
                    <a:lumMod val="65000"/>
                    <a:lumOff val="35000"/>
                  </a:schemeClr>
                </a:solidFill>
                <a:latin typeface="微软雅黑" pitchFamily="34" charset="-122"/>
                <a:ea typeface="微软雅黑" pitchFamily="34" charset="-122"/>
              </a:rPr>
              <a:t>汇报人</a:t>
            </a:r>
            <a:r>
              <a:rPr lang="zh-CN" altLang="en-US" sz="1200" dirty="0" smtClean="0">
                <a:solidFill>
                  <a:schemeClr val="tx1">
                    <a:lumMod val="65000"/>
                    <a:lumOff val="35000"/>
                  </a:schemeClr>
                </a:solidFill>
                <a:latin typeface="微软雅黑" pitchFamily="34" charset="-122"/>
                <a:ea typeface="微软雅黑" pitchFamily="34" charset="-122"/>
              </a:rPr>
              <a:t>：</a:t>
            </a:r>
            <a:r>
              <a:rPr lang="en-US" altLang="zh-CN" sz="1200" dirty="0" smtClean="0">
                <a:solidFill>
                  <a:schemeClr val="tx1">
                    <a:lumMod val="65000"/>
                    <a:lumOff val="35000"/>
                  </a:schemeClr>
                </a:solidFill>
                <a:latin typeface="微软雅黑" pitchFamily="34" charset="-122"/>
                <a:ea typeface="微软雅黑" pitchFamily="34" charset="-122"/>
              </a:rPr>
              <a:t>             </a:t>
            </a:r>
            <a:r>
              <a:rPr lang="zh-CN" altLang="en-US" sz="1200" dirty="0">
                <a:solidFill>
                  <a:schemeClr val="tx1">
                    <a:lumMod val="65000"/>
                    <a:lumOff val="35000"/>
                  </a:schemeClr>
                </a:solidFill>
                <a:latin typeface="微软雅黑" pitchFamily="34" charset="-122"/>
                <a:ea typeface="微软雅黑" pitchFamily="34" charset="-122"/>
              </a:rPr>
              <a:t>时间：</a:t>
            </a:r>
            <a:r>
              <a:rPr lang="en-US" altLang="zh-CN" sz="1200" dirty="0">
                <a:solidFill>
                  <a:schemeClr val="tx1">
                    <a:lumMod val="65000"/>
                    <a:lumOff val="35000"/>
                  </a:schemeClr>
                </a:solidFill>
                <a:latin typeface="微软雅黑" pitchFamily="34" charset="-122"/>
                <a:ea typeface="微软雅黑" pitchFamily="34" charset="-122"/>
              </a:rPr>
              <a:t>2019x</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a:t>
            </a:r>
            <a:r>
              <a:rPr lang="zh-CN" altLang="en-US" sz="1200" dirty="0">
                <a:solidFill>
                  <a:schemeClr val="tx1">
                    <a:lumMod val="65000"/>
                    <a:lumOff val="35000"/>
                  </a:schemeClr>
                </a:solidFill>
                <a:latin typeface="微软雅黑" pitchFamily="34" charset="-122"/>
                <a:ea typeface="微软雅黑" pitchFamily="34" charset="-122"/>
              </a:rPr>
              <a:t>日</a:t>
            </a:r>
          </a:p>
        </p:txBody>
      </p:sp>
      <p:pic>
        <p:nvPicPr>
          <p:cNvPr id="9" name="bamboo">
            <a:hlinkClick r:id="" action="ppaction://media"/>
            <a:extLst>
              <a:ext uri="{FF2B5EF4-FFF2-40B4-BE49-F238E27FC236}">
                <a16:creationId xmlns:a16="http://schemas.microsoft.com/office/drawing/2014/main" id="{86A9F623-55C9-418C-B63D-20CE24029F3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0588" y="1401940"/>
            <a:ext cx="609600" cy="609600"/>
          </a:xfrm>
          <a:prstGeom prst="rect">
            <a:avLst/>
          </a:prstGeom>
        </p:spPr>
      </p:pic>
    </p:spTree>
    <p:extLst>
      <p:ext uri="{BB962C8B-B14F-4D97-AF65-F5344CB8AC3E}">
        <p14:creationId xmlns:p14="http://schemas.microsoft.com/office/powerpoint/2010/main" val="222281563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3"/>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750"/>
                            </p:stCondLst>
                            <p:childTnLst>
                              <p:par>
                                <p:cTn id="26" presetID="16" presetClass="entr" presetSubtype="37"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outVertical)">
                                      <p:cBhvr>
                                        <p:cTn id="28" dur="500"/>
                                        <p:tgtEl>
                                          <p:spTgt spid="7"/>
                                        </p:tgtEl>
                                      </p:cBhvr>
                                    </p:animEffect>
                                  </p:childTnLst>
                                </p:cTn>
                              </p:par>
                            </p:childTnLst>
                          </p:cTn>
                        </p:par>
                        <p:par>
                          <p:cTn id="29" fill="hold">
                            <p:stCondLst>
                              <p:cond delay="325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9"/>
                </p:tgtEl>
              </p:cMediaNode>
            </p:audio>
          </p:childTnLst>
        </p:cTn>
      </p:par>
    </p:tnLst>
    <p:bldLst>
      <p:bldP spid="6" grpId="0"/>
      <p:bldP spid="7"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半闭框 3"/>
          <p:cNvSpPr/>
          <p:nvPr>
            <p:custDataLst>
              <p:tags r:id="rId1"/>
            </p:custDataLst>
          </p:nvPr>
        </p:nvSpPr>
        <p:spPr>
          <a:xfrm>
            <a:off x="907375" y="1451418"/>
            <a:ext cx="874315" cy="790575"/>
          </a:xfrm>
          <a:prstGeom prst="halfFrame">
            <a:avLst>
              <a:gd name="adj1" fmla="val 889"/>
              <a:gd name="adj2" fmla="val 1333"/>
            </a:avLst>
          </a:prstGeom>
          <a:solidFill>
            <a:srgbClr val="65686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a:off x="3547966" y="1077119"/>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1</a:t>
            </a:r>
            <a:endParaRPr lang="zh-CN" altLang="en-US" sz="2999" dirty="0">
              <a:latin typeface="造字工房悦黑演示版纤细体" pitchFamily="50" charset="-122"/>
              <a:ea typeface="造字工房悦黑演示版纤细体" pitchFamily="50" charset="-122"/>
            </a:endParaRPr>
          </a:p>
        </p:txBody>
      </p:sp>
      <p:sp>
        <p:nvSpPr>
          <p:cNvPr id="10" name="矩形 9"/>
          <p:cNvSpPr/>
          <p:nvPr/>
        </p:nvSpPr>
        <p:spPr>
          <a:xfrm>
            <a:off x="3778899" y="952518"/>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cxnSpLocks/>
          </p:cNvCxnSpPr>
          <p:nvPr/>
        </p:nvCxnSpPr>
        <p:spPr>
          <a:xfrm flipH="1">
            <a:off x="3855875" y="1077120"/>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3547966" y="2054912"/>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2</a:t>
            </a:r>
            <a:endParaRPr lang="zh-CN" altLang="en-US" sz="2999" dirty="0">
              <a:latin typeface="造字工房悦黑演示版纤细体" pitchFamily="50" charset="-122"/>
              <a:ea typeface="造字工房悦黑演示版纤细体" pitchFamily="50" charset="-122"/>
            </a:endParaRPr>
          </a:p>
        </p:txBody>
      </p:sp>
      <p:sp>
        <p:nvSpPr>
          <p:cNvPr id="16" name="矩形 9"/>
          <p:cNvSpPr/>
          <p:nvPr/>
        </p:nvSpPr>
        <p:spPr>
          <a:xfrm>
            <a:off x="3778899" y="1930310"/>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a:cxnSpLocks/>
          </p:cNvCxnSpPr>
          <p:nvPr/>
        </p:nvCxnSpPr>
        <p:spPr>
          <a:xfrm flipH="1">
            <a:off x="3855875" y="2054913"/>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547966" y="3032706"/>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3</a:t>
            </a:r>
            <a:endParaRPr lang="zh-CN" altLang="en-US" sz="2999" dirty="0">
              <a:latin typeface="造字工房悦黑演示版纤细体" pitchFamily="50" charset="-122"/>
              <a:ea typeface="造字工房悦黑演示版纤细体" pitchFamily="50" charset="-122"/>
            </a:endParaRPr>
          </a:p>
        </p:txBody>
      </p:sp>
      <p:sp>
        <p:nvSpPr>
          <p:cNvPr id="20" name="矩形 9"/>
          <p:cNvSpPr/>
          <p:nvPr/>
        </p:nvSpPr>
        <p:spPr>
          <a:xfrm>
            <a:off x="3778899" y="2908103"/>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cxnSpLocks/>
          </p:cNvCxnSpPr>
          <p:nvPr/>
        </p:nvCxnSpPr>
        <p:spPr>
          <a:xfrm flipH="1">
            <a:off x="3855875" y="3032706"/>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547966" y="4010499"/>
            <a:ext cx="685800" cy="685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4</a:t>
            </a:r>
            <a:endParaRPr lang="zh-CN" altLang="en-US" sz="2999" dirty="0">
              <a:latin typeface="造字工房悦黑演示版纤细体" pitchFamily="50" charset="-122"/>
              <a:ea typeface="造字工房悦黑演示版纤细体" pitchFamily="50" charset="-122"/>
            </a:endParaRPr>
          </a:p>
        </p:txBody>
      </p:sp>
      <p:sp>
        <p:nvSpPr>
          <p:cNvPr id="24" name="矩形 9"/>
          <p:cNvSpPr/>
          <p:nvPr/>
        </p:nvSpPr>
        <p:spPr>
          <a:xfrm>
            <a:off x="3778899" y="3885896"/>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cxnSpLocks/>
          </p:cNvCxnSpPr>
          <p:nvPr/>
        </p:nvCxnSpPr>
        <p:spPr>
          <a:xfrm flipH="1">
            <a:off x="3855875" y="4010499"/>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TextBox 80">
            <a:extLst>
              <a:ext uri="{FF2B5EF4-FFF2-40B4-BE49-F238E27FC236}">
                <a16:creationId xmlns:a16="http://schemas.microsoft.com/office/drawing/2014/main" id="{AFB0EEC3-3087-45F7-BA76-B3D3C2B04168}"/>
              </a:ext>
            </a:extLst>
          </p:cNvPr>
          <p:cNvSpPr txBox="1">
            <a:spLocks noChangeArrowheads="1"/>
          </p:cNvSpPr>
          <p:nvPr/>
        </p:nvSpPr>
        <p:spPr bwMode="auto">
          <a:xfrm>
            <a:off x="4573075" y="1346072"/>
            <a:ext cx="2379512" cy="438563"/>
          </a:xfrm>
          <a:prstGeom prst="rect">
            <a:avLst/>
          </a:prstGeom>
          <a:noFill/>
          <a:ln w="9525">
            <a:noFill/>
            <a:miter lim="800000"/>
            <a:headEnd/>
            <a:tailEnd/>
          </a:ln>
        </p:spPr>
        <p:txBody>
          <a:bodyPr wrap="square" lIns="68562" tIns="34281" rIns="68562" bIns="34281">
            <a:spAutoFit/>
          </a:bodyPr>
          <a:lstStyle/>
          <a:p>
            <a:r>
              <a:rPr lang="zh-CN" altLang="en-US" sz="2400"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dirty="0">
              <a:solidFill>
                <a:schemeClr val="accent1"/>
              </a:solidFill>
              <a:latin typeface="微软雅黑" pitchFamily="34" charset="-122"/>
              <a:ea typeface="微软雅黑" pitchFamily="34" charset="-122"/>
              <a:sym typeface="Arial" panose="020B0604020202020204" pitchFamily="34" charset="0"/>
            </a:endParaRPr>
          </a:p>
        </p:txBody>
      </p:sp>
      <p:sp>
        <p:nvSpPr>
          <p:cNvPr id="28" name="TextBox 83">
            <a:extLst>
              <a:ext uri="{FF2B5EF4-FFF2-40B4-BE49-F238E27FC236}">
                <a16:creationId xmlns:a16="http://schemas.microsoft.com/office/drawing/2014/main" id="{68BF6CB9-558A-4922-9011-A69521F94DC3}"/>
              </a:ext>
            </a:extLst>
          </p:cNvPr>
          <p:cNvSpPr txBox="1">
            <a:spLocks noChangeArrowheads="1"/>
          </p:cNvSpPr>
          <p:nvPr/>
        </p:nvSpPr>
        <p:spPr bwMode="auto">
          <a:xfrm>
            <a:off x="4573075" y="2205989"/>
            <a:ext cx="2379512" cy="438563"/>
          </a:xfrm>
          <a:prstGeom prst="rect">
            <a:avLst/>
          </a:prstGeom>
          <a:noFill/>
          <a:ln w="9525">
            <a:noFill/>
            <a:miter lim="800000"/>
            <a:headEnd/>
            <a:tailEnd/>
          </a:ln>
        </p:spPr>
        <p:txBody>
          <a:bodyPr wrap="square" lIns="68562" tIns="34281" rIns="68562" bIns="34281">
            <a:spAutoFit/>
          </a:bodyPr>
          <a:lstStyle/>
          <a:p>
            <a:pPr lvl="0"/>
            <a:r>
              <a:rPr lang="zh-CN" altLang="en-US" sz="2400"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2400" dirty="0">
              <a:solidFill>
                <a:schemeClr val="accent1"/>
              </a:solidFill>
              <a:latin typeface="微软雅黑" pitchFamily="34" charset="-122"/>
              <a:ea typeface="微软雅黑" pitchFamily="34" charset="-122"/>
              <a:sym typeface="Arial" panose="020B0604020202020204" pitchFamily="34" charset="0"/>
            </a:endParaRPr>
          </a:p>
        </p:txBody>
      </p:sp>
      <p:sp>
        <p:nvSpPr>
          <p:cNvPr id="29" name="TextBox 84">
            <a:extLst>
              <a:ext uri="{FF2B5EF4-FFF2-40B4-BE49-F238E27FC236}">
                <a16:creationId xmlns:a16="http://schemas.microsoft.com/office/drawing/2014/main" id="{1EE4668A-57A7-45A7-98DF-EDA2F06EFD9B}"/>
              </a:ext>
            </a:extLst>
          </p:cNvPr>
          <p:cNvSpPr txBox="1">
            <a:spLocks noChangeArrowheads="1"/>
          </p:cNvSpPr>
          <p:nvPr/>
        </p:nvSpPr>
        <p:spPr bwMode="auto">
          <a:xfrm>
            <a:off x="4573075" y="3184612"/>
            <a:ext cx="2379512" cy="438563"/>
          </a:xfrm>
          <a:prstGeom prst="rect">
            <a:avLst/>
          </a:prstGeom>
          <a:noFill/>
          <a:ln w="9525">
            <a:noFill/>
            <a:miter lim="800000"/>
            <a:headEnd/>
            <a:tailEnd/>
          </a:ln>
        </p:spPr>
        <p:txBody>
          <a:bodyPr wrap="square" lIns="68562" tIns="34281" rIns="68562" bIns="34281">
            <a:spAutoFit/>
          </a:bodyPr>
          <a:lstStyle/>
          <a:p>
            <a:pPr lvl="0"/>
            <a:r>
              <a:rPr lang="zh-CN" altLang="en-US" sz="2400"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2400" dirty="0">
              <a:solidFill>
                <a:schemeClr val="accent1"/>
              </a:solidFill>
              <a:latin typeface="微软雅黑" pitchFamily="34" charset="-122"/>
              <a:ea typeface="微软雅黑" pitchFamily="34" charset="-122"/>
              <a:sym typeface="Arial" panose="020B0604020202020204" pitchFamily="34" charset="0"/>
            </a:endParaRPr>
          </a:p>
        </p:txBody>
      </p:sp>
      <p:sp>
        <p:nvSpPr>
          <p:cNvPr id="30" name="TextBox 85">
            <a:extLst>
              <a:ext uri="{FF2B5EF4-FFF2-40B4-BE49-F238E27FC236}">
                <a16:creationId xmlns:a16="http://schemas.microsoft.com/office/drawing/2014/main" id="{F9833888-7D04-4059-8A4B-5C26187715D6}"/>
              </a:ext>
            </a:extLst>
          </p:cNvPr>
          <p:cNvSpPr txBox="1">
            <a:spLocks noChangeArrowheads="1"/>
          </p:cNvSpPr>
          <p:nvPr/>
        </p:nvSpPr>
        <p:spPr bwMode="auto">
          <a:xfrm>
            <a:off x="4573075" y="4114201"/>
            <a:ext cx="2379512" cy="438563"/>
          </a:xfrm>
          <a:prstGeom prst="rect">
            <a:avLst/>
          </a:prstGeom>
          <a:noFill/>
          <a:ln w="9525">
            <a:noFill/>
            <a:miter lim="800000"/>
            <a:headEnd/>
            <a:tailEnd/>
          </a:ln>
        </p:spPr>
        <p:txBody>
          <a:bodyPr wrap="square" lIns="68562" tIns="34281" rIns="68562" bIns="34281">
            <a:spAutoFit/>
          </a:bodyPr>
          <a:lstStyle/>
          <a:p>
            <a:pPr lvl="0"/>
            <a:r>
              <a:rPr lang="zh-CN" altLang="en-US" sz="2400"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2400" dirty="0">
              <a:solidFill>
                <a:schemeClr val="accent1"/>
              </a:solidFill>
              <a:latin typeface="微软雅黑" pitchFamily="34" charset="-122"/>
              <a:ea typeface="微软雅黑" pitchFamily="34" charset="-122"/>
              <a:sym typeface="Arial" panose="020B0604020202020204" pitchFamily="34" charset="0"/>
            </a:endParaRPr>
          </a:p>
        </p:txBody>
      </p:sp>
      <p:sp>
        <p:nvSpPr>
          <p:cNvPr id="31" name="Rectangle 3">
            <a:extLst>
              <a:ext uri="{FF2B5EF4-FFF2-40B4-BE49-F238E27FC236}">
                <a16:creationId xmlns:a16="http://schemas.microsoft.com/office/drawing/2014/main" id="{6F312637-0A58-4716-AF57-0ED4CA7229BF}"/>
              </a:ext>
            </a:extLst>
          </p:cNvPr>
          <p:cNvSpPr txBox="1">
            <a:spLocks noChangeArrowheads="1"/>
          </p:cNvSpPr>
          <p:nvPr/>
        </p:nvSpPr>
        <p:spPr bwMode="auto">
          <a:xfrm>
            <a:off x="1187624" y="1790606"/>
            <a:ext cx="1188132" cy="451387"/>
          </a:xfrm>
          <a:prstGeom prst="rect">
            <a:avLst/>
          </a:prstGeom>
          <a:noFill/>
          <a:ln w="9525">
            <a:noFill/>
            <a:miter lim="800000"/>
            <a:headEnd/>
            <a:tailEnd/>
          </a:ln>
        </p:spPr>
        <p:txBody>
          <a:bodyPr lIns="68562" tIns="34281" rIns="68562" bIns="34281" anchor="ctr"/>
          <a:lstStyle/>
          <a:p>
            <a:pPr eaLnBrk="1" hangingPunct="1"/>
            <a:r>
              <a:rPr lang="zh-CN" altLang="en-US" sz="3600" dirty="0">
                <a:solidFill>
                  <a:schemeClr val="accent1"/>
                </a:solidFill>
                <a:ea typeface="微软雅黑" pitchFamily="34" charset="-122"/>
              </a:rPr>
              <a:t>目录</a:t>
            </a:r>
          </a:p>
        </p:txBody>
      </p:sp>
      <p:sp>
        <p:nvSpPr>
          <p:cNvPr id="32" name="Text Box 5">
            <a:extLst>
              <a:ext uri="{FF2B5EF4-FFF2-40B4-BE49-F238E27FC236}">
                <a16:creationId xmlns:a16="http://schemas.microsoft.com/office/drawing/2014/main" id="{27C4290F-6ED4-494B-98EA-F61584D14578}"/>
              </a:ext>
            </a:extLst>
          </p:cNvPr>
          <p:cNvSpPr txBox="1">
            <a:spLocks noChangeArrowheads="1"/>
          </p:cNvSpPr>
          <p:nvPr/>
        </p:nvSpPr>
        <p:spPr bwMode="auto">
          <a:xfrm>
            <a:off x="935596" y="2277998"/>
            <a:ext cx="1586358" cy="438563"/>
          </a:xfrm>
          <a:prstGeom prst="rect">
            <a:avLst/>
          </a:prstGeom>
          <a:noFill/>
          <a:ln w="9525">
            <a:noFill/>
            <a:miter lim="800000"/>
            <a:headEnd/>
            <a:tailEnd/>
          </a:ln>
          <a:effectLst/>
        </p:spPr>
        <p:txBody>
          <a:bodyPr wrap="square" lIns="68562" tIns="34281" rIns="68562" bIns="34281">
            <a:spAutoFit/>
          </a:bodyPr>
          <a:lstStyle/>
          <a:p>
            <a:pPr algn="ctr" eaLnBrk="1" hangingPunct="1"/>
            <a:r>
              <a:rPr lang="en-US" altLang="zh-CN" sz="2400" dirty="0">
                <a:solidFill>
                  <a:schemeClr val="accent1"/>
                </a:solidFill>
                <a:ea typeface="微软雅黑" pitchFamily="34" charset="-122"/>
              </a:rPr>
              <a:t>C</a:t>
            </a:r>
            <a:r>
              <a:rPr lang="zh-CN" altLang="en-US" sz="2400" dirty="0">
                <a:solidFill>
                  <a:schemeClr val="accent1"/>
                </a:solidFill>
                <a:ea typeface="微软雅黑" pitchFamily="34" charset="-122"/>
              </a:rPr>
              <a:t>ontents</a:t>
            </a:r>
          </a:p>
        </p:txBody>
      </p:sp>
    </p:spTree>
    <p:extLst>
      <p:ext uri="{BB962C8B-B14F-4D97-AF65-F5344CB8AC3E}">
        <p14:creationId xmlns:p14="http://schemas.microsoft.com/office/powerpoint/2010/main" val="2303356468"/>
      </p:ext>
    </p:extLst>
  </p:cSld>
  <p:clrMapOvr>
    <a:masterClrMapping/>
  </p:clrMapOvr>
  <mc:AlternateContent xmlns:mc="http://schemas.openxmlformats.org/markup-compatibility/2006" xmlns:p14="http://schemas.microsoft.com/office/powerpoint/2010/main">
    <mc:Choice Requires="p14">
      <p:transition spd="slow" p14:dur="800" advClick="0" advTm="3000">
        <p:circle/>
      </p:transition>
    </mc:Choice>
    <mc:Fallback xmlns="">
      <p:transition spd="slow" advClick="0"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250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3000"/>
                                </p:stCondLst>
                                <p:childTnLst>
                                  <p:par>
                                    <p:cTn id="18" presetID="21" presetClass="entr" presetSubtype="2"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5500"/>
                                </p:stCondLst>
                                <p:childTnLst>
                                  <p:par>
                                    <p:cTn id="26" presetID="2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childTnLst>
                              </p:cTn>
                            </p:par>
                            <p:par>
                              <p:cTn id="29" fill="hold">
                                <p:stCondLst>
                                  <p:cond delay="6000"/>
                                </p:stCondLst>
                                <p:childTnLst>
                                  <p:par>
                                    <p:cTn id="30" presetID="21" presetClass="entr" presetSubtype="2"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heel(2)">
                                          <p:cBhvr>
                                            <p:cTn id="32" dur="2000"/>
                                            <p:tgtEl>
                                              <p:spTgt spid="15"/>
                                            </p:tgtEl>
                                          </p:cBhvr>
                                        </p:animEffect>
                                      </p:childTnLst>
                                    </p:cTn>
                                  </p:par>
                                </p:childTnLst>
                              </p:cTn>
                            </p:par>
                            <p:par>
                              <p:cTn id="33" fill="hold">
                                <p:stCondLst>
                                  <p:cond delay="80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8500"/>
                                </p:stCondLst>
                                <p:childTnLst>
                                  <p:par>
                                    <p:cTn id="38" presetID="22" presetClass="entr" presetSubtype="4"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childTnLst>
                              </p:cTn>
                            </p:par>
                            <p:par>
                              <p:cTn id="41" fill="hold">
                                <p:stCondLst>
                                  <p:cond delay="9000"/>
                                </p:stCondLst>
                                <p:childTnLst>
                                  <p:par>
                                    <p:cTn id="42" presetID="21" presetClass="entr" presetSubtype="2"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heel(2)">
                                          <p:cBhvr>
                                            <p:cTn id="44" dur="2000"/>
                                            <p:tgtEl>
                                              <p:spTgt spid="19"/>
                                            </p:tgtEl>
                                          </p:cBhvr>
                                        </p:animEffect>
                                      </p:childTnLst>
                                    </p:cTn>
                                  </p:par>
                                </p:childTnLst>
                              </p:cTn>
                            </p:par>
                            <p:par>
                              <p:cTn id="45" fill="hold">
                                <p:stCondLst>
                                  <p:cond delay="11000"/>
                                </p:stCondLst>
                                <p:childTnLst>
                                  <p:par>
                                    <p:cTn id="46" presetID="10"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1500"/>
                                </p:stCondLst>
                                <p:childTnLst>
                                  <p:par>
                                    <p:cTn id="50" presetID="22" presetClass="entr" presetSubtype="4"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down)">
                                          <p:cBhvr>
                                            <p:cTn id="52" dur="500"/>
                                            <p:tgtEl>
                                              <p:spTgt spid="25"/>
                                            </p:tgtEl>
                                          </p:cBhvr>
                                        </p:animEffect>
                                      </p:childTnLst>
                                    </p:cTn>
                                  </p:par>
                                </p:childTnLst>
                              </p:cTn>
                            </p:par>
                            <p:par>
                              <p:cTn id="53" fill="hold">
                                <p:stCondLst>
                                  <p:cond delay="12000"/>
                                </p:stCondLst>
                                <p:childTnLst>
                                  <p:par>
                                    <p:cTn id="54" presetID="21" presetClass="entr" presetSubtype="2"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heel(2)">
                                          <p:cBhvr>
                                            <p:cTn id="56" dur="2000"/>
                                            <p:tgtEl>
                                              <p:spTgt spid="23"/>
                                            </p:tgtEl>
                                          </p:cBhvr>
                                        </p:animEffect>
                                      </p:childTnLst>
                                    </p:cTn>
                                  </p:par>
                                </p:childTnLst>
                              </p:cTn>
                            </p:par>
                            <p:par>
                              <p:cTn id="57" fill="hold">
                                <p:stCondLst>
                                  <p:cond delay="14000"/>
                                </p:stCondLst>
                                <p:childTnLst>
                                  <p:par>
                                    <p:cTn id="58" presetID="2" presetClass="entr" presetSubtype="3"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1+#ppt_w/2"/>
                                              </p:val>
                                            </p:tav>
                                            <p:tav tm="100000">
                                              <p:val>
                                                <p:strVal val="#ppt_x"/>
                                              </p:val>
                                            </p:tav>
                                          </p:tavLst>
                                        </p:anim>
                                        <p:anim calcmode="lin" valueType="num">
                                          <p:cBhvr additive="base">
                                            <p:cTn id="61" dur="500" fill="hold"/>
                                            <p:tgtEl>
                                              <p:spTgt spid="27"/>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10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1+#ppt_w/2"/>
                                              </p:val>
                                            </p:tav>
                                            <p:tav tm="100000">
                                              <p:val>
                                                <p:strVal val="#ppt_x"/>
                                              </p:val>
                                            </p:tav>
                                          </p:tavLst>
                                        </p:anim>
                                        <p:anim calcmode="lin" valueType="num">
                                          <p:cBhvr additive="base">
                                            <p:cTn id="65" dur="500" fill="hold"/>
                                            <p:tgtEl>
                                              <p:spTgt spid="28"/>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20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1+#ppt_w/2"/>
                                              </p:val>
                                            </p:tav>
                                            <p:tav tm="100000">
                                              <p:val>
                                                <p:strVal val="#ppt_x"/>
                                              </p:val>
                                            </p:tav>
                                          </p:tavLst>
                                        </p:anim>
                                        <p:anim calcmode="lin" valueType="num">
                                          <p:cBhvr additive="base">
                                            <p:cTn id="69" dur="500" fill="hold"/>
                                            <p:tgtEl>
                                              <p:spTgt spid="29"/>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30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1+#ppt_w/2"/>
                                              </p:val>
                                            </p:tav>
                                            <p:tav tm="100000">
                                              <p:val>
                                                <p:strVal val="#ppt_x"/>
                                              </p:val>
                                            </p:tav>
                                          </p:tavLst>
                                        </p:anim>
                                        <p:anim calcmode="lin" valueType="num">
                                          <p:cBhvr additive="base">
                                            <p:cTn id="73" dur="500" fill="hold"/>
                                            <p:tgtEl>
                                              <p:spTgt spid="30"/>
                                            </p:tgtEl>
                                            <p:attrNameLst>
                                              <p:attrName>ppt_y</p:attrName>
                                            </p:attrNameLst>
                                          </p:cBhvr>
                                          <p:tavLst>
                                            <p:tav tm="0">
                                              <p:val>
                                                <p:strVal val="0-#ppt_h/2"/>
                                              </p:val>
                                            </p:tav>
                                            <p:tav tm="100000">
                                              <p:val>
                                                <p:strVal val="#ppt_y"/>
                                              </p:val>
                                            </p:tav>
                                          </p:tavLst>
                                        </p:anim>
                                      </p:childTnLst>
                                    </p:cTn>
                                  </p:par>
                                </p:childTnLst>
                              </p:cTn>
                            </p:par>
                            <p:par>
                              <p:cTn id="74" fill="hold">
                                <p:stCondLst>
                                  <p:cond delay="14800"/>
                                </p:stCondLst>
                                <p:childTnLst>
                                  <p:par>
                                    <p:cTn id="75" presetID="31"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300" fill="hold"/>
                                            <p:tgtEl>
                                              <p:spTgt spid="31"/>
                                            </p:tgtEl>
                                            <p:attrNameLst>
                                              <p:attrName>ppt_w</p:attrName>
                                            </p:attrNameLst>
                                          </p:cBhvr>
                                          <p:tavLst>
                                            <p:tav tm="0">
                                              <p:val>
                                                <p:fltVal val="0"/>
                                              </p:val>
                                            </p:tav>
                                            <p:tav tm="100000">
                                              <p:val>
                                                <p:strVal val="#ppt_w"/>
                                              </p:val>
                                            </p:tav>
                                          </p:tavLst>
                                        </p:anim>
                                        <p:anim calcmode="lin" valueType="num">
                                          <p:cBhvr>
                                            <p:cTn id="78" dur="300" fill="hold"/>
                                            <p:tgtEl>
                                              <p:spTgt spid="31"/>
                                            </p:tgtEl>
                                            <p:attrNameLst>
                                              <p:attrName>ppt_h</p:attrName>
                                            </p:attrNameLst>
                                          </p:cBhvr>
                                          <p:tavLst>
                                            <p:tav tm="0">
                                              <p:val>
                                                <p:fltVal val="0"/>
                                              </p:val>
                                            </p:tav>
                                            <p:tav tm="100000">
                                              <p:val>
                                                <p:strVal val="#ppt_h"/>
                                              </p:val>
                                            </p:tav>
                                          </p:tavLst>
                                        </p:anim>
                                        <p:anim calcmode="lin" valueType="num">
                                          <p:cBhvr>
                                            <p:cTn id="79" dur="300" fill="hold"/>
                                            <p:tgtEl>
                                              <p:spTgt spid="31"/>
                                            </p:tgtEl>
                                            <p:attrNameLst>
                                              <p:attrName>style.rotation</p:attrName>
                                            </p:attrNameLst>
                                          </p:cBhvr>
                                          <p:tavLst>
                                            <p:tav tm="0">
                                              <p:val>
                                                <p:fltVal val="90"/>
                                              </p:val>
                                            </p:tav>
                                            <p:tav tm="100000">
                                              <p:val>
                                                <p:fltVal val="0"/>
                                              </p:val>
                                            </p:tav>
                                          </p:tavLst>
                                        </p:anim>
                                        <p:animEffect transition="in" filter="fade">
                                          <p:cBhvr>
                                            <p:cTn id="80" dur="300"/>
                                            <p:tgtEl>
                                              <p:spTgt spid="31"/>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p:cTn id="83" dur="300" fill="hold"/>
                                            <p:tgtEl>
                                              <p:spTgt spid="32"/>
                                            </p:tgtEl>
                                            <p:attrNameLst>
                                              <p:attrName>ppt_w</p:attrName>
                                            </p:attrNameLst>
                                          </p:cBhvr>
                                          <p:tavLst>
                                            <p:tav tm="0">
                                              <p:val>
                                                <p:fltVal val="0"/>
                                              </p:val>
                                            </p:tav>
                                            <p:tav tm="100000">
                                              <p:val>
                                                <p:strVal val="#ppt_w"/>
                                              </p:val>
                                            </p:tav>
                                          </p:tavLst>
                                        </p:anim>
                                        <p:anim calcmode="lin" valueType="num">
                                          <p:cBhvr>
                                            <p:cTn id="84" dur="300" fill="hold"/>
                                            <p:tgtEl>
                                              <p:spTgt spid="32"/>
                                            </p:tgtEl>
                                            <p:attrNameLst>
                                              <p:attrName>ppt_h</p:attrName>
                                            </p:attrNameLst>
                                          </p:cBhvr>
                                          <p:tavLst>
                                            <p:tav tm="0">
                                              <p:val>
                                                <p:fltVal val="0"/>
                                              </p:val>
                                            </p:tav>
                                            <p:tav tm="100000">
                                              <p:val>
                                                <p:strVal val="#ppt_h"/>
                                              </p:val>
                                            </p:tav>
                                          </p:tavLst>
                                        </p:anim>
                                        <p:anim calcmode="lin" valueType="num">
                                          <p:cBhvr>
                                            <p:cTn id="85" dur="300" fill="hold"/>
                                            <p:tgtEl>
                                              <p:spTgt spid="32"/>
                                            </p:tgtEl>
                                            <p:attrNameLst>
                                              <p:attrName>style.rotation</p:attrName>
                                            </p:attrNameLst>
                                          </p:cBhvr>
                                          <p:tavLst>
                                            <p:tav tm="0">
                                              <p:val>
                                                <p:fltVal val="90"/>
                                              </p:val>
                                            </p:tav>
                                            <p:tav tm="100000">
                                              <p:val>
                                                <p:fltVal val="0"/>
                                              </p:val>
                                            </p:tav>
                                          </p:tavLst>
                                        </p:anim>
                                        <p:animEffect transition="in" filter="fade">
                                          <p:cBhvr>
                                            <p:cTn id="86"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5" grpId="0" animBg="1"/>
          <p:bldP spid="16" grpId="0" animBg="1"/>
          <p:bldP spid="19" grpId="0" animBg="1"/>
          <p:bldP spid="20" grpId="0" animBg="1"/>
          <p:bldP spid="23" grpId="0" animBg="1"/>
          <p:bldP spid="24" grpId="0" animBg="1"/>
          <p:bldP spid="27" grpId="0" autoUpdateAnimBg="0"/>
          <p:bldP spid="28" grpId="0" autoUpdateAnimBg="0"/>
          <p:bldP spid="29" grpId="0" autoUpdateAnimBg="0"/>
          <p:bldP spid="30" grpId="0" autoUpdateAnimBg="0"/>
          <p:bldP spid="31" grpId="0" autoUpdateAnimBg="0"/>
          <p:bldP spid="32"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250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3000"/>
                                </p:stCondLst>
                                <p:childTnLst>
                                  <p:par>
                                    <p:cTn id="18" presetID="21" presetClass="entr" presetSubtype="2"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5500"/>
                                </p:stCondLst>
                                <p:childTnLst>
                                  <p:par>
                                    <p:cTn id="26" presetID="2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childTnLst>
                              </p:cTn>
                            </p:par>
                            <p:par>
                              <p:cTn id="29" fill="hold">
                                <p:stCondLst>
                                  <p:cond delay="6000"/>
                                </p:stCondLst>
                                <p:childTnLst>
                                  <p:par>
                                    <p:cTn id="30" presetID="21" presetClass="entr" presetSubtype="2"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heel(2)">
                                          <p:cBhvr>
                                            <p:cTn id="32" dur="2000"/>
                                            <p:tgtEl>
                                              <p:spTgt spid="15"/>
                                            </p:tgtEl>
                                          </p:cBhvr>
                                        </p:animEffect>
                                      </p:childTnLst>
                                    </p:cTn>
                                  </p:par>
                                </p:childTnLst>
                              </p:cTn>
                            </p:par>
                            <p:par>
                              <p:cTn id="33" fill="hold">
                                <p:stCondLst>
                                  <p:cond delay="80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8500"/>
                                </p:stCondLst>
                                <p:childTnLst>
                                  <p:par>
                                    <p:cTn id="38" presetID="22" presetClass="entr" presetSubtype="4"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childTnLst>
                              </p:cTn>
                            </p:par>
                            <p:par>
                              <p:cTn id="41" fill="hold">
                                <p:stCondLst>
                                  <p:cond delay="9000"/>
                                </p:stCondLst>
                                <p:childTnLst>
                                  <p:par>
                                    <p:cTn id="42" presetID="21" presetClass="entr" presetSubtype="2"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heel(2)">
                                          <p:cBhvr>
                                            <p:cTn id="44" dur="2000"/>
                                            <p:tgtEl>
                                              <p:spTgt spid="19"/>
                                            </p:tgtEl>
                                          </p:cBhvr>
                                        </p:animEffect>
                                      </p:childTnLst>
                                    </p:cTn>
                                  </p:par>
                                </p:childTnLst>
                              </p:cTn>
                            </p:par>
                            <p:par>
                              <p:cTn id="45" fill="hold">
                                <p:stCondLst>
                                  <p:cond delay="11000"/>
                                </p:stCondLst>
                                <p:childTnLst>
                                  <p:par>
                                    <p:cTn id="46" presetID="10"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1500"/>
                                </p:stCondLst>
                                <p:childTnLst>
                                  <p:par>
                                    <p:cTn id="50" presetID="22" presetClass="entr" presetSubtype="4"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down)">
                                          <p:cBhvr>
                                            <p:cTn id="52" dur="500"/>
                                            <p:tgtEl>
                                              <p:spTgt spid="25"/>
                                            </p:tgtEl>
                                          </p:cBhvr>
                                        </p:animEffect>
                                      </p:childTnLst>
                                    </p:cTn>
                                  </p:par>
                                </p:childTnLst>
                              </p:cTn>
                            </p:par>
                            <p:par>
                              <p:cTn id="53" fill="hold">
                                <p:stCondLst>
                                  <p:cond delay="12000"/>
                                </p:stCondLst>
                                <p:childTnLst>
                                  <p:par>
                                    <p:cTn id="54" presetID="21" presetClass="entr" presetSubtype="2"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heel(2)">
                                          <p:cBhvr>
                                            <p:cTn id="56" dur="2000"/>
                                            <p:tgtEl>
                                              <p:spTgt spid="23"/>
                                            </p:tgtEl>
                                          </p:cBhvr>
                                        </p:animEffect>
                                      </p:childTnLst>
                                    </p:cTn>
                                  </p:par>
                                </p:childTnLst>
                              </p:cTn>
                            </p:par>
                            <p:par>
                              <p:cTn id="57" fill="hold">
                                <p:stCondLst>
                                  <p:cond delay="14000"/>
                                </p:stCondLst>
                                <p:childTnLst>
                                  <p:par>
                                    <p:cTn id="58" presetID="2" presetClass="entr" presetSubtype="3"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1+#ppt_w/2"/>
                                              </p:val>
                                            </p:tav>
                                            <p:tav tm="100000">
                                              <p:val>
                                                <p:strVal val="#ppt_x"/>
                                              </p:val>
                                            </p:tav>
                                          </p:tavLst>
                                        </p:anim>
                                        <p:anim calcmode="lin" valueType="num">
                                          <p:cBhvr additive="base">
                                            <p:cTn id="61" dur="500" fill="hold"/>
                                            <p:tgtEl>
                                              <p:spTgt spid="27"/>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10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1+#ppt_w/2"/>
                                              </p:val>
                                            </p:tav>
                                            <p:tav tm="100000">
                                              <p:val>
                                                <p:strVal val="#ppt_x"/>
                                              </p:val>
                                            </p:tav>
                                          </p:tavLst>
                                        </p:anim>
                                        <p:anim calcmode="lin" valueType="num">
                                          <p:cBhvr additive="base">
                                            <p:cTn id="65" dur="500" fill="hold"/>
                                            <p:tgtEl>
                                              <p:spTgt spid="28"/>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20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1+#ppt_w/2"/>
                                              </p:val>
                                            </p:tav>
                                            <p:tav tm="100000">
                                              <p:val>
                                                <p:strVal val="#ppt_x"/>
                                              </p:val>
                                            </p:tav>
                                          </p:tavLst>
                                        </p:anim>
                                        <p:anim calcmode="lin" valueType="num">
                                          <p:cBhvr additive="base">
                                            <p:cTn id="69" dur="500" fill="hold"/>
                                            <p:tgtEl>
                                              <p:spTgt spid="29"/>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30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1+#ppt_w/2"/>
                                              </p:val>
                                            </p:tav>
                                            <p:tav tm="100000">
                                              <p:val>
                                                <p:strVal val="#ppt_x"/>
                                              </p:val>
                                            </p:tav>
                                          </p:tavLst>
                                        </p:anim>
                                        <p:anim calcmode="lin" valueType="num">
                                          <p:cBhvr additive="base">
                                            <p:cTn id="73" dur="500" fill="hold"/>
                                            <p:tgtEl>
                                              <p:spTgt spid="30"/>
                                            </p:tgtEl>
                                            <p:attrNameLst>
                                              <p:attrName>ppt_y</p:attrName>
                                            </p:attrNameLst>
                                          </p:cBhvr>
                                          <p:tavLst>
                                            <p:tav tm="0">
                                              <p:val>
                                                <p:strVal val="0-#ppt_h/2"/>
                                              </p:val>
                                            </p:tav>
                                            <p:tav tm="100000">
                                              <p:val>
                                                <p:strVal val="#ppt_y"/>
                                              </p:val>
                                            </p:tav>
                                          </p:tavLst>
                                        </p:anim>
                                      </p:childTnLst>
                                    </p:cTn>
                                  </p:par>
                                </p:childTnLst>
                              </p:cTn>
                            </p:par>
                            <p:par>
                              <p:cTn id="74" fill="hold">
                                <p:stCondLst>
                                  <p:cond delay="14800"/>
                                </p:stCondLst>
                                <p:childTnLst>
                                  <p:par>
                                    <p:cTn id="75" presetID="31"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300" fill="hold"/>
                                            <p:tgtEl>
                                              <p:spTgt spid="31"/>
                                            </p:tgtEl>
                                            <p:attrNameLst>
                                              <p:attrName>ppt_w</p:attrName>
                                            </p:attrNameLst>
                                          </p:cBhvr>
                                          <p:tavLst>
                                            <p:tav tm="0">
                                              <p:val>
                                                <p:fltVal val="0"/>
                                              </p:val>
                                            </p:tav>
                                            <p:tav tm="100000">
                                              <p:val>
                                                <p:strVal val="#ppt_w"/>
                                              </p:val>
                                            </p:tav>
                                          </p:tavLst>
                                        </p:anim>
                                        <p:anim calcmode="lin" valueType="num">
                                          <p:cBhvr>
                                            <p:cTn id="78" dur="300" fill="hold"/>
                                            <p:tgtEl>
                                              <p:spTgt spid="31"/>
                                            </p:tgtEl>
                                            <p:attrNameLst>
                                              <p:attrName>ppt_h</p:attrName>
                                            </p:attrNameLst>
                                          </p:cBhvr>
                                          <p:tavLst>
                                            <p:tav tm="0">
                                              <p:val>
                                                <p:fltVal val="0"/>
                                              </p:val>
                                            </p:tav>
                                            <p:tav tm="100000">
                                              <p:val>
                                                <p:strVal val="#ppt_h"/>
                                              </p:val>
                                            </p:tav>
                                          </p:tavLst>
                                        </p:anim>
                                        <p:anim calcmode="lin" valueType="num">
                                          <p:cBhvr>
                                            <p:cTn id="79" dur="300" fill="hold"/>
                                            <p:tgtEl>
                                              <p:spTgt spid="31"/>
                                            </p:tgtEl>
                                            <p:attrNameLst>
                                              <p:attrName>style.rotation</p:attrName>
                                            </p:attrNameLst>
                                          </p:cBhvr>
                                          <p:tavLst>
                                            <p:tav tm="0">
                                              <p:val>
                                                <p:fltVal val="90"/>
                                              </p:val>
                                            </p:tav>
                                            <p:tav tm="100000">
                                              <p:val>
                                                <p:fltVal val="0"/>
                                              </p:val>
                                            </p:tav>
                                          </p:tavLst>
                                        </p:anim>
                                        <p:animEffect transition="in" filter="fade">
                                          <p:cBhvr>
                                            <p:cTn id="80" dur="300"/>
                                            <p:tgtEl>
                                              <p:spTgt spid="31"/>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p:cTn id="83" dur="300" fill="hold"/>
                                            <p:tgtEl>
                                              <p:spTgt spid="32"/>
                                            </p:tgtEl>
                                            <p:attrNameLst>
                                              <p:attrName>ppt_w</p:attrName>
                                            </p:attrNameLst>
                                          </p:cBhvr>
                                          <p:tavLst>
                                            <p:tav tm="0">
                                              <p:val>
                                                <p:fltVal val="0"/>
                                              </p:val>
                                            </p:tav>
                                            <p:tav tm="100000">
                                              <p:val>
                                                <p:strVal val="#ppt_w"/>
                                              </p:val>
                                            </p:tav>
                                          </p:tavLst>
                                        </p:anim>
                                        <p:anim calcmode="lin" valueType="num">
                                          <p:cBhvr>
                                            <p:cTn id="84" dur="300" fill="hold"/>
                                            <p:tgtEl>
                                              <p:spTgt spid="32"/>
                                            </p:tgtEl>
                                            <p:attrNameLst>
                                              <p:attrName>ppt_h</p:attrName>
                                            </p:attrNameLst>
                                          </p:cBhvr>
                                          <p:tavLst>
                                            <p:tav tm="0">
                                              <p:val>
                                                <p:fltVal val="0"/>
                                              </p:val>
                                            </p:tav>
                                            <p:tav tm="100000">
                                              <p:val>
                                                <p:strVal val="#ppt_h"/>
                                              </p:val>
                                            </p:tav>
                                          </p:tavLst>
                                        </p:anim>
                                        <p:anim calcmode="lin" valueType="num">
                                          <p:cBhvr>
                                            <p:cTn id="85" dur="300" fill="hold"/>
                                            <p:tgtEl>
                                              <p:spTgt spid="32"/>
                                            </p:tgtEl>
                                            <p:attrNameLst>
                                              <p:attrName>style.rotation</p:attrName>
                                            </p:attrNameLst>
                                          </p:cBhvr>
                                          <p:tavLst>
                                            <p:tav tm="0">
                                              <p:val>
                                                <p:fltVal val="90"/>
                                              </p:val>
                                            </p:tav>
                                            <p:tav tm="100000">
                                              <p:val>
                                                <p:fltVal val="0"/>
                                              </p:val>
                                            </p:tav>
                                          </p:tavLst>
                                        </p:anim>
                                        <p:animEffect transition="in" filter="fade">
                                          <p:cBhvr>
                                            <p:cTn id="86"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5" grpId="0" animBg="1"/>
          <p:bldP spid="16" grpId="0" animBg="1"/>
          <p:bldP spid="19" grpId="0" animBg="1"/>
          <p:bldP spid="20" grpId="0" animBg="1"/>
          <p:bldP spid="23" grpId="0" animBg="1"/>
          <p:bldP spid="24" grpId="0" animBg="1"/>
          <p:bldP spid="27" grpId="0" autoUpdateAnimBg="0"/>
          <p:bldP spid="28" grpId="0" autoUpdateAnimBg="0"/>
          <p:bldP spid="29" grpId="0" autoUpdateAnimBg="0"/>
          <p:bldP spid="30" grpId="0" autoUpdateAnimBg="0"/>
          <p:bldP spid="31" grpId="0" autoUpdateAnimBg="0"/>
          <p:bldP spid="32" grpId="0" autoUpdateAnimBg="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C970810-19E0-48E9-B9FC-69CC6E566D2B}"/>
              </a:ext>
            </a:extLst>
          </p:cNvPr>
          <p:cNvPicPr>
            <a:picLocks noChangeAspect="1"/>
          </p:cNvPicPr>
          <p:nvPr/>
        </p:nvPicPr>
        <p:blipFill rotWithShape="1">
          <a:blip r:embed="rId3">
            <a:extLst>
              <a:ext uri="{28A0092B-C50C-407E-A947-70E740481C1C}">
                <a14:useLocalDpi xmlns:a14="http://schemas.microsoft.com/office/drawing/2010/main" val="0"/>
              </a:ext>
            </a:extLst>
          </a:blip>
          <a:srcRect l="14319" t="65262" r="49350" b="16984"/>
          <a:stretch/>
        </p:blipFill>
        <p:spPr>
          <a:xfrm flipV="1">
            <a:off x="-4282" y="0"/>
            <a:ext cx="9136040" cy="2572544"/>
          </a:xfrm>
          <a:prstGeom prst="rect">
            <a:avLst/>
          </a:prstGeom>
          <a:solidFill>
            <a:schemeClr val="accent1"/>
          </a:solidFill>
        </p:spPr>
      </p:pic>
      <p:sp>
        <p:nvSpPr>
          <p:cNvPr id="2" name="椭圆 1"/>
          <p:cNvSpPr/>
          <p:nvPr/>
        </p:nvSpPr>
        <p:spPr>
          <a:xfrm>
            <a:off x="2681192" y="2457594"/>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1</a:t>
            </a:r>
            <a:endParaRPr lang="zh-CN" altLang="en-US" sz="2999" dirty="0">
              <a:latin typeface="造字工房悦黑演示版纤细体" pitchFamily="50" charset="-122"/>
              <a:ea typeface="造字工房悦黑演示版纤细体" pitchFamily="50" charset="-122"/>
            </a:endParaRPr>
          </a:p>
        </p:txBody>
      </p:sp>
      <p:sp>
        <p:nvSpPr>
          <p:cNvPr id="3" name="矩形 9"/>
          <p:cNvSpPr/>
          <p:nvPr/>
        </p:nvSpPr>
        <p:spPr>
          <a:xfrm>
            <a:off x="2912124" y="2332991"/>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cxnSpLocks/>
          </p:cNvCxnSpPr>
          <p:nvPr/>
        </p:nvCxnSpPr>
        <p:spPr>
          <a:xfrm flipH="1">
            <a:off x="2989100" y="2457594"/>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366991" y="2659210"/>
            <a:ext cx="4072811" cy="523220"/>
          </a:xfrm>
          <a:prstGeom prst="rect">
            <a:avLst/>
          </a:prstGeom>
          <a:noFill/>
        </p:spPr>
        <p:txBody>
          <a:bodyPr wrap="square" rtlCol="0" anchor="ctr">
            <a:spAutoFit/>
          </a:bodyPr>
          <a:lstStyle/>
          <a:p>
            <a:r>
              <a:rPr lang="zh-CN" altLang="en-US" sz="2800"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80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1102033157"/>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2000"/>
                            </p:stCondLst>
                            <p:childTnLst>
                              <p:par>
                                <p:cTn id="19" presetID="21" presetClass="entr" presetSubtype="2"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2)">
                                      <p:cBhvr>
                                        <p:cTn id="21" dur="2000"/>
                                        <p:tgtEl>
                                          <p:spTgt spid="2"/>
                                        </p:tgtEl>
                                      </p:cBhvr>
                                    </p:animEffect>
                                  </p:childTnLst>
                                </p:cTn>
                              </p:par>
                            </p:childTnLst>
                          </p:cTn>
                        </p:par>
                        <p:par>
                          <p:cTn id="22" fill="hold">
                            <p:stCondLst>
                              <p:cond delay="4000"/>
                            </p:stCondLst>
                            <p:childTnLst>
                              <p:par>
                                <p:cTn id="23" presetID="50" presetClass="entr" presetSubtype="0"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strVal val="#ppt_w+.3"/>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97868" y="1420416"/>
            <a:ext cx="3578556" cy="1144290"/>
            <a:chOff x="1330259" y="1960089"/>
            <a:chExt cx="4770580" cy="1525249"/>
          </a:xfrm>
        </p:grpSpPr>
        <p:sp>
          <p:nvSpPr>
            <p:cNvPr id="3" name="任意多边形 2"/>
            <p:cNvSpPr>
              <a:spLocks/>
            </p:cNvSpPr>
            <p:nvPr/>
          </p:nvSpPr>
          <p:spPr bwMode="auto">
            <a:xfrm>
              <a:off x="1330259" y="1960089"/>
              <a:ext cx="4770580" cy="1309351"/>
            </a:xfrm>
            <a:custGeom>
              <a:avLst/>
              <a:gdLst>
                <a:gd name="connsiteX0" fmla="*/ 1518707 w 4770580"/>
                <a:gd name="connsiteY0" fmla="*/ 68270 h 1309351"/>
                <a:gd name="connsiteX1" fmla="*/ 1341950 w 4770580"/>
                <a:gd name="connsiteY1" fmla="*/ 166412 h 1309351"/>
                <a:gd name="connsiteX2" fmla="*/ 1300229 w 4770580"/>
                <a:gd name="connsiteY2" fmla="*/ 236195 h 1309351"/>
                <a:gd name="connsiteX3" fmla="*/ 1266876 w 4770580"/>
                <a:gd name="connsiteY3" fmla="*/ 291983 h 1309351"/>
                <a:gd name="connsiteX4" fmla="*/ 1278103 w 4770580"/>
                <a:gd name="connsiteY4" fmla="*/ 311429 h 1309351"/>
                <a:gd name="connsiteX5" fmla="*/ 1413457 w 4770580"/>
                <a:gd name="connsiteY5" fmla="*/ 545868 h 1309351"/>
                <a:gd name="connsiteX6" fmla="*/ 1413571 w 4770580"/>
                <a:gd name="connsiteY6" fmla="*/ 763108 h 1309351"/>
                <a:gd name="connsiteX7" fmla="*/ 1267753 w 4770580"/>
                <a:gd name="connsiteY7" fmla="*/ 1015754 h 1309351"/>
                <a:gd name="connsiteX8" fmla="*/ 1263392 w 4770580"/>
                <a:gd name="connsiteY8" fmla="*/ 1023311 h 1309351"/>
                <a:gd name="connsiteX9" fmla="*/ 1264931 w 4770580"/>
                <a:gd name="connsiteY9" fmla="*/ 1025879 h 1309351"/>
                <a:gd name="connsiteX10" fmla="*/ 1341950 w 4770580"/>
                <a:gd name="connsiteY10" fmla="*/ 1154283 h 1309351"/>
                <a:gd name="connsiteX11" fmla="*/ 1518707 w 4770580"/>
                <a:gd name="connsiteY11" fmla="*/ 1252423 h 1309351"/>
                <a:gd name="connsiteX12" fmla="*/ 4267820 w 4770580"/>
                <a:gd name="connsiteY12" fmla="*/ 1252423 h 1309351"/>
                <a:gd name="connsiteX13" fmla="*/ 4443238 w 4770580"/>
                <a:gd name="connsiteY13" fmla="*/ 1154283 h 1309351"/>
                <a:gd name="connsiteX14" fmla="*/ 4681593 w 4770580"/>
                <a:gd name="connsiteY14" fmla="*/ 759135 h 1309351"/>
                <a:gd name="connsiteX15" fmla="*/ 4681593 w 4770580"/>
                <a:gd name="connsiteY15" fmla="*/ 562851 h 1309351"/>
                <a:gd name="connsiteX16" fmla="*/ 4443238 w 4770580"/>
                <a:gd name="connsiteY16" fmla="*/ 166412 h 1309351"/>
                <a:gd name="connsiteX17" fmla="*/ 4267820 w 4770580"/>
                <a:gd name="connsiteY17" fmla="*/ 68270 h 1309351"/>
                <a:gd name="connsiteX18" fmla="*/ 1518707 w 4770580"/>
                <a:gd name="connsiteY18" fmla="*/ 68270 h 1309351"/>
                <a:gd name="connsiteX19" fmla="*/ 720841 w 4770580"/>
                <a:gd name="connsiteY19" fmla="*/ 63932 h 1309351"/>
                <a:gd name="connsiteX20" fmla="*/ 631877 w 4770580"/>
                <a:gd name="connsiteY20" fmla="*/ 86206 h 1309351"/>
                <a:gd name="connsiteX21" fmla="*/ 273216 w 4770580"/>
                <a:gd name="connsiteY21" fmla="*/ 293279 h 1309351"/>
                <a:gd name="connsiteX22" fmla="*/ 184004 w 4770580"/>
                <a:gd name="connsiteY22" fmla="*/ 447613 h 1309351"/>
                <a:gd name="connsiteX23" fmla="*/ 183946 w 4770580"/>
                <a:gd name="connsiteY23" fmla="*/ 861660 h 1309351"/>
                <a:gd name="connsiteX24" fmla="*/ 273583 w 4770580"/>
                <a:gd name="connsiteY24" fmla="*/ 1016915 h 1309351"/>
                <a:gd name="connsiteX25" fmla="*/ 632187 w 4770580"/>
                <a:gd name="connsiteY25" fmla="*/ 1223889 h 1309351"/>
                <a:gd name="connsiteX26" fmla="*/ 810450 w 4770580"/>
                <a:gd name="connsiteY26" fmla="*/ 1223795 h 1309351"/>
                <a:gd name="connsiteX27" fmla="*/ 1169111 w 4770580"/>
                <a:gd name="connsiteY27" fmla="*/ 1016722 h 1309351"/>
                <a:gd name="connsiteX28" fmla="*/ 1258324 w 4770580"/>
                <a:gd name="connsiteY28" fmla="*/ 862389 h 1309351"/>
                <a:gd name="connsiteX29" fmla="*/ 1258381 w 4770580"/>
                <a:gd name="connsiteY29" fmla="*/ 448342 h 1309351"/>
                <a:gd name="connsiteX30" fmla="*/ 1168744 w 4770580"/>
                <a:gd name="connsiteY30" fmla="*/ 293086 h 1309351"/>
                <a:gd name="connsiteX31" fmla="*/ 810141 w 4770580"/>
                <a:gd name="connsiteY31" fmla="*/ 86112 h 1309351"/>
                <a:gd name="connsiteX32" fmla="*/ 720841 w 4770580"/>
                <a:gd name="connsiteY32" fmla="*/ 63932 h 1309351"/>
                <a:gd name="connsiteX33" fmla="*/ 468456 w 4770580"/>
                <a:gd name="connsiteY33" fmla="*/ 0 h 1309351"/>
                <a:gd name="connsiteX34" fmla="*/ 973030 w 4770580"/>
                <a:gd name="connsiteY34" fmla="*/ 70 h 1309351"/>
                <a:gd name="connsiteX35" fmla="*/ 1161109 w 4770580"/>
                <a:gd name="connsiteY35" fmla="*/ 108788 h 1309351"/>
                <a:gd name="connsiteX36" fmla="*/ 1205528 w 4770580"/>
                <a:gd name="connsiteY36" fmla="*/ 185726 h 1309351"/>
                <a:gd name="connsiteX37" fmla="*/ 1230238 w 4770580"/>
                <a:gd name="connsiteY37" fmla="*/ 228524 h 1309351"/>
                <a:gd name="connsiteX38" fmla="*/ 1244158 w 4770580"/>
                <a:gd name="connsiteY38" fmla="*/ 204345 h 1309351"/>
                <a:gd name="connsiteX39" fmla="*/ 1287348 w 4770580"/>
                <a:gd name="connsiteY39" fmla="*/ 129321 h 1309351"/>
                <a:gd name="connsiteX40" fmla="*/ 1470329 w 4770580"/>
                <a:gd name="connsiteY40" fmla="*/ 23809 h 1309351"/>
                <a:gd name="connsiteX41" fmla="*/ 4316245 w 4770580"/>
                <a:gd name="connsiteY41" fmla="*/ 23809 h 1309351"/>
                <a:gd name="connsiteX42" fmla="*/ 4497840 w 4770580"/>
                <a:gd name="connsiteY42" fmla="*/ 129321 h 1309351"/>
                <a:gd name="connsiteX43" fmla="*/ 4744589 w 4770580"/>
                <a:gd name="connsiteY43" fmla="*/ 555530 h 1309351"/>
                <a:gd name="connsiteX44" fmla="*/ 4744589 w 4770580"/>
                <a:gd name="connsiteY44" fmla="*/ 766553 h 1309351"/>
                <a:gd name="connsiteX45" fmla="*/ 4497840 w 4770580"/>
                <a:gd name="connsiteY45" fmla="*/ 1191374 h 1309351"/>
                <a:gd name="connsiteX46" fmla="*/ 4316245 w 4770580"/>
                <a:gd name="connsiteY46" fmla="*/ 1296885 h 1309351"/>
                <a:gd name="connsiteX47" fmla="*/ 1470329 w 4770580"/>
                <a:gd name="connsiteY47" fmla="*/ 1296885 h 1309351"/>
                <a:gd name="connsiteX48" fmla="*/ 1287348 w 4770580"/>
                <a:gd name="connsiteY48" fmla="*/ 1191374 h 1309351"/>
                <a:gd name="connsiteX49" fmla="*/ 1227445 w 4770580"/>
                <a:gd name="connsiteY49" fmla="*/ 1087658 h 1309351"/>
                <a:gd name="connsiteX50" fmla="*/ 1226848 w 4770580"/>
                <a:gd name="connsiteY50" fmla="*/ 1086624 h 1309351"/>
                <a:gd name="connsiteX51" fmla="*/ 1222923 w 4770580"/>
                <a:gd name="connsiteY51" fmla="*/ 1093425 h 1309351"/>
                <a:gd name="connsiteX52" fmla="*/ 1161344 w 4770580"/>
                <a:gd name="connsiteY52" fmla="*/ 1200117 h 1309351"/>
                <a:gd name="connsiteX53" fmla="*/ 972144 w 4770580"/>
                <a:gd name="connsiteY53" fmla="*/ 1309351 h 1309351"/>
                <a:gd name="connsiteX54" fmla="*/ 467570 w 4770580"/>
                <a:gd name="connsiteY54" fmla="*/ 1309282 h 1309351"/>
                <a:gd name="connsiteX55" fmla="*/ 279492 w 4770580"/>
                <a:gd name="connsiteY55" fmla="*/ 1200563 h 1309351"/>
                <a:gd name="connsiteX56" fmla="*/ 27144 w 4770580"/>
                <a:gd name="connsiteY56" fmla="*/ 763483 h 1309351"/>
                <a:gd name="connsiteX57" fmla="*/ 27030 w 4770580"/>
                <a:gd name="connsiteY57" fmla="*/ 546244 h 1309351"/>
                <a:gd name="connsiteX58" fmla="*/ 279256 w 4770580"/>
                <a:gd name="connsiteY58" fmla="*/ 109234 h 1309351"/>
                <a:gd name="connsiteX59" fmla="*/ 468456 w 4770580"/>
                <a:gd name="connsiteY59" fmla="*/ 0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1518707" y="68270"/>
                  </a:moveTo>
                  <a:cubicBezTo>
                    <a:pt x="1450415" y="68270"/>
                    <a:pt x="1375427" y="109593"/>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6"/>
                    <a:pt x="1413571" y="763108"/>
                  </a:cubicBezTo>
                  <a:cubicBezTo>
                    <a:pt x="1350514" y="872360"/>
                    <a:pt x="1303222" y="954299"/>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3"/>
                    <a:pt x="4336113" y="68270"/>
                    <a:pt x="4267820" y="68270"/>
                  </a:cubicBezTo>
                  <a:cubicBezTo>
                    <a:pt x="1518707" y="68270"/>
                    <a:pt x="1518707" y="68270"/>
                    <a:pt x="1518707" y="68270"/>
                  </a:cubicBezTo>
                  <a:close/>
                  <a:moveTo>
                    <a:pt x="720841" y="63932"/>
                  </a:moveTo>
                  <a:cubicBezTo>
                    <a:pt x="689249" y="63906"/>
                    <a:pt x="657713" y="71290"/>
                    <a:pt x="631877" y="86206"/>
                  </a:cubicBezTo>
                  <a:lnTo>
                    <a:pt x="273216" y="293279"/>
                  </a:lnTo>
                  <a:cubicBezTo>
                    <a:pt x="221545" y="323111"/>
                    <a:pt x="183555" y="388340"/>
                    <a:pt x="184004" y="447613"/>
                  </a:cubicBezTo>
                  <a:cubicBezTo>
                    <a:pt x="184004" y="447613"/>
                    <a:pt x="184004" y="447613"/>
                    <a:pt x="183946" y="861660"/>
                  </a:cubicBezTo>
                  <a:cubicBezTo>
                    <a:pt x="183968" y="922532"/>
                    <a:pt x="221463" y="987475"/>
                    <a:pt x="273583" y="1016915"/>
                  </a:cubicBezTo>
                  <a:cubicBezTo>
                    <a:pt x="273583" y="1016915"/>
                    <a:pt x="273583" y="1016915"/>
                    <a:pt x="632187" y="1223889"/>
                  </a:cubicBezTo>
                  <a:cubicBezTo>
                    <a:pt x="683294" y="1253914"/>
                    <a:pt x="758779" y="1253628"/>
                    <a:pt x="810450" y="1223795"/>
                  </a:cubicBezTo>
                  <a:cubicBezTo>
                    <a:pt x="810450" y="1223795"/>
                    <a:pt x="810450" y="1223795"/>
                    <a:pt x="1169111" y="1016722"/>
                  </a:cubicBezTo>
                  <a:cubicBezTo>
                    <a:pt x="1220783" y="986890"/>
                    <a:pt x="1257759" y="922246"/>
                    <a:pt x="1258324" y="862389"/>
                  </a:cubicBezTo>
                  <a:cubicBezTo>
                    <a:pt x="1258324" y="862389"/>
                    <a:pt x="1258324" y="862389"/>
                    <a:pt x="1258381" y="448342"/>
                  </a:cubicBezTo>
                  <a:cubicBezTo>
                    <a:pt x="1257932" y="389069"/>
                    <a:pt x="1220437" y="324126"/>
                    <a:pt x="1168744" y="293086"/>
                  </a:cubicBezTo>
                  <a:cubicBezTo>
                    <a:pt x="1168744" y="293086"/>
                    <a:pt x="1168744" y="293086"/>
                    <a:pt x="810141" y="86112"/>
                  </a:cubicBezTo>
                  <a:cubicBezTo>
                    <a:pt x="784081" y="71392"/>
                    <a:pt x="752433" y="63958"/>
                    <a:pt x="720841" y="63932"/>
                  </a:cubicBezTo>
                  <a:close/>
                  <a:moveTo>
                    <a:pt x="468456" y="0"/>
                  </a:moveTo>
                  <a:cubicBezTo>
                    <a:pt x="973030" y="70"/>
                    <a:pt x="973030" y="70"/>
                    <a:pt x="973030" y="70"/>
                  </a:cubicBezTo>
                  <a:cubicBezTo>
                    <a:pt x="1045975" y="758"/>
                    <a:pt x="1124753" y="45820"/>
                    <a:pt x="1161109" y="108788"/>
                  </a:cubicBezTo>
                  <a:cubicBezTo>
                    <a:pt x="1176881" y="136106"/>
                    <a:pt x="1191667"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5" y="546"/>
                    <a:pt x="468456" y="0"/>
                  </a:cubicBezTo>
                  <a:close/>
                </a:path>
              </a:pathLst>
            </a:custGeom>
            <a:solidFill>
              <a:schemeClr val="accent1"/>
            </a:solidFill>
            <a:ln w="19050">
              <a:noFill/>
            </a:ln>
            <a:effectLst>
              <a:softEdge rad="0"/>
            </a:effectLst>
          </p:spPr>
          <p:txBody>
            <a:bodyPr vert="horz" wrap="square" lIns="91440" tIns="45720" rIns="91440" bIns="45720" numCol="1" anchor="t" anchorCtr="0" compatLnSpc="1">
              <a:prstTxWarp prst="textNoShape">
                <a:avLst/>
              </a:prstTxWarp>
              <a:noAutofit/>
            </a:bodyPr>
            <a:lstStyle/>
            <a:p>
              <a:endParaRPr lang="zh-CN" altLang="en-US" sz="1000">
                <a:solidFill>
                  <a:schemeClr val="tx1">
                    <a:lumMod val="50000"/>
                    <a:lumOff val="50000"/>
                  </a:schemeClr>
                </a:solidFill>
                <a:latin typeface="微软雅黑" pitchFamily="34" charset="-122"/>
                <a:ea typeface="微软雅黑" pitchFamily="34" charset="-122"/>
              </a:endParaRPr>
            </a:p>
          </p:txBody>
        </p:sp>
        <p:grpSp>
          <p:nvGrpSpPr>
            <p:cNvPr id="4" name="组合 30"/>
            <p:cNvGrpSpPr/>
            <p:nvPr/>
          </p:nvGrpSpPr>
          <p:grpSpPr>
            <a:xfrm>
              <a:off x="1840938" y="2355369"/>
              <a:ext cx="453607" cy="436227"/>
              <a:chOff x="9791183" y="5224434"/>
              <a:chExt cx="645684" cy="620945"/>
            </a:xfrm>
            <a:gradFill>
              <a:gsLst>
                <a:gs pos="0">
                  <a:srgbClr val="FDFA75"/>
                </a:gs>
                <a:gs pos="100000">
                  <a:srgbClr val="D79E11"/>
                </a:gs>
              </a:gsLst>
              <a:lin ang="2700000" scaled="1"/>
            </a:gradFill>
            <a:effectLst/>
          </p:grpSpPr>
          <p:sp>
            <p:nvSpPr>
              <p:cNvPr id="6" name="Oval 131"/>
              <p:cNvSpPr>
                <a:spLocks noChangeArrowheads="1"/>
              </p:cNvSpPr>
              <p:nvPr/>
            </p:nvSpPr>
            <p:spPr bwMode="auto">
              <a:xfrm>
                <a:off x="9968746" y="5224434"/>
                <a:ext cx="290558" cy="2942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tx1">
                      <a:lumMod val="50000"/>
                      <a:lumOff val="50000"/>
                    </a:schemeClr>
                  </a:solidFill>
                  <a:latin typeface="微软雅黑" pitchFamily="34" charset="-122"/>
                  <a:ea typeface="微软雅黑" pitchFamily="34" charset="-122"/>
                </a:endParaRPr>
              </a:p>
            </p:txBody>
          </p:sp>
          <p:sp>
            <p:nvSpPr>
              <p:cNvPr id="7"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tx1">
                      <a:lumMod val="50000"/>
                      <a:lumOff val="50000"/>
                    </a:schemeClr>
                  </a:solidFill>
                  <a:latin typeface="微软雅黑" pitchFamily="34" charset="-122"/>
                  <a:ea typeface="微软雅黑" pitchFamily="34" charset="-122"/>
                </a:endParaRPr>
              </a:p>
            </p:txBody>
          </p:sp>
        </p:grpSp>
        <p:sp>
          <p:nvSpPr>
            <p:cNvPr id="5" name="文本框 45"/>
            <p:cNvSpPr txBox="1"/>
            <p:nvPr/>
          </p:nvSpPr>
          <p:spPr>
            <a:xfrm>
              <a:off x="3092916" y="2152051"/>
              <a:ext cx="2554102" cy="1333287"/>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grpSp>
      <p:grpSp>
        <p:nvGrpSpPr>
          <p:cNvPr id="8" name="组合 7"/>
          <p:cNvGrpSpPr/>
          <p:nvPr/>
        </p:nvGrpSpPr>
        <p:grpSpPr>
          <a:xfrm>
            <a:off x="4476037" y="1976311"/>
            <a:ext cx="3578556" cy="1128454"/>
            <a:chOff x="5967013" y="2701053"/>
            <a:chExt cx="4770580" cy="1504141"/>
          </a:xfrm>
        </p:grpSpPr>
        <p:sp>
          <p:nvSpPr>
            <p:cNvPr id="9" name="任意多边形 8"/>
            <p:cNvSpPr>
              <a:spLocks/>
            </p:cNvSpPr>
            <p:nvPr/>
          </p:nvSpPr>
          <p:spPr bwMode="auto">
            <a:xfrm rot="10800000">
              <a:off x="5967013" y="2701053"/>
              <a:ext cx="4770580" cy="1309351"/>
            </a:xfrm>
            <a:custGeom>
              <a:avLst/>
              <a:gdLst>
                <a:gd name="connsiteX0" fmla="*/ 721107 w 4770580"/>
                <a:gd name="connsiteY0" fmla="*/ 1246288 h 1309351"/>
                <a:gd name="connsiteX1" fmla="*/ 810450 w 4770580"/>
                <a:gd name="connsiteY1" fmla="*/ 1223794 h 1309351"/>
                <a:gd name="connsiteX2" fmla="*/ 1169111 w 4770580"/>
                <a:gd name="connsiteY2" fmla="*/ 1016721 h 1309351"/>
                <a:gd name="connsiteX3" fmla="*/ 1258324 w 4770580"/>
                <a:gd name="connsiteY3" fmla="*/ 862388 h 1309351"/>
                <a:gd name="connsiteX4" fmla="*/ 1258381 w 4770580"/>
                <a:gd name="connsiteY4" fmla="*/ 448341 h 1309351"/>
                <a:gd name="connsiteX5" fmla="*/ 1168744 w 4770580"/>
                <a:gd name="connsiteY5" fmla="*/ 293085 h 1309351"/>
                <a:gd name="connsiteX6" fmla="*/ 810141 w 4770580"/>
                <a:gd name="connsiteY6" fmla="*/ 86111 h 1309351"/>
                <a:gd name="connsiteX7" fmla="*/ 631877 w 4770580"/>
                <a:gd name="connsiteY7" fmla="*/ 86205 h 1309351"/>
                <a:gd name="connsiteX8" fmla="*/ 273216 w 4770580"/>
                <a:gd name="connsiteY8" fmla="*/ 293278 h 1309351"/>
                <a:gd name="connsiteX9" fmla="*/ 184003 w 4770580"/>
                <a:gd name="connsiteY9" fmla="*/ 447612 h 1309351"/>
                <a:gd name="connsiteX10" fmla="*/ 183946 w 4770580"/>
                <a:gd name="connsiteY10" fmla="*/ 861659 h 1309351"/>
                <a:gd name="connsiteX11" fmla="*/ 273583 w 4770580"/>
                <a:gd name="connsiteY11" fmla="*/ 1016914 h 1309351"/>
                <a:gd name="connsiteX12" fmla="*/ 632187 w 4770580"/>
                <a:gd name="connsiteY12" fmla="*/ 1223888 h 1309351"/>
                <a:gd name="connsiteX13" fmla="*/ 721107 w 4770580"/>
                <a:gd name="connsiteY13" fmla="*/ 1246288 h 1309351"/>
                <a:gd name="connsiteX14" fmla="*/ 4267820 w 4770580"/>
                <a:gd name="connsiteY14" fmla="*/ 1252423 h 1309351"/>
                <a:gd name="connsiteX15" fmla="*/ 4443238 w 4770580"/>
                <a:gd name="connsiteY15" fmla="*/ 1154282 h 1309351"/>
                <a:gd name="connsiteX16" fmla="*/ 4681593 w 4770580"/>
                <a:gd name="connsiteY16" fmla="*/ 759135 h 1309351"/>
                <a:gd name="connsiteX17" fmla="*/ 4681593 w 4770580"/>
                <a:gd name="connsiteY17" fmla="*/ 562851 h 1309351"/>
                <a:gd name="connsiteX18" fmla="*/ 4443238 w 4770580"/>
                <a:gd name="connsiteY18" fmla="*/ 166412 h 1309351"/>
                <a:gd name="connsiteX19" fmla="*/ 4267820 w 4770580"/>
                <a:gd name="connsiteY19" fmla="*/ 68271 h 1309351"/>
                <a:gd name="connsiteX20" fmla="*/ 1518707 w 4770580"/>
                <a:gd name="connsiteY20" fmla="*/ 68271 h 1309351"/>
                <a:gd name="connsiteX21" fmla="*/ 1341950 w 4770580"/>
                <a:gd name="connsiteY21" fmla="*/ 166412 h 1309351"/>
                <a:gd name="connsiteX22" fmla="*/ 1300229 w 4770580"/>
                <a:gd name="connsiteY22" fmla="*/ 236195 h 1309351"/>
                <a:gd name="connsiteX23" fmla="*/ 1266876 w 4770580"/>
                <a:gd name="connsiteY23" fmla="*/ 291983 h 1309351"/>
                <a:gd name="connsiteX24" fmla="*/ 1278103 w 4770580"/>
                <a:gd name="connsiteY24" fmla="*/ 311429 h 1309351"/>
                <a:gd name="connsiteX25" fmla="*/ 1413457 w 4770580"/>
                <a:gd name="connsiteY25" fmla="*/ 545868 h 1309351"/>
                <a:gd name="connsiteX26" fmla="*/ 1413571 w 4770580"/>
                <a:gd name="connsiteY26" fmla="*/ 763108 h 1309351"/>
                <a:gd name="connsiteX27" fmla="*/ 1267753 w 4770580"/>
                <a:gd name="connsiteY27" fmla="*/ 1015754 h 1309351"/>
                <a:gd name="connsiteX28" fmla="*/ 1263390 w 4770580"/>
                <a:gd name="connsiteY28" fmla="*/ 1023310 h 1309351"/>
                <a:gd name="connsiteX29" fmla="*/ 1264931 w 4770580"/>
                <a:gd name="connsiteY29" fmla="*/ 1025879 h 1309351"/>
                <a:gd name="connsiteX30" fmla="*/ 1341950 w 4770580"/>
                <a:gd name="connsiteY30" fmla="*/ 1154283 h 1309351"/>
                <a:gd name="connsiteX31" fmla="*/ 1518707 w 4770580"/>
                <a:gd name="connsiteY31" fmla="*/ 1252423 h 1309351"/>
                <a:gd name="connsiteX32" fmla="*/ 4267820 w 4770580"/>
                <a:gd name="connsiteY32" fmla="*/ 1252423 h 1309351"/>
                <a:gd name="connsiteX33" fmla="*/ 972144 w 4770580"/>
                <a:gd name="connsiteY33" fmla="*/ 1309351 h 1309351"/>
                <a:gd name="connsiteX34" fmla="*/ 467570 w 4770580"/>
                <a:gd name="connsiteY34" fmla="*/ 1309282 h 1309351"/>
                <a:gd name="connsiteX35" fmla="*/ 279492 w 4770580"/>
                <a:gd name="connsiteY35" fmla="*/ 1200563 h 1309351"/>
                <a:gd name="connsiteX36" fmla="*/ 27144 w 4770580"/>
                <a:gd name="connsiteY36" fmla="*/ 763483 h 1309351"/>
                <a:gd name="connsiteX37" fmla="*/ 27029 w 4770580"/>
                <a:gd name="connsiteY37" fmla="*/ 546244 h 1309351"/>
                <a:gd name="connsiteX38" fmla="*/ 279256 w 4770580"/>
                <a:gd name="connsiteY38" fmla="*/ 109234 h 1309351"/>
                <a:gd name="connsiteX39" fmla="*/ 468456 w 4770580"/>
                <a:gd name="connsiteY39" fmla="*/ 0 h 1309351"/>
                <a:gd name="connsiteX40" fmla="*/ 973030 w 4770580"/>
                <a:gd name="connsiteY40" fmla="*/ 70 h 1309351"/>
                <a:gd name="connsiteX41" fmla="*/ 1161108 w 4770580"/>
                <a:gd name="connsiteY41" fmla="*/ 108789 h 1309351"/>
                <a:gd name="connsiteX42" fmla="*/ 1205528 w 4770580"/>
                <a:gd name="connsiteY42" fmla="*/ 185726 h 1309351"/>
                <a:gd name="connsiteX43" fmla="*/ 1230238 w 4770580"/>
                <a:gd name="connsiteY43" fmla="*/ 228524 h 1309351"/>
                <a:gd name="connsiteX44" fmla="*/ 1244158 w 4770580"/>
                <a:gd name="connsiteY44" fmla="*/ 204345 h 1309351"/>
                <a:gd name="connsiteX45" fmla="*/ 1287348 w 4770580"/>
                <a:gd name="connsiteY45" fmla="*/ 129321 h 1309351"/>
                <a:gd name="connsiteX46" fmla="*/ 1470329 w 4770580"/>
                <a:gd name="connsiteY46" fmla="*/ 23809 h 1309351"/>
                <a:gd name="connsiteX47" fmla="*/ 4316245 w 4770580"/>
                <a:gd name="connsiteY47" fmla="*/ 23809 h 1309351"/>
                <a:gd name="connsiteX48" fmla="*/ 4497840 w 4770580"/>
                <a:gd name="connsiteY48" fmla="*/ 129321 h 1309351"/>
                <a:gd name="connsiteX49" fmla="*/ 4744589 w 4770580"/>
                <a:gd name="connsiteY49" fmla="*/ 555530 h 1309351"/>
                <a:gd name="connsiteX50" fmla="*/ 4744589 w 4770580"/>
                <a:gd name="connsiteY50" fmla="*/ 766553 h 1309351"/>
                <a:gd name="connsiteX51" fmla="*/ 4497840 w 4770580"/>
                <a:gd name="connsiteY51" fmla="*/ 1191374 h 1309351"/>
                <a:gd name="connsiteX52" fmla="*/ 4316245 w 4770580"/>
                <a:gd name="connsiteY52" fmla="*/ 1296885 h 1309351"/>
                <a:gd name="connsiteX53" fmla="*/ 1470329 w 4770580"/>
                <a:gd name="connsiteY53" fmla="*/ 1296885 h 1309351"/>
                <a:gd name="connsiteX54" fmla="*/ 1287348 w 4770580"/>
                <a:gd name="connsiteY54" fmla="*/ 1191374 h 1309351"/>
                <a:gd name="connsiteX55" fmla="*/ 1227445 w 4770580"/>
                <a:gd name="connsiteY55" fmla="*/ 1087658 h 1309351"/>
                <a:gd name="connsiteX56" fmla="*/ 1226848 w 4770580"/>
                <a:gd name="connsiteY56" fmla="*/ 1086624 h 1309351"/>
                <a:gd name="connsiteX57" fmla="*/ 1222923 w 4770580"/>
                <a:gd name="connsiteY57" fmla="*/ 1093425 h 1309351"/>
                <a:gd name="connsiteX58" fmla="*/ 1161344 w 4770580"/>
                <a:gd name="connsiteY58" fmla="*/ 1200117 h 1309351"/>
                <a:gd name="connsiteX59" fmla="*/ 972144 w 4770580"/>
                <a:gd name="connsiteY59" fmla="*/ 1309351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721107" y="1246288"/>
                  </a:moveTo>
                  <a:cubicBezTo>
                    <a:pt x="752826" y="1246240"/>
                    <a:pt x="784615" y="1238711"/>
                    <a:pt x="810450" y="1223794"/>
                  </a:cubicBezTo>
                  <a:cubicBezTo>
                    <a:pt x="810450" y="1223794"/>
                    <a:pt x="810450" y="1223794"/>
                    <a:pt x="1169111" y="1016721"/>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58020" y="56672"/>
                    <a:pt x="683549" y="56372"/>
                    <a:pt x="631877" y="86205"/>
                  </a:cubicBezTo>
                  <a:lnTo>
                    <a:pt x="273216" y="293278"/>
                  </a:lnTo>
                  <a:cubicBezTo>
                    <a:pt x="221545" y="323110"/>
                    <a:pt x="183555" y="388339"/>
                    <a:pt x="184003" y="447612"/>
                  </a:cubicBezTo>
                  <a:cubicBezTo>
                    <a:pt x="184003" y="447612"/>
                    <a:pt x="184003" y="447612"/>
                    <a:pt x="183946" y="861659"/>
                  </a:cubicBezTo>
                  <a:cubicBezTo>
                    <a:pt x="183968" y="922531"/>
                    <a:pt x="221463" y="987474"/>
                    <a:pt x="273583" y="1016914"/>
                  </a:cubicBezTo>
                  <a:cubicBezTo>
                    <a:pt x="273583" y="1016914"/>
                    <a:pt x="273583" y="1016914"/>
                    <a:pt x="632187" y="1223888"/>
                  </a:cubicBezTo>
                  <a:cubicBezTo>
                    <a:pt x="657740" y="1238900"/>
                    <a:pt x="689388" y="1246335"/>
                    <a:pt x="721107" y="1246288"/>
                  </a:cubicBezTo>
                  <a:close/>
                  <a:moveTo>
                    <a:pt x="4267820" y="1252423"/>
                  </a:moveTo>
                  <a:cubicBezTo>
                    <a:pt x="4336113" y="1252423"/>
                    <a:pt x="4409761" y="1211101"/>
                    <a:pt x="4443238" y="1154282"/>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4"/>
                    <a:pt x="4336113" y="68271"/>
                    <a:pt x="4267820" y="68271"/>
                  </a:cubicBezTo>
                  <a:cubicBezTo>
                    <a:pt x="1518707" y="68271"/>
                    <a:pt x="1518707" y="68271"/>
                    <a:pt x="1518707" y="68271"/>
                  </a:cubicBezTo>
                  <a:cubicBezTo>
                    <a:pt x="1450414" y="68271"/>
                    <a:pt x="1375426" y="109594"/>
                    <a:pt x="1341950" y="166412"/>
                  </a:cubicBezTo>
                  <a:cubicBezTo>
                    <a:pt x="1327136" y="191189"/>
                    <a:pt x="1313249" y="214418"/>
                    <a:pt x="1300229" y="236195"/>
                  </a:cubicBezTo>
                  <a:lnTo>
                    <a:pt x="1266876" y="291983"/>
                  </a:lnTo>
                  <a:lnTo>
                    <a:pt x="1278103" y="311429"/>
                  </a:lnTo>
                  <a:cubicBezTo>
                    <a:pt x="1413457" y="545868"/>
                    <a:pt x="1413457" y="545868"/>
                    <a:pt x="1413457" y="545868"/>
                  </a:cubicBezTo>
                  <a:cubicBezTo>
                    <a:pt x="1449811" y="608837"/>
                    <a:pt x="1450160" y="700826"/>
                    <a:pt x="1413571" y="763108"/>
                  </a:cubicBezTo>
                  <a:cubicBezTo>
                    <a:pt x="1350514" y="872360"/>
                    <a:pt x="1303222" y="954299"/>
                    <a:pt x="1267753" y="1015754"/>
                  </a:cubicBezTo>
                  <a:lnTo>
                    <a:pt x="1263390" y="1023310"/>
                  </a:lnTo>
                  <a:lnTo>
                    <a:pt x="1264931" y="1025879"/>
                  </a:lnTo>
                  <a:cubicBezTo>
                    <a:pt x="1341950" y="1154283"/>
                    <a:pt x="1341950" y="1154283"/>
                    <a:pt x="1341950" y="1154283"/>
                  </a:cubicBezTo>
                  <a:cubicBezTo>
                    <a:pt x="1375426" y="1211101"/>
                    <a:pt x="1450414" y="1252423"/>
                    <a:pt x="1518707" y="1252423"/>
                  </a:cubicBezTo>
                  <a:cubicBezTo>
                    <a:pt x="4267820" y="1252423"/>
                    <a:pt x="4267820" y="1252423"/>
                    <a:pt x="4267820" y="1252423"/>
                  </a:cubicBezTo>
                  <a:close/>
                  <a:moveTo>
                    <a:pt x="972144" y="1309351"/>
                  </a:moveTo>
                  <a:cubicBezTo>
                    <a:pt x="467570" y="1309282"/>
                    <a:pt x="467570" y="1309282"/>
                    <a:pt x="467570" y="1309282"/>
                  </a:cubicBezTo>
                  <a:cubicBezTo>
                    <a:pt x="395338" y="1309828"/>
                    <a:pt x="315847" y="1263532"/>
                    <a:pt x="279492" y="1200563"/>
                  </a:cubicBezTo>
                  <a:lnTo>
                    <a:pt x="27144" y="763483"/>
                  </a:lnTo>
                  <a:cubicBezTo>
                    <a:pt x="-9211" y="700514"/>
                    <a:pt x="-8847" y="609760"/>
                    <a:pt x="27029" y="546244"/>
                  </a:cubicBezTo>
                  <a:cubicBezTo>
                    <a:pt x="279256" y="109234"/>
                    <a:pt x="279256" y="109234"/>
                    <a:pt x="279256" y="109234"/>
                  </a:cubicBezTo>
                  <a:cubicBezTo>
                    <a:pt x="317082" y="46239"/>
                    <a:pt x="396224" y="546"/>
                    <a:pt x="468456" y="0"/>
                  </a:cubicBezTo>
                  <a:cubicBezTo>
                    <a:pt x="973030" y="70"/>
                    <a:pt x="973030" y="70"/>
                    <a:pt x="973030" y="70"/>
                  </a:cubicBezTo>
                  <a:cubicBezTo>
                    <a:pt x="1045975" y="758"/>
                    <a:pt x="1124753" y="45820"/>
                    <a:pt x="1161108" y="108789"/>
                  </a:cubicBezTo>
                  <a:cubicBezTo>
                    <a:pt x="1176880" y="136106"/>
                    <a:pt x="1191666"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59"/>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lose/>
                </a:path>
              </a:pathLst>
            </a:custGeom>
            <a:solidFill>
              <a:schemeClr val="accent3"/>
            </a:solidFill>
            <a:ln w="19050">
              <a:noFill/>
            </a:ln>
            <a:effectLst>
              <a:softEdge rad="0"/>
            </a:effectLst>
          </p:spPr>
          <p:txBody>
            <a:bodyPr vert="horz" wrap="square" lIns="91440" tIns="45720" rIns="91440" bIns="45720" numCol="1" anchor="t" anchorCtr="0" compatLnSpc="1">
              <a:prstTxWarp prst="textNoShape">
                <a:avLst/>
              </a:prstTxWarp>
              <a:noAutofit/>
            </a:bodyPr>
            <a:lstStyle/>
            <a:p>
              <a:endParaRPr lang="zh-CN" altLang="en-US" sz="1000">
                <a:solidFill>
                  <a:schemeClr val="tx1">
                    <a:lumMod val="50000"/>
                    <a:lumOff val="50000"/>
                  </a:schemeClr>
                </a:solidFill>
                <a:latin typeface="微软雅黑" pitchFamily="34" charset="-122"/>
                <a:ea typeface="微软雅黑" pitchFamily="34" charset="-122"/>
              </a:endParaRPr>
            </a:p>
          </p:txBody>
        </p:sp>
        <p:sp>
          <p:nvSpPr>
            <p:cNvPr id="10" name="Freeform 223"/>
            <p:cNvSpPr>
              <a:spLocks/>
            </p:cNvSpPr>
            <p:nvPr/>
          </p:nvSpPr>
          <p:spPr bwMode="auto">
            <a:xfrm>
              <a:off x="9816552" y="3168895"/>
              <a:ext cx="442748" cy="359078"/>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sz="1000">
                <a:solidFill>
                  <a:schemeClr val="tx1">
                    <a:lumMod val="50000"/>
                    <a:lumOff val="50000"/>
                  </a:schemeClr>
                </a:solidFill>
                <a:latin typeface="微软雅黑" pitchFamily="34" charset="-122"/>
                <a:ea typeface="微软雅黑" pitchFamily="34" charset="-122"/>
              </a:endParaRPr>
            </a:p>
          </p:txBody>
        </p:sp>
        <p:sp>
          <p:nvSpPr>
            <p:cNvPr id="11" name="文本框 46"/>
            <p:cNvSpPr txBox="1"/>
            <p:nvPr/>
          </p:nvSpPr>
          <p:spPr>
            <a:xfrm>
              <a:off x="6724636" y="2871907"/>
              <a:ext cx="2554102" cy="1333287"/>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grpSp>
      <p:grpSp>
        <p:nvGrpSpPr>
          <p:cNvPr id="12" name="组合 11"/>
          <p:cNvGrpSpPr/>
          <p:nvPr/>
        </p:nvGrpSpPr>
        <p:grpSpPr>
          <a:xfrm>
            <a:off x="1098253" y="2872225"/>
            <a:ext cx="3578556" cy="1104766"/>
            <a:chOff x="1464083" y="3895234"/>
            <a:chExt cx="4770580" cy="1472566"/>
          </a:xfrm>
        </p:grpSpPr>
        <p:sp>
          <p:nvSpPr>
            <p:cNvPr id="13" name="任意多边形 12"/>
            <p:cNvSpPr>
              <a:spLocks/>
            </p:cNvSpPr>
            <p:nvPr/>
          </p:nvSpPr>
          <p:spPr bwMode="auto">
            <a:xfrm>
              <a:off x="1464083" y="3895234"/>
              <a:ext cx="4770580" cy="1309352"/>
            </a:xfrm>
            <a:custGeom>
              <a:avLst/>
              <a:gdLst>
                <a:gd name="connsiteX0" fmla="*/ 1518707 w 4770580"/>
                <a:gd name="connsiteY0" fmla="*/ 68271 h 1309352"/>
                <a:gd name="connsiteX1" fmla="*/ 1341950 w 4770580"/>
                <a:gd name="connsiteY1" fmla="*/ 166412 h 1309352"/>
                <a:gd name="connsiteX2" fmla="*/ 1300229 w 4770580"/>
                <a:gd name="connsiteY2" fmla="*/ 236195 h 1309352"/>
                <a:gd name="connsiteX3" fmla="*/ 1266876 w 4770580"/>
                <a:gd name="connsiteY3" fmla="*/ 291983 h 1309352"/>
                <a:gd name="connsiteX4" fmla="*/ 1278103 w 4770580"/>
                <a:gd name="connsiteY4" fmla="*/ 311429 h 1309352"/>
                <a:gd name="connsiteX5" fmla="*/ 1413457 w 4770580"/>
                <a:gd name="connsiteY5" fmla="*/ 545868 h 1309352"/>
                <a:gd name="connsiteX6" fmla="*/ 1413571 w 4770580"/>
                <a:gd name="connsiteY6" fmla="*/ 763108 h 1309352"/>
                <a:gd name="connsiteX7" fmla="*/ 1267753 w 4770580"/>
                <a:gd name="connsiteY7" fmla="*/ 1015754 h 1309352"/>
                <a:gd name="connsiteX8" fmla="*/ 1263392 w 4770580"/>
                <a:gd name="connsiteY8" fmla="*/ 1023311 h 1309352"/>
                <a:gd name="connsiteX9" fmla="*/ 1264931 w 4770580"/>
                <a:gd name="connsiteY9" fmla="*/ 1025879 h 1309352"/>
                <a:gd name="connsiteX10" fmla="*/ 1341950 w 4770580"/>
                <a:gd name="connsiteY10" fmla="*/ 1154283 h 1309352"/>
                <a:gd name="connsiteX11" fmla="*/ 1518707 w 4770580"/>
                <a:gd name="connsiteY11" fmla="*/ 1252423 h 1309352"/>
                <a:gd name="connsiteX12" fmla="*/ 4267820 w 4770580"/>
                <a:gd name="connsiteY12" fmla="*/ 1252423 h 1309352"/>
                <a:gd name="connsiteX13" fmla="*/ 4443238 w 4770580"/>
                <a:gd name="connsiteY13" fmla="*/ 1154283 h 1309352"/>
                <a:gd name="connsiteX14" fmla="*/ 4681593 w 4770580"/>
                <a:gd name="connsiteY14" fmla="*/ 759135 h 1309352"/>
                <a:gd name="connsiteX15" fmla="*/ 4681593 w 4770580"/>
                <a:gd name="connsiteY15" fmla="*/ 562852 h 1309352"/>
                <a:gd name="connsiteX16" fmla="*/ 4443238 w 4770580"/>
                <a:gd name="connsiteY16" fmla="*/ 166412 h 1309352"/>
                <a:gd name="connsiteX17" fmla="*/ 4267820 w 4770580"/>
                <a:gd name="connsiteY17" fmla="*/ 68271 h 1309352"/>
                <a:gd name="connsiteX18" fmla="*/ 1518707 w 4770580"/>
                <a:gd name="connsiteY18" fmla="*/ 68271 h 1309352"/>
                <a:gd name="connsiteX19" fmla="*/ 720841 w 4770580"/>
                <a:gd name="connsiteY19" fmla="*/ 63931 h 1309352"/>
                <a:gd name="connsiteX20" fmla="*/ 631877 w 4770580"/>
                <a:gd name="connsiteY20" fmla="*/ 86205 h 1309352"/>
                <a:gd name="connsiteX21" fmla="*/ 273216 w 4770580"/>
                <a:gd name="connsiteY21" fmla="*/ 293278 h 1309352"/>
                <a:gd name="connsiteX22" fmla="*/ 184004 w 4770580"/>
                <a:gd name="connsiteY22" fmla="*/ 447612 h 1309352"/>
                <a:gd name="connsiteX23" fmla="*/ 183946 w 4770580"/>
                <a:gd name="connsiteY23" fmla="*/ 861659 h 1309352"/>
                <a:gd name="connsiteX24" fmla="*/ 273583 w 4770580"/>
                <a:gd name="connsiteY24" fmla="*/ 1016914 h 1309352"/>
                <a:gd name="connsiteX25" fmla="*/ 632187 w 4770580"/>
                <a:gd name="connsiteY25" fmla="*/ 1223888 h 1309352"/>
                <a:gd name="connsiteX26" fmla="*/ 810450 w 4770580"/>
                <a:gd name="connsiteY26" fmla="*/ 1223795 h 1309352"/>
                <a:gd name="connsiteX27" fmla="*/ 1169111 w 4770580"/>
                <a:gd name="connsiteY27" fmla="*/ 1016722 h 1309352"/>
                <a:gd name="connsiteX28" fmla="*/ 1258324 w 4770580"/>
                <a:gd name="connsiteY28" fmla="*/ 862388 h 1309352"/>
                <a:gd name="connsiteX29" fmla="*/ 1258381 w 4770580"/>
                <a:gd name="connsiteY29" fmla="*/ 448341 h 1309352"/>
                <a:gd name="connsiteX30" fmla="*/ 1168744 w 4770580"/>
                <a:gd name="connsiteY30" fmla="*/ 293085 h 1309352"/>
                <a:gd name="connsiteX31" fmla="*/ 810141 w 4770580"/>
                <a:gd name="connsiteY31" fmla="*/ 86111 h 1309352"/>
                <a:gd name="connsiteX32" fmla="*/ 720841 w 4770580"/>
                <a:gd name="connsiteY32" fmla="*/ 63931 h 1309352"/>
                <a:gd name="connsiteX33" fmla="*/ 468456 w 4770580"/>
                <a:gd name="connsiteY33" fmla="*/ 0 h 1309352"/>
                <a:gd name="connsiteX34" fmla="*/ 973030 w 4770580"/>
                <a:gd name="connsiteY34" fmla="*/ 70 h 1309352"/>
                <a:gd name="connsiteX35" fmla="*/ 1161109 w 4770580"/>
                <a:gd name="connsiteY35" fmla="*/ 108789 h 1309352"/>
                <a:gd name="connsiteX36" fmla="*/ 1205528 w 4770580"/>
                <a:gd name="connsiteY36" fmla="*/ 185726 h 1309352"/>
                <a:gd name="connsiteX37" fmla="*/ 1230238 w 4770580"/>
                <a:gd name="connsiteY37" fmla="*/ 228524 h 1309352"/>
                <a:gd name="connsiteX38" fmla="*/ 1244158 w 4770580"/>
                <a:gd name="connsiteY38" fmla="*/ 204345 h 1309352"/>
                <a:gd name="connsiteX39" fmla="*/ 1287348 w 4770580"/>
                <a:gd name="connsiteY39" fmla="*/ 129321 h 1309352"/>
                <a:gd name="connsiteX40" fmla="*/ 1470329 w 4770580"/>
                <a:gd name="connsiteY40" fmla="*/ 23809 h 1309352"/>
                <a:gd name="connsiteX41" fmla="*/ 4316245 w 4770580"/>
                <a:gd name="connsiteY41" fmla="*/ 23809 h 1309352"/>
                <a:gd name="connsiteX42" fmla="*/ 4497840 w 4770580"/>
                <a:gd name="connsiteY42" fmla="*/ 129321 h 1309352"/>
                <a:gd name="connsiteX43" fmla="*/ 4744589 w 4770580"/>
                <a:gd name="connsiteY43" fmla="*/ 555530 h 1309352"/>
                <a:gd name="connsiteX44" fmla="*/ 4744589 w 4770580"/>
                <a:gd name="connsiteY44" fmla="*/ 766553 h 1309352"/>
                <a:gd name="connsiteX45" fmla="*/ 4497840 w 4770580"/>
                <a:gd name="connsiteY45" fmla="*/ 1191374 h 1309352"/>
                <a:gd name="connsiteX46" fmla="*/ 4316245 w 4770580"/>
                <a:gd name="connsiteY46" fmla="*/ 1296885 h 1309352"/>
                <a:gd name="connsiteX47" fmla="*/ 1470329 w 4770580"/>
                <a:gd name="connsiteY47" fmla="*/ 1296885 h 1309352"/>
                <a:gd name="connsiteX48" fmla="*/ 1287348 w 4770580"/>
                <a:gd name="connsiteY48" fmla="*/ 1191374 h 1309352"/>
                <a:gd name="connsiteX49" fmla="*/ 1227445 w 4770580"/>
                <a:gd name="connsiteY49" fmla="*/ 1087658 h 1309352"/>
                <a:gd name="connsiteX50" fmla="*/ 1226848 w 4770580"/>
                <a:gd name="connsiteY50" fmla="*/ 1086625 h 1309352"/>
                <a:gd name="connsiteX51" fmla="*/ 1222923 w 4770580"/>
                <a:gd name="connsiteY51" fmla="*/ 1093425 h 1309352"/>
                <a:gd name="connsiteX52" fmla="*/ 1161344 w 4770580"/>
                <a:gd name="connsiteY52" fmla="*/ 1200117 h 1309352"/>
                <a:gd name="connsiteX53" fmla="*/ 972144 w 4770580"/>
                <a:gd name="connsiteY53" fmla="*/ 1309352 h 1309352"/>
                <a:gd name="connsiteX54" fmla="*/ 467570 w 4770580"/>
                <a:gd name="connsiteY54" fmla="*/ 1309282 h 1309352"/>
                <a:gd name="connsiteX55" fmla="*/ 279492 w 4770580"/>
                <a:gd name="connsiteY55" fmla="*/ 1200563 h 1309352"/>
                <a:gd name="connsiteX56" fmla="*/ 27144 w 4770580"/>
                <a:gd name="connsiteY56" fmla="*/ 763483 h 1309352"/>
                <a:gd name="connsiteX57" fmla="*/ 27030 w 4770580"/>
                <a:gd name="connsiteY57" fmla="*/ 546244 h 1309352"/>
                <a:gd name="connsiteX58" fmla="*/ 279256 w 4770580"/>
                <a:gd name="connsiteY58" fmla="*/ 109234 h 1309352"/>
                <a:gd name="connsiteX59" fmla="*/ 468456 w 4770580"/>
                <a:gd name="connsiteY59" fmla="*/ 0 h 130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2">
                  <a:moveTo>
                    <a:pt x="1518707" y="68271"/>
                  </a:moveTo>
                  <a:cubicBezTo>
                    <a:pt x="1450415" y="68271"/>
                    <a:pt x="1375427" y="109594"/>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7"/>
                    <a:pt x="1413571" y="763108"/>
                  </a:cubicBezTo>
                  <a:cubicBezTo>
                    <a:pt x="1350514" y="872360"/>
                    <a:pt x="1303222" y="954300"/>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70"/>
                    <a:pt x="4681593" y="562852"/>
                  </a:cubicBezTo>
                  <a:cubicBezTo>
                    <a:pt x="4443238" y="166412"/>
                    <a:pt x="4443238" y="166412"/>
                    <a:pt x="4443238" y="166412"/>
                  </a:cubicBezTo>
                  <a:cubicBezTo>
                    <a:pt x="4409761" y="109594"/>
                    <a:pt x="4336113" y="68271"/>
                    <a:pt x="4267820" y="68271"/>
                  </a:cubicBezTo>
                  <a:cubicBezTo>
                    <a:pt x="1518707" y="68271"/>
                    <a:pt x="1518707" y="68271"/>
                    <a:pt x="1518707" y="68271"/>
                  </a:cubicBezTo>
                  <a:close/>
                  <a:moveTo>
                    <a:pt x="720841" y="63931"/>
                  </a:moveTo>
                  <a:cubicBezTo>
                    <a:pt x="689249" y="63905"/>
                    <a:pt x="657713" y="71289"/>
                    <a:pt x="631877" y="86205"/>
                  </a:cubicBezTo>
                  <a:lnTo>
                    <a:pt x="273216" y="293278"/>
                  </a:lnTo>
                  <a:cubicBezTo>
                    <a:pt x="221545" y="323111"/>
                    <a:pt x="183555" y="388340"/>
                    <a:pt x="184004" y="447612"/>
                  </a:cubicBezTo>
                  <a:cubicBezTo>
                    <a:pt x="184004" y="447612"/>
                    <a:pt x="184004" y="447612"/>
                    <a:pt x="183946" y="861659"/>
                  </a:cubicBezTo>
                  <a:cubicBezTo>
                    <a:pt x="183968" y="922531"/>
                    <a:pt x="221463" y="987474"/>
                    <a:pt x="273583" y="1016914"/>
                  </a:cubicBezTo>
                  <a:cubicBezTo>
                    <a:pt x="273583" y="1016914"/>
                    <a:pt x="273583" y="1016914"/>
                    <a:pt x="632187" y="1223888"/>
                  </a:cubicBezTo>
                  <a:cubicBezTo>
                    <a:pt x="683294" y="1253913"/>
                    <a:pt x="758779" y="1253627"/>
                    <a:pt x="810450" y="1223795"/>
                  </a:cubicBezTo>
                  <a:cubicBezTo>
                    <a:pt x="810450" y="1223795"/>
                    <a:pt x="810450" y="1223795"/>
                    <a:pt x="1169111" y="1016722"/>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84081" y="71392"/>
                    <a:pt x="752433" y="63957"/>
                    <a:pt x="720841" y="63931"/>
                  </a:cubicBezTo>
                  <a:close/>
                  <a:moveTo>
                    <a:pt x="468456" y="0"/>
                  </a:moveTo>
                  <a:cubicBezTo>
                    <a:pt x="973030" y="70"/>
                    <a:pt x="973030" y="70"/>
                    <a:pt x="973030" y="70"/>
                  </a:cubicBezTo>
                  <a:cubicBezTo>
                    <a:pt x="1045975" y="758"/>
                    <a:pt x="1124753" y="45820"/>
                    <a:pt x="1161109" y="108789"/>
                  </a:cubicBezTo>
                  <a:cubicBezTo>
                    <a:pt x="1176881" y="136106"/>
                    <a:pt x="1191666" y="161717"/>
                    <a:pt x="1205528" y="185726"/>
                  </a:cubicBezTo>
                  <a:lnTo>
                    <a:pt x="1230238" y="228524"/>
                  </a:lnTo>
                  <a:lnTo>
                    <a:pt x="1244158" y="204345"/>
                  </a:lnTo>
                  <a:cubicBezTo>
                    <a:pt x="1257636" y="180932"/>
                    <a:pt x="1272013" y="155959"/>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5"/>
                  </a:lnTo>
                  <a:lnTo>
                    <a:pt x="1222923" y="1093425"/>
                  </a:lnTo>
                  <a:cubicBezTo>
                    <a:pt x="1161344" y="1200117"/>
                    <a:pt x="1161344" y="1200117"/>
                    <a:pt x="1161344" y="1200117"/>
                  </a:cubicBezTo>
                  <a:cubicBezTo>
                    <a:pt x="1125468" y="1263633"/>
                    <a:pt x="1046325" y="1309326"/>
                    <a:pt x="972144" y="1309352"/>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4" y="546"/>
                    <a:pt x="468456" y="0"/>
                  </a:cubicBezTo>
                  <a:close/>
                </a:path>
              </a:pathLst>
            </a:custGeom>
            <a:solidFill>
              <a:schemeClr val="accent2"/>
            </a:solidFill>
            <a:ln w="19050">
              <a:noFill/>
            </a:ln>
            <a:effectLst>
              <a:softEdge rad="0"/>
            </a:effectLst>
          </p:spPr>
          <p:txBody>
            <a:bodyPr vert="horz" wrap="square" lIns="91440" tIns="45720" rIns="91440" bIns="45720" numCol="1" anchor="t" anchorCtr="0" compatLnSpc="1">
              <a:prstTxWarp prst="textNoShape">
                <a:avLst/>
              </a:prstTxWarp>
              <a:noAutofit/>
            </a:bodyPr>
            <a:lstStyle/>
            <a:p>
              <a:endParaRPr lang="zh-CN" altLang="en-US" sz="1000">
                <a:solidFill>
                  <a:schemeClr val="tx1">
                    <a:lumMod val="50000"/>
                    <a:lumOff val="50000"/>
                  </a:schemeClr>
                </a:solidFill>
                <a:latin typeface="微软雅黑" pitchFamily="34" charset="-122"/>
                <a:ea typeface="微软雅黑" pitchFamily="34" charset="-122"/>
              </a:endParaRPr>
            </a:p>
          </p:txBody>
        </p:sp>
        <p:grpSp>
          <p:nvGrpSpPr>
            <p:cNvPr id="14" name="组合 33"/>
            <p:cNvGrpSpPr/>
            <p:nvPr/>
          </p:nvGrpSpPr>
          <p:grpSpPr>
            <a:xfrm>
              <a:off x="1999144" y="4294835"/>
              <a:ext cx="364229" cy="539708"/>
              <a:chOff x="1788810" y="2276744"/>
              <a:chExt cx="392113" cy="581026"/>
            </a:xfrm>
            <a:gradFill>
              <a:gsLst>
                <a:gs pos="0">
                  <a:srgbClr val="FDFA75"/>
                </a:gs>
                <a:gs pos="100000">
                  <a:srgbClr val="D79E11"/>
                </a:gs>
              </a:gsLst>
              <a:lin ang="2700000" scaled="1"/>
            </a:gradFill>
            <a:effectLst/>
          </p:grpSpPr>
          <p:sp>
            <p:nvSpPr>
              <p:cNvPr id="16"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50000"/>
                      <a:lumOff val="50000"/>
                    </a:schemeClr>
                  </a:solidFill>
                  <a:latin typeface="微软雅黑" pitchFamily="34" charset="-122"/>
                  <a:ea typeface="微软雅黑" pitchFamily="34" charset="-122"/>
                </a:endParaRPr>
              </a:p>
            </p:txBody>
          </p:sp>
          <p:sp>
            <p:nvSpPr>
              <p:cNvPr id="17"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50000"/>
                      <a:lumOff val="50000"/>
                    </a:schemeClr>
                  </a:solidFill>
                  <a:latin typeface="微软雅黑" pitchFamily="34" charset="-122"/>
                  <a:ea typeface="微软雅黑" pitchFamily="34" charset="-122"/>
                </a:endParaRPr>
              </a:p>
            </p:txBody>
          </p:sp>
          <p:sp>
            <p:nvSpPr>
              <p:cNvPr id="18"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50000"/>
                      <a:lumOff val="50000"/>
                    </a:schemeClr>
                  </a:solidFill>
                  <a:latin typeface="微软雅黑" pitchFamily="34" charset="-122"/>
                  <a:ea typeface="微软雅黑" pitchFamily="34" charset="-122"/>
                </a:endParaRPr>
              </a:p>
            </p:txBody>
          </p:sp>
        </p:grpSp>
        <p:sp>
          <p:nvSpPr>
            <p:cNvPr id="15" name="文本框 47"/>
            <p:cNvSpPr txBox="1"/>
            <p:nvPr/>
          </p:nvSpPr>
          <p:spPr>
            <a:xfrm>
              <a:off x="3123168" y="4075538"/>
              <a:ext cx="2554102" cy="1292262"/>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19" name="组合 18"/>
          <p:cNvGrpSpPr/>
          <p:nvPr/>
        </p:nvGrpSpPr>
        <p:grpSpPr>
          <a:xfrm>
            <a:off x="4576423" y="3428116"/>
            <a:ext cx="3578556" cy="1116809"/>
            <a:chOff x="6100838" y="4636196"/>
            <a:chExt cx="4770580" cy="1488618"/>
          </a:xfrm>
        </p:grpSpPr>
        <p:sp>
          <p:nvSpPr>
            <p:cNvPr id="20" name="任意多边形 19"/>
            <p:cNvSpPr>
              <a:spLocks/>
            </p:cNvSpPr>
            <p:nvPr/>
          </p:nvSpPr>
          <p:spPr bwMode="auto">
            <a:xfrm rot="10800000">
              <a:off x="6100838" y="4636196"/>
              <a:ext cx="4770580" cy="1309353"/>
            </a:xfrm>
            <a:custGeom>
              <a:avLst/>
              <a:gdLst>
                <a:gd name="connsiteX0" fmla="*/ 721108 w 4770580"/>
                <a:gd name="connsiteY0" fmla="*/ 1246289 h 1309353"/>
                <a:gd name="connsiteX1" fmla="*/ 810451 w 4770580"/>
                <a:gd name="connsiteY1" fmla="*/ 1223796 h 1309353"/>
                <a:gd name="connsiteX2" fmla="*/ 1169112 w 4770580"/>
                <a:gd name="connsiteY2" fmla="*/ 1016723 h 1309353"/>
                <a:gd name="connsiteX3" fmla="*/ 1258325 w 4770580"/>
                <a:gd name="connsiteY3" fmla="*/ 862389 h 1309353"/>
                <a:gd name="connsiteX4" fmla="*/ 1258382 w 4770580"/>
                <a:gd name="connsiteY4" fmla="*/ 448342 h 1309353"/>
                <a:gd name="connsiteX5" fmla="*/ 1168745 w 4770580"/>
                <a:gd name="connsiteY5" fmla="*/ 293086 h 1309353"/>
                <a:gd name="connsiteX6" fmla="*/ 810142 w 4770580"/>
                <a:gd name="connsiteY6" fmla="*/ 86113 h 1309353"/>
                <a:gd name="connsiteX7" fmla="*/ 631878 w 4770580"/>
                <a:gd name="connsiteY7" fmla="*/ 86206 h 1309353"/>
                <a:gd name="connsiteX8" fmla="*/ 273217 w 4770580"/>
                <a:gd name="connsiteY8" fmla="*/ 293279 h 1309353"/>
                <a:gd name="connsiteX9" fmla="*/ 184004 w 4770580"/>
                <a:gd name="connsiteY9" fmla="*/ 447613 h 1309353"/>
                <a:gd name="connsiteX10" fmla="*/ 183947 w 4770580"/>
                <a:gd name="connsiteY10" fmla="*/ 861660 h 1309353"/>
                <a:gd name="connsiteX11" fmla="*/ 273584 w 4770580"/>
                <a:gd name="connsiteY11" fmla="*/ 1016915 h 1309353"/>
                <a:gd name="connsiteX12" fmla="*/ 632188 w 4770580"/>
                <a:gd name="connsiteY12" fmla="*/ 1223889 h 1309353"/>
                <a:gd name="connsiteX13" fmla="*/ 721108 w 4770580"/>
                <a:gd name="connsiteY13" fmla="*/ 1246289 h 1309353"/>
                <a:gd name="connsiteX14" fmla="*/ 4267820 w 4770580"/>
                <a:gd name="connsiteY14" fmla="*/ 1252424 h 1309353"/>
                <a:gd name="connsiteX15" fmla="*/ 4443238 w 4770580"/>
                <a:gd name="connsiteY15" fmla="*/ 1154284 h 1309353"/>
                <a:gd name="connsiteX16" fmla="*/ 4681593 w 4770580"/>
                <a:gd name="connsiteY16" fmla="*/ 759136 h 1309353"/>
                <a:gd name="connsiteX17" fmla="*/ 4681593 w 4770580"/>
                <a:gd name="connsiteY17" fmla="*/ 562853 h 1309353"/>
                <a:gd name="connsiteX18" fmla="*/ 4443238 w 4770580"/>
                <a:gd name="connsiteY18" fmla="*/ 166413 h 1309353"/>
                <a:gd name="connsiteX19" fmla="*/ 4267820 w 4770580"/>
                <a:gd name="connsiteY19" fmla="*/ 68272 h 1309353"/>
                <a:gd name="connsiteX20" fmla="*/ 1518706 w 4770580"/>
                <a:gd name="connsiteY20" fmla="*/ 68272 h 1309353"/>
                <a:gd name="connsiteX21" fmla="*/ 1341950 w 4770580"/>
                <a:gd name="connsiteY21" fmla="*/ 166413 h 1309353"/>
                <a:gd name="connsiteX22" fmla="*/ 1300229 w 4770580"/>
                <a:gd name="connsiteY22" fmla="*/ 236196 h 1309353"/>
                <a:gd name="connsiteX23" fmla="*/ 1266876 w 4770580"/>
                <a:gd name="connsiteY23" fmla="*/ 291984 h 1309353"/>
                <a:gd name="connsiteX24" fmla="*/ 1278103 w 4770580"/>
                <a:gd name="connsiteY24" fmla="*/ 311430 h 1309353"/>
                <a:gd name="connsiteX25" fmla="*/ 1413457 w 4770580"/>
                <a:gd name="connsiteY25" fmla="*/ 545869 h 1309353"/>
                <a:gd name="connsiteX26" fmla="*/ 1413571 w 4770580"/>
                <a:gd name="connsiteY26" fmla="*/ 763109 h 1309353"/>
                <a:gd name="connsiteX27" fmla="*/ 1267752 w 4770580"/>
                <a:gd name="connsiteY27" fmla="*/ 1015755 h 1309353"/>
                <a:gd name="connsiteX28" fmla="*/ 1263390 w 4770580"/>
                <a:gd name="connsiteY28" fmla="*/ 1023312 h 1309353"/>
                <a:gd name="connsiteX29" fmla="*/ 1264931 w 4770580"/>
                <a:gd name="connsiteY29" fmla="*/ 1025880 h 1309353"/>
                <a:gd name="connsiteX30" fmla="*/ 1341950 w 4770580"/>
                <a:gd name="connsiteY30" fmla="*/ 1154284 h 1309353"/>
                <a:gd name="connsiteX31" fmla="*/ 1518706 w 4770580"/>
                <a:gd name="connsiteY31" fmla="*/ 1252424 h 1309353"/>
                <a:gd name="connsiteX32" fmla="*/ 4267820 w 4770580"/>
                <a:gd name="connsiteY32" fmla="*/ 1252424 h 1309353"/>
                <a:gd name="connsiteX33" fmla="*/ 972144 w 4770580"/>
                <a:gd name="connsiteY33" fmla="*/ 1309353 h 1309353"/>
                <a:gd name="connsiteX34" fmla="*/ 467570 w 4770580"/>
                <a:gd name="connsiteY34" fmla="*/ 1309283 h 1309353"/>
                <a:gd name="connsiteX35" fmla="*/ 279492 w 4770580"/>
                <a:gd name="connsiteY35" fmla="*/ 1200564 h 1309353"/>
                <a:gd name="connsiteX36" fmla="*/ 27144 w 4770580"/>
                <a:gd name="connsiteY36" fmla="*/ 763484 h 1309353"/>
                <a:gd name="connsiteX37" fmla="*/ 27029 w 4770580"/>
                <a:gd name="connsiteY37" fmla="*/ 546245 h 1309353"/>
                <a:gd name="connsiteX38" fmla="*/ 279256 w 4770580"/>
                <a:gd name="connsiteY38" fmla="*/ 109235 h 1309353"/>
                <a:gd name="connsiteX39" fmla="*/ 468456 w 4770580"/>
                <a:gd name="connsiteY39" fmla="*/ 0 h 1309353"/>
                <a:gd name="connsiteX40" fmla="*/ 973030 w 4770580"/>
                <a:gd name="connsiteY40" fmla="*/ 71 h 1309353"/>
                <a:gd name="connsiteX41" fmla="*/ 1161108 w 4770580"/>
                <a:gd name="connsiteY41" fmla="*/ 108790 h 1309353"/>
                <a:gd name="connsiteX42" fmla="*/ 1205528 w 4770580"/>
                <a:gd name="connsiteY42" fmla="*/ 185727 h 1309353"/>
                <a:gd name="connsiteX43" fmla="*/ 1230238 w 4770580"/>
                <a:gd name="connsiteY43" fmla="*/ 228525 h 1309353"/>
                <a:gd name="connsiteX44" fmla="*/ 1244158 w 4770580"/>
                <a:gd name="connsiteY44" fmla="*/ 204346 h 1309353"/>
                <a:gd name="connsiteX45" fmla="*/ 1287348 w 4770580"/>
                <a:gd name="connsiteY45" fmla="*/ 129322 h 1309353"/>
                <a:gd name="connsiteX46" fmla="*/ 1470329 w 4770580"/>
                <a:gd name="connsiteY46" fmla="*/ 23810 h 1309353"/>
                <a:gd name="connsiteX47" fmla="*/ 4316245 w 4770580"/>
                <a:gd name="connsiteY47" fmla="*/ 23810 h 1309353"/>
                <a:gd name="connsiteX48" fmla="*/ 4497840 w 4770580"/>
                <a:gd name="connsiteY48" fmla="*/ 129322 h 1309353"/>
                <a:gd name="connsiteX49" fmla="*/ 4744589 w 4770580"/>
                <a:gd name="connsiteY49" fmla="*/ 555531 h 1309353"/>
                <a:gd name="connsiteX50" fmla="*/ 4744589 w 4770580"/>
                <a:gd name="connsiteY50" fmla="*/ 766554 h 1309353"/>
                <a:gd name="connsiteX51" fmla="*/ 4497840 w 4770580"/>
                <a:gd name="connsiteY51" fmla="*/ 1191375 h 1309353"/>
                <a:gd name="connsiteX52" fmla="*/ 4316245 w 4770580"/>
                <a:gd name="connsiteY52" fmla="*/ 1296886 h 1309353"/>
                <a:gd name="connsiteX53" fmla="*/ 1470329 w 4770580"/>
                <a:gd name="connsiteY53" fmla="*/ 1296886 h 1309353"/>
                <a:gd name="connsiteX54" fmla="*/ 1287348 w 4770580"/>
                <a:gd name="connsiteY54" fmla="*/ 1191375 h 1309353"/>
                <a:gd name="connsiteX55" fmla="*/ 1227445 w 4770580"/>
                <a:gd name="connsiteY55" fmla="*/ 1087659 h 1309353"/>
                <a:gd name="connsiteX56" fmla="*/ 1226848 w 4770580"/>
                <a:gd name="connsiteY56" fmla="*/ 1086625 h 1309353"/>
                <a:gd name="connsiteX57" fmla="*/ 1222923 w 4770580"/>
                <a:gd name="connsiteY57" fmla="*/ 1093426 h 1309353"/>
                <a:gd name="connsiteX58" fmla="*/ 1161344 w 4770580"/>
                <a:gd name="connsiteY58" fmla="*/ 1200118 h 1309353"/>
                <a:gd name="connsiteX59" fmla="*/ 972144 w 4770580"/>
                <a:gd name="connsiteY59" fmla="*/ 1309353 h 130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3">
                  <a:moveTo>
                    <a:pt x="721108" y="1246289"/>
                  </a:moveTo>
                  <a:cubicBezTo>
                    <a:pt x="752826" y="1246241"/>
                    <a:pt x="784615" y="1238712"/>
                    <a:pt x="810451" y="1223796"/>
                  </a:cubicBezTo>
                  <a:cubicBezTo>
                    <a:pt x="810451" y="1223796"/>
                    <a:pt x="810451" y="1223796"/>
                    <a:pt x="1169112" y="1016723"/>
                  </a:cubicBezTo>
                  <a:cubicBezTo>
                    <a:pt x="1220784" y="986890"/>
                    <a:pt x="1257760" y="922246"/>
                    <a:pt x="1258325" y="862389"/>
                  </a:cubicBezTo>
                  <a:cubicBezTo>
                    <a:pt x="1258325" y="862389"/>
                    <a:pt x="1258325" y="862389"/>
                    <a:pt x="1258382" y="448342"/>
                  </a:cubicBezTo>
                  <a:cubicBezTo>
                    <a:pt x="1257933" y="389069"/>
                    <a:pt x="1220438" y="324126"/>
                    <a:pt x="1168745" y="293086"/>
                  </a:cubicBezTo>
                  <a:cubicBezTo>
                    <a:pt x="1168745" y="293086"/>
                    <a:pt x="1168745" y="293086"/>
                    <a:pt x="810142" y="86113"/>
                  </a:cubicBezTo>
                  <a:cubicBezTo>
                    <a:pt x="758021" y="56673"/>
                    <a:pt x="683550" y="56373"/>
                    <a:pt x="631878" y="86206"/>
                  </a:cubicBezTo>
                  <a:lnTo>
                    <a:pt x="273217" y="293279"/>
                  </a:lnTo>
                  <a:cubicBezTo>
                    <a:pt x="221546" y="323112"/>
                    <a:pt x="183556" y="388341"/>
                    <a:pt x="184004" y="447613"/>
                  </a:cubicBezTo>
                  <a:cubicBezTo>
                    <a:pt x="184004" y="447613"/>
                    <a:pt x="184004" y="447613"/>
                    <a:pt x="183947" y="861660"/>
                  </a:cubicBezTo>
                  <a:cubicBezTo>
                    <a:pt x="183969" y="922532"/>
                    <a:pt x="221464" y="987475"/>
                    <a:pt x="273584" y="1016915"/>
                  </a:cubicBezTo>
                  <a:cubicBezTo>
                    <a:pt x="273584" y="1016915"/>
                    <a:pt x="273584" y="1016915"/>
                    <a:pt x="632188" y="1223889"/>
                  </a:cubicBezTo>
                  <a:cubicBezTo>
                    <a:pt x="657742" y="1238901"/>
                    <a:pt x="689390" y="1246336"/>
                    <a:pt x="721108" y="1246289"/>
                  </a:cubicBezTo>
                  <a:close/>
                  <a:moveTo>
                    <a:pt x="4267820" y="1252424"/>
                  </a:moveTo>
                  <a:cubicBezTo>
                    <a:pt x="4336113" y="1252424"/>
                    <a:pt x="4409761" y="1211102"/>
                    <a:pt x="4443238" y="1154284"/>
                  </a:cubicBezTo>
                  <a:cubicBezTo>
                    <a:pt x="4681593" y="759136"/>
                    <a:pt x="4681593" y="759136"/>
                    <a:pt x="4681593" y="759136"/>
                  </a:cubicBezTo>
                  <a:cubicBezTo>
                    <a:pt x="4715069" y="702317"/>
                    <a:pt x="4715069" y="619671"/>
                    <a:pt x="4681593" y="562853"/>
                  </a:cubicBezTo>
                  <a:cubicBezTo>
                    <a:pt x="4443238" y="166413"/>
                    <a:pt x="4443238" y="166413"/>
                    <a:pt x="4443238" y="166413"/>
                  </a:cubicBezTo>
                  <a:cubicBezTo>
                    <a:pt x="4409761" y="109595"/>
                    <a:pt x="4336113" y="68272"/>
                    <a:pt x="4267820" y="68272"/>
                  </a:cubicBezTo>
                  <a:cubicBezTo>
                    <a:pt x="1518706" y="68272"/>
                    <a:pt x="1518706" y="68272"/>
                    <a:pt x="1518706" y="68272"/>
                  </a:cubicBezTo>
                  <a:cubicBezTo>
                    <a:pt x="1450414" y="68272"/>
                    <a:pt x="1375426" y="109595"/>
                    <a:pt x="1341950" y="166413"/>
                  </a:cubicBezTo>
                  <a:cubicBezTo>
                    <a:pt x="1327136" y="191190"/>
                    <a:pt x="1313249" y="214419"/>
                    <a:pt x="1300229" y="236196"/>
                  </a:cubicBezTo>
                  <a:lnTo>
                    <a:pt x="1266876" y="291984"/>
                  </a:lnTo>
                  <a:lnTo>
                    <a:pt x="1278103" y="311430"/>
                  </a:lnTo>
                  <a:cubicBezTo>
                    <a:pt x="1413457" y="545869"/>
                    <a:pt x="1413457" y="545869"/>
                    <a:pt x="1413457" y="545869"/>
                  </a:cubicBezTo>
                  <a:cubicBezTo>
                    <a:pt x="1449812" y="608838"/>
                    <a:pt x="1450160" y="700828"/>
                    <a:pt x="1413571" y="763109"/>
                  </a:cubicBezTo>
                  <a:cubicBezTo>
                    <a:pt x="1350514" y="872361"/>
                    <a:pt x="1303222" y="954300"/>
                    <a:pt x="1267752" y="1015755"/>
                  </a:cubicBezTo>
                  <a:lnTo>
                    <a:pt x="1263390" y="1023312"/>
                  </a:lnTo>
                  <a:lnTo>
                    <a:pt x="1264931" y="1025880"/>
                  </a:lnTo>
                  <a:cubicBezTo>
                    <a:pt x="1341950" y="1154284"/>
                    <a:pt x="1341950" y="1154284"/>
                    <a:pt x="1341950" y="1154284"/>
                  </a:cubicBezTo>
                  <a:cubicBezTo>
                    <a:pt x="1375426" y="1211102"/>
                    <a:pt x="1450414" y="1252424"/>
                    <a:pt x="1518706" y="1252424"/>
                  </a:cubicBezTo>
                  <a:cubicBezTo>
                    <a:pt x="4267820" y="1252424"/>
                    <a:pt x="4267820" y="1252424"/>
                    <a:pt x="4267820" y="1252424"/>
                  </a:cubicBezTo>
                  <a:close/>
                  <a:moveTo>
                    <a:pt x="972144" y="1309353"/>
                  </a:moveTo>
                  <a:cubicBezTo>
                    <a:pt x="467570" y="1309283"/>
                    <a:pt x="467570" y="1309283"/>
                    <a:pt x="467570" y="1309283"/>
                  </a:cubicBezTo>
                  <a:cubicBezTo>
                    <a:pt x="395338" y="1309829"/>
                    <a:pt x="315847" y="1263533"/>
                    <a:pt x="279492" y="1200564"/>
                  </a:cubicBezTo>
                  <a:lnTo>
                    <a:pt x="27144" y="763484"/>
                  </a:lnTo>
                  <a:cubicBezTo>
                    <a:pt x="-9211" y="700515"/>
                    <a:pt x="-8847" y="609761"/>
                    <a:pt x="27029" y="546245"/>
                  </a:cubicBezTo>
                  <a:cubicBezTo>
                    <a:pt x="279256" y="109235"/>
                    <a:pt x="279256" y="109235"/>
                    <a:pt x="279256" y="109235"/>
                  </a:cubicBezTo>
                  <a:cubicBezTo>
                    <a:pt x="317082" y="46240"/>
                    <a:pt x="396224" y="547"/>
                    <a:pt x="468456" y="0"/>
                  </a:cubicBezTo>
                  <a:cubicBezTo>
                    <a:pt x="973030" y="71"/>
                    <a:pt x="973030" y="71"/>
                    <a:pt x="973030" y="71"/>
                  </a:cubicBezTo>
                  <a:cubicBezTo>
                    <a:pt x="1045975" y="759"/>
                    <a:pt x="1124753" y="45821"/>
                    <a:pt x="1161108" y="108790"/>
                  </a:cubicBezTo>
                  <a:cubicBezTo>
                    <a:pt x="1176880" y="136107"/>
                    <a:pt x="1191666" y="161718"/>
                    <a:pt x="1205528" y="185727"/>
                  </a:cubicBezTo>
                  <a:lnTo>
                    <a:pt x="1230238" y="228525"/>
                  </a:lnTo>
                  <a:lnTo>
                    <a:pt x="1244158" y="204346"/>
                  </a:lnTo>
                  <a:cubicBezTo>
                    <a:pt x="1257636" y="180933"/>
                    <a:pt x="1272012" y="155960"/>
                    <a:pt x="1287348" y="129322"/>
                  </a:cubicBezTo>
                  <a:cubicBezTo>
                    <a:pt x="1322004" y="68236"/>
                    <a:pt x="1399632" y="23810"/>
                    <a:pt x="1470329" y="23810"/>
                  </a:cubicBezTo>
                  <a:cubicBezTo>
                    <a:pt x="1470329" y="23810"/>
                    <a:pt x="1470329" y="23810"/>
                    <a:pt x="4316245" y="23810"/>
                  </a:cubicBezTo>
                  <a:cubicBezTo>
                    <a:pt x="4386943" y="23810"/>
                    <a:pt x="4463184" y="68236"/>
                    <a:pt x="4497840" y="129322"/>
                  </a:cubicBezTo>
                  <a:cubicBezTo>
                    <a:pt x="4497840" y="129322"/>
                    <a:pt x="4497840" y="129322"/>
                    <a:pt x="4744589" y="555531"/>
                  </a:cubicBezTo>
                  <a:cubicBezTo>
                    <a:pt x="4779244" y="616616"/>
                    <a:pt x="4779244" y="705468"/>
                    <a:pt x="4744589" y="766554"/>
                  </a:cubicBezTo>
                  <a:cubicBezTo>
                    <a:pt x="4744589" y="766554"/>
                    <a:pt x="4744589" y="766554"/>
                    <a:pt x="4497840" y="1191375"/>
                  </a:cubicBezTo>
                  <a:cubicBezTo>
                    <a:pt x="4463184" y="1252461"/>
                    <a:pt x="4386943" y="1296886"/>
                    <a:pt x="4316245" y="1296886"/>
                  </a:cubicBezTo>
                  <a:cubicBezTo>
                    <a:pt x="4316245" y="1296886"/>
                    <a:pt x="4316245" y="1296886"/>
                    <a:pt x="1470329" y="1296886"/>
                  </a:cubicBezTo>
                  <a:cubicBezTo>
                    <a:pt x="1399632" y="1296886"/>
                    <a:pt x="1322004" y="1252461"/>
                    <a:pt x="1287348" y="1191375"/>
                  </a:cubicBezTo>
                  <a:cubicBezTo>
                    <a:pt x="1287348" y="1191375"/>
                    <a:pt x="1287348" y="1191375"/>
                    <a:pt x="1227445" y="1087659"/>
                  </a:cubicBezTo>
                  <a:lnTo>
                    <a:pt x="1226848" y="1086625"/>
                  </a:lnTo>
                  <a:lnTo>
                    <a:pt x="1222923" y="1093426"/>
                  </a:lnTo>
                  <a:cubicBezTo>
                    <a:pt x="1161344" y="1200118"/>
                    <a:pt x="1161344" y="1200118"/>
                    <a:pt x="1161344" y="1200118"/>
                  </a:cubicBezTo>
                  <a:cubicBezTo>
                    <a:pt x="1125468" y="1263634"/>
                    <a:pt x="1046325" y="1309327"/>
                    <a:pt x="972144" y="1309353"/>
                  </a:cubicBezTo>
                  <a:close/>
                </a:path>
              </a:pathLst>
            </a:custGeom>
            <a:solidFill>
              <a:schemeClr val="accent4"/>
            </a:solidFill>
            <a:ln w="19050">
              <a:noFill/>
            </a:ln>
            <a:effectLst>
              <a:softEdge rad="0"/>
            </a:effectLst>
          </p:spPr>
          <p:txBody>
            <a:bodyPr vert="horz" wrap="square" lIns="91440" tIns="45720" rIns="91440" bIns="45720" numCol="1" anchor="t" anchorCtr="0" compatLnSpc="1">
              <a:prstTxWarp prst="textNoShape">
                <a:avLst/>
              </a:prstTxWarp>
              <a:noAutofit/>
            </a:bodyPr>
            <a:lstStyle/>
            <a:p>
              <a:endParaRPr lang="zh-CN" altLang="en-US" sz="1000">
                <a:solidFill>
                  <a:schemeClr val="tx1">
                    <a:lumMod val="50000"/>
                    <a:lumOff val="50000"/>
                  </a:schemeClr>
                </a:solidFill>
                <a:latin typeface="微软雅黑" pitchFamily="34" charset="-122"/>
                <a:ea typeface="微软雅黑" pitchFamily="34" charset="-122"/>
              </a:endParaRPr>
            </a:p>
          </p:txBody>
        </p:sp>
        <p:grpSp>
          <p:nvGrpSpPr>
            <p:cNvPr id="21" name="组合 24"/>
            <p:cNvGrpSpPr/>
            <p:nvPr/>
          </p:nvGrpSpPr>
          <p:grpSpPr>
            <a:xfrm>
              <a:off x="9944428" y="4984882"/>
              <a:ext cx="387591" cy="495680"/>
              <a:chOff x="1605186" y="572440"/>
              <a:chExt cx="563562" cy="720725"/>
            </a:xfrm>
            <a:gradFill>
              <a:gsLst>
                <a:gs pos="0">
                  <a:srgbClr val="FDFA75"/>
                </a:gs>
                <a:gs pos="100000">
                  <a:srgbClr val="D79E11"/>
                </a:gs>
              </a:gsLst>
              <a:lin ang="2700000" scaled="1"/>
            </a:gradFill>
            <a:effectLst/>
          </p:grpSpPr>
          <p:sp>
            <p:nvSpPr>
              <p:cNvPr id="23"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tx1">
                      <a:lumMod val="50000"/>
                      <a:lumOff val="50000"/>
                    </a:schemeClr>
                  </a:solidFill>
                  <a:latin typeface="微软雅黑" pitchFamily="34" charset="-122"/>
                  <a:ea typeface="微软雅黑" pitchFamily="34" charset="-122"/>
                </a:endParaRPr>
              </a:p>
            </p:txBody>
          </p:sp>
          <p:sp>
            <p:nvSpPr>
              <p:cNvPr id="24"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tx1">
                      <a:lumMod val="50000"/>
                      <a:lumOff val="50000"/>
                    </a:schemeClr>
                  </a:solidFill>
                  <a:latin typeface="微软雅黑" pitchFamily="34" charset="-122"/>
                  <a:ea typeface="微软雅黑" pitchFamily="34" charset="-122"/>
                </a:endParaRPr>
              </a:p>
            </p:txBody>
          </p:sp>
          <p:sp>
            <p:nvSpPr>
              <p:cNvPr id="2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000">
                  <a:solidFill>
                    <a:schemeClr val="tx1">
                      <a:lumMod val="50000"/>
                      <a:lumOff val="50000"/>
                    </a:schemeClr>
                  </a:solidFill>
                  <a:latin typeface="微软雅黑" pitchFamily="34" charset="-122"/>
                  <a:ea typeface="微软雅黑" pitchFamily="34" charset="-122"/>
                </a:endParaRPr>
              </a:p>
            </p:txBody>
          </p:sp>
        </p:grpSp>
        <p:sp>
          <p:nvSpPr>
            <p:cNvPr id="22" name="文本框 48"/>
            <p:cNvSpPr txBox="1"/>
            <p:nvPr/>
          </p:nvSpPr>
          <p:spPr>
            <a:xfrm>
              <a:off x="6723121" y="4791528"/>
              <a:ext cx="2554102" cy="1333286"/>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54770925"/>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a:spLocks/>
          </p:cNvSpPr>
          <p:nvPr/>
        </p:nvSpPr>
        <p:spPr bwMode="auto">
          <a:xfrm>
            <a:off x="1134481" y="2212260"/>
            <a:ext cx="1111250" cy="858706"/>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p:spPr>
        <p:txBody>
          <a:bodyPr/>
          <a:lstStyle/>
          <a:p>
            <a:endParaRPr lang="zh-CN" altLang="en-US" b="0" dirty="0">
              <a:solidFill>
                <a:srgbClr val="47494B"/>
              </a:solidFill>
              <a:ea typeface="微软雅黑" pitchFamily="34" charset="-122"/>
            </a:endParaRPr>
          </a:p>
        </p:txBody>
      </p:sp>
      <p:grpSp>
        <p:nvGrpSpPr>
          <p:cNvPr id="2" name="组合 18"/>
          <p:cNvGrpSpPr/>
          <p:nvPr/>
        </p:nvGrpSpPr>
        <p:grpSpPr>
          <a:xfrm>
            <a:off x="1302756" y="2257518"/>
            <a:ext cx="857250" cy="571676"/>
            <a:chOff x="1283891" y="1695061"/>
            <a:chExt cx="857250" cy="571500"/>
          </a:xfrm>
        </p:grpSpPr>
        <p:sp>
          <p:nvSpPr>
            <p:cNvPr id="20" name="Freeform 13"/>
            <p:cNvSpPr>
              <a:spLocks/>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nvGrpSpPr>
            <p:cNvPr id="3" name="组合 20"/>
            <p:cNvGrpSpPr/>
            <p:nvPr/>
          </p:nvGrpSpPr>
          <p:grpSpPr>
            <a:xfrm>
              <a:off x="1320404" y="1695061"/>
              <a:ext cx="820737" cy="522685"/>
              <a:chOff x="1320404" y="1695061"/>
              <a:chExt cx="820737" cy="522685"/>
            </a:xfrm>
          </p:grpSpPr>
          <p:sp>
            <p:nvSpPr>
              <p:cNvPr id="22" name="Freeform 14"/>
              <p:cNvSpPr>
                <a:spLocks/>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3" name="Freeform 15"/>
              <p:cNvSpPr>
                <a:spLocks/>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4" name="Freeform 16"/>
              <p:cNvSpPr>
                <a:spLocks/>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5" name="Freeform 17"/>
              <p:cNvSpPr>
                <a:spLocks/>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6" name="Freeform 18"/>
              <p:cNvSpPr>
                <a:spLocks/>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7" name="Freeform 19"/>
              <p:cNvSpPr>
                <a:spLocks/>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grpSp>
      <p:cxnSp>
        <p:nvCxnSpPr>
          <p:cNvPr id="37" name="直接连接符 36"/>
          <p:cNvCxnSpPr/>
          <p:nvPr/>
        </p:nvCxnSpPr>
        <p:spPr>
          <a:xfrm>
            <a:off x="1134483" y="3070964"/>
            <a:ext cx="15144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1738763" y="2732819"/>
            <a:ext cx="902811" cy="307777"/>
          </a:xfrm>
          <a:prstGeom prst="rect">
            <a:avLst/>
          </a:prstGeom>
        </p:spPr>
        <p:txBody>
          <a:bodyPr wrap="none">
            <a:spAutoFit/>
          </a:bodyPr>
          <a:lstStyle/>
          <a:p>
            <a:pPr algn="just">
              <a:defRPr/>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标题内容</a:t>
            </a:r>
          </a:p>
        </p:txBody>
      </p:sp>
      <p:sp>
        <p:nvSpPr>
          <p:cNvPr id="39" name="Freeform 12"/>
          <p:cNvSpPr>
            <a:spLocks/>
          </p:cNvSpPr>
          <p:nvPr/>
        </p:nvSpPr>
        <p:spPr bwMode="auto">
          <a:xfrm>
            <a:off x="2915816" y="2212260"/>
            <a:ext cx="1111250" cy="858706"/>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p:spPr>
        <p:txBody>
          <a:bodyPr/>
          <a:lstStyle/>
          <a:p>
            <a:endParaRPr lang="zh-CN" altLang="en-US" b="0" dirty="0">
              <a:solidFill>
                <a:srgbClr val="47494B"/>
              </a:solidFill>
              <a:ea typeface="微软雅黑" pitchFamily="34" charset="-122"/>
            </a:endParaRPr>
          </a:p>
        </p:txBody>
      </p:sp>
      <p:grpSp>
        <p:nvGrpSpPr>
          <p:cNvPr id="4" name="组合 39"/>
          <p:cNvGrpSpPr/>
          <p:nvPr/>
        </p:nvGrpSpPr>
        <p:grpSpPr>
          <a:xfrm>
            <a:off x="3088693" y="2257518"/>
            <a:ext cx="855664" cy="571676"/>
            <a:chOff x="3069828" y="1695061"/>
            <a:chExt cx="855664" cy="571500"/>
          </a:xfrm>
          <a:solidFill>
            <a:schemeClr val="bg1">
              <a:lumMod val="95000"/>
            </a:schemeClr>
          </a:solidFill>
        </p:grpSpPr>
        <p:sp>
          <p:nvSpPr>
            <p:cNvPr id="41" name="Freeform 13"/>
            <p:cNvSpPr>
              <a:spLocks/>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sp>
          <p:nvSpPr>
            <p:cNvPr id="42" name="Freeform 14"/>
            <p:cNvSpPr>
              <a:spLocks/>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sp>
          <p:nvSpPr>
            <p:cNvPr id="43" name="Freeform 15"/>
            <p:cNvSpPr>
              <a:spLocks/>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sp>
          <p:nvSpPr>
            <p:cNvPr id="44" name="Freeform 16"/>
            <p:cNvSpPr>
              <a:spLocks/>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sp>
          <p:nvSpPr>
            <p:cNvPr id="45" name="Freeform 17"/>
            <p:cNvSpPr>
              <a:spLocks/>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sp>
          <p:nvSpPr>
            <p:cNvPr id="46" name="Freeform 18"/>
            <p:cNvSpPr>
              <a:spLocks/>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sp>
          <p:nvSpPr>
            <p:cNvPr id="47" name="Freeform 19"/>
            <p:cNvSpPr>
              <a:spLocks/>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a:extLst/>
          </p:spPr>
          <p:txBody>
            <a:bodyPr/>
            <a:lstStyle/>
            <a:p>
              <a:pPr>
                <a:defRPr/>
              </a:pPr>
              <a:endParaRPr lang="zh-CN" altLang="en-US" b="0" dirty="0">
                <a:solidFill>
                  <a:srgbClr val="47494B"/>
                </a:solidFill>
                <a:ea typeface="微软雅黑" pitchFamily="34" charset="-122"/>
              </a:endParaRPr>
            </a:p>
          </p:txBody>
        </p:sp>
      </p:grpSp>
      <p:cxnSp>
        <p:nvCxnSpPr>
          <p:cNvPr id="48" name="直接连接符 47"/>
          <p:cNvCxnSpPr/>
          <p:nvPr/>
        </p:nvCxnSpPr>
        <p:spPr>
          <a:xfrm>
            <a:off x="2918831" y="3070964"/>
            <a:ext cx="151606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3523906" y="2732819"/>
            <a:ext cx="902811" cy="307777"/>
          </a:xfrm>
          <a:prstGeom prst="rect">
            <a:avLst/>
          </a:prstGeom>
        </p:spPr>
        <p:txBody>
          <a:bodyPr wrap="none">
            <a:spAutoFit/>
          </a:bodyPr>
          <a:lstStyle/>
          <a:p>
            <a:pPr algn="just">
              <a:defRPr/>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标题内容</a:t>
            </a:r>
          </a:p>
        </p:txBody>
      </p:sp>
      <p:sp>
        <p:nvSpPr>
          <p:cNvPr id="50" name="Freeform 12"/>
          <p:cNvSpPr>
            <a:spLocks/>
          </p:cNvSpPr>
          <p:nvPr/>
        </p:nvSpPr>
        <p:spPr bwMode="auto">
          <a:xfrm>
            <a:off x="4704768" y="2212260"/>
            <a:ext cx="1111250" cy="858706"/>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p:spPr>
        <p:txBody>
          <a:bodyPr/>
          <a:lstStyle/>
          <a:p>
            <a:endParaRPr lang="zh-CN" altLang="en-US" b="0" dirty="0">
              <a:solidFill>
                <a:srgbClr val="47494B"/>
              </a:solidFill>
              <a:ea typeface="微软雅黑" pitchFamily="34" charset="-122"/>
            </a:endParaRPr>
          </a:p>
        </p:txBody>
      </p:sp>
      <p:grpSp>
        <p:nvGrpSpPr>
          <p:cNvPr id="5" name="组合 50"/>
          <p:cNvGrpSpPr/>
          <p:nvPr/>
        </p:nvGrpSpPr>
        <p:grpSpPr>
          <a:xfrm>
            <a:off x="4832562" y="2275382"/>
            <a:ext cx="855662" cy="571676"/>
            <a:chOff x="4855766" y="1695061"/>
            <a:chExt cx="855662" cy="571500"/>
          </a:xfrm>
          <a:solidFill>
            <a:schemeClr val="bg1">
              <a:lumMod val="95000"/>
            </a:schemeClr>
          </a:solidFill>
        </p:grpSpPr>
        <p:sp>
          <p:nvSpPr>
            <p:cNvPr id="52" name="Freeform 13"/>
            <p:cNvSpPr>
              <a:spLocks/>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3" name="Freeform 14"/>
            <p:cNvSpPr>
              <a:spLocks/>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4" name="Freeform 15"/>
            <p:cNvSpPr>
              <a:spLocks/>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5" name="Freeform 16"/>
            <p:cNvSpPr>
              <a:spLocks/>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6" name="Freeform 17"/>
            <p:cNvSpPr>
              <a:spLocks/>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7" name="Freeform 18"/>
            <p:cNvSpPr>
              <a:spLocks/>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8" name="Freeform 19"/>
            <p:cNvSpPr>
              <a:spLocks/>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grpSp>
      <p:cxnSp>
        <p:nvCxnSpPr>
          <p:cNvPr id="59" name="直接连接符 58"/>
          <p:cNvCxnSpPr/>
          <p:nvPr/>
        </p:nvCxnSpPr>
        <p:spPr>
          <a:xfrm>
            <a:off x="4704769" y="3070964"/>
            <a:ext cx="15144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5309050" y="2732819"/>
            <a:ext cx="902811" cy="307777"/>
          </a:xfrm>
          <a:prstGeom prst="rect">
            <a:avLst/>
          </a:prstGeom>
        </p:spPr>
        <p:txBody>
          <a:bodyPr wrap="none">
            <a:spAutoFit/>
          </a:bodyPr>
          <a:lstStyle/>
          <a:p>
            <a:pPr algn="just">
              <a:defRPr/>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标题内容</a:t>
            </a:r>
          </a:p>
        </p:txBody>
      </p:sp>
      <p:sp>
        <p:nvSpPr>
          <p:cNvPr id="61" name="Freeform 12"/>
          <p:cNvSpPr>
            <a:spLocks/>
          </p:cNvSpPr>
          <p:nvPr/>
        </p:nvSpPr>
        <p:spPr bwMode="auto">
          <a:xfrm>
            <a:off x="6448797" y="2212260"/>
            <a:ext cx="1111250" cy="858706"/>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p:spPr>
        <p:txBody>
          <a:bodyPr/>
          <a:lstStyle/>
          <a:p>
            <a:endParaRPr lang="zh-CN" altLang="en-US" b="0" dirty="0">
              <a:solidFill>
                <a:srgbClr val="47494B"/>
              </a:solidFill>
              <a:ea typeface="微软雅黑" pitchFamily="34" charset="-122"/>
            </a:endParaRPr>
          </a:p>
        </p:txBody>
      </p:sp>
      <p:grpSp>
        <p:nvGrpSpPr>
          <p:cNvPr id="6" name="组合 61"/>
          <p:cNvGrpSpPr/>
          <p:nvPr/>
        </p:nvGrpSpPr>
        <p:grpSpPr>
          <a:xfrm>
            <a:off x="6658981" y="2257518"/>
            <a:ext cx="857250" cy="571676"/>
            <a:chOff x="6640116" y="1695061"/>
            <a:chExt cx="857250" cy="571500"/>
          </a:xfrm>
        </p:grpSpPr>
        <p:sp>
          <p:nvSpPr>
            <p:cNvPr id="63" name="Freeform 13"/>
            <p:cNvSpPr>
              <a:spLocks/>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4" name="Freeform 14"/>
            <p:cNvSpPr>
              <a:spLocks/>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5" name="Freeform 15"/>
            <p:cNvSpPr>
              <a:spLocks/>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6" name="Freeform 16"/>
            <p:cNvSpPr>
              <a:spLocks/>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7" name="Freeform 17"/>
            <p:cNvSpPr>
              <a:spLocks/>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8" name="Freeform 18"/>
            <p:cNvSpPr>
              <a:spLocks/>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9" name="Freeform 19"/>
            <p:cNvSpPr>
              <a:spLocks/>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cxnSp>
        <p:nvCxnSpPr>
          <p:cNvPr id="70" name="直接连接符 69"/>
          <p:cNvCxnSpPr/>
          <p:nvPr/>
        </p:nvCxnSpPr>
        <p:spPr>
          <a:xfrm>
            <a:off x="6490708" y="3070964"/>
            <a:ext cx="15144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7094988" y="2732819"/>
            <a:ext cx="902811" cy="307777"/>
          </a:xfrm>
          <a:prstGeom prst="rect">
            <a:avLst/>
          </a:prstGeom>
        </p:spPr>
        <p:txBody>
          <a:bodyPr wrap="none">
            <a:spAutoFit/>
          </a:bodyPr>
          <a:lstStyle/>
          <a:p>
            <a:pPr algn="just">
              <a:defRPr/>
            </a:pP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标题内容</a:t>
            </a:r>
          </a:p>
        </p:txBody>
      </p:sp>
      <p:sp>
        <p:nvSpPr>
          <p:cNvPr id="72" name="文本框 164"/>
          <p:cNvSpPr txBox="1"/>
          <p:nvPr/>
        </p:nvSpPr>
        <p:spPr>
          <a:xfrm>
            <a:off x="1134483" y="3253776"/>
            <a:ext cx="1514475" cy="614912"/>
          </a:xfrm>
          <a:prstGeom prst="rect">
            <a:avLst/>
          </a:prstGeom>
          <a:noFill/>
        </p:spPr>
        <p:txBody>
          <a:bodyPr>
            <a:spAutoFit/>
          </a:bodyPr>
          <a:lstStyle/>
          <a:p>
            <a:pPr algn="just">
              <a:lnSpc>
                <a:spcPct val="130000"/>
              </a:lnSpc>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73" name="文本框 165"/>
          <p:cNvSpPr txBox="1"/>
          <p:nvPr/>
        </p:nvSpPr>
        <p:spPr>
          <a:xfrm>
            <a:off x="2918831" y="3253776"/>
            <a:ext cx="1516062" cy="614912"/>
          </a:xfrm>
          <a:prstGeom prst="rect">
            <a:avLst/>
          </a:prstGeom>
          <a:noFill/>
        </p:spPr>
        <p:txBody>
          <a:bodyPr>
            <a:spAutoFit/>
          </a:bodyPr>
          <a:lstStyle/>
          <a:p>
            <a:pPr algn="just">
              <a:lnSpc>
                <a:spcPct val="130000"/>
              </a:lnSpc>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74" name="文本框 166"/>
          <p:cNvSpPr txBox="1"/>
          <p:nvPr/>
        </p:nvSpPr>
        <p:spPr>
          <a:xfrm>
            <a:off x="4704769" y="3253776"/>
            <a:ext cx="1514475" cy="614912"/>
          </a:xfrm>
          <a:prstGeom prst="rect">
            <a:avLst/>
          </a:prstGeom>
          <a:noFill/>
        </p:spPr>
        <p:txBody>
          <a:bodyPr>
            <a:spAutoFit/>
          </a:bodyPr>
          <a:lstStyle/>
          <a:p>
            <a:pPr algn="just">
              <a:lnSpc>
                <a:spcPct val="130000"/>
              </a:lnSpc>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75" name="文本框 167"/>
          <p:cNvSpPr txBox="1"/>
          <p:nvPr/>
        </p:nvSpPr>
        <p:spPr>
          <a:xfrm>
            <a:off x="6490708" y="3253775"/>
            <a:ext cx="1514475" cy="614912"/>
          </a:xfrm>
          <a:prstGeom prst="rect">
            <a:avLst/>
          </a:prstGeom>
          <a:noFill/>
        </p:spPr>
        <p:txBody>
          <a:bodyPr>
            <a:spAutoFit/>
          </a:bodyPr>
          <a:lstStyle/>
          <a:p>
            <a:pPr algn="just">
              <a:lnSpc>
                <a:spcPct val="130000"/>
              </a:lnSpc>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Tree>
    <p:extLst>
      <p:ext uri="{BB962C8B-B14F-4D97-AF65-F5344CB8AC3E}">
        <p14:creationId xmlns:p14="http://schemas.microsoft.com/office/powerpoint/2010/main" val="2486237556"/>
      </p:ext>
    </p:extLst>
  </p:cSld>
  <p:clrMapOvr>
    <a:masterClrMapping/>
  </p:clrMapOvr>
  <mc:AlternateContent xmlns:mc="http://schemas.openxmlformats.org/markup-compatibility/2006" xmlns:p14="http://schemas.microsoft.com/office/powerpoint/2010/main">
    <mc:Choice Requires="p14">
      <p:transition spd="slow" p14:dur="800" advClick="0" advTm="12000">
        <p:circle/>
      </p:transition>
    </mc:Choice>
    <mc:Fallback xmlns="">
      <p:transition spd="slow" advClick="0" advTm="12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barn(inVertical)">
                                      <p:cBhvr>
                                        <p:cTn id="19" dur="500"/>
                                        <p:tgtEl>
                                          <p:spTgt spid="38"/>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ppt_x"/>
                                          </p:val>
                                        </p:tav>
                                        <p:tav tm="100000">
                                          <p:val>
                                            <p:strVal val="#ppt_x"/>
                                          </p:val>
                                        </p:tav>
                                      </p:tavLst>
                                    </p:anim>
                                    <p:anim calcmode="lin" valueType="num">
                                      <p:cBhvr additive="base">
                                        <p:cTn id="24" dur="500" fill="hold"/>
                                        <p:tgtEl>
                                          <p:spTgt spid="7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4000"/>
                            </p:stCondLst>
                            <p:childTnLst>
                              <p:par>
                                <p:cTn id="38" presetID="16" presetClass="entr" presetSubtype="21"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barn(inVertical)">
                                      <p:cBhvr>
                                        <p:cTn id="40" dur="500"/>
                                        <p:tgtEl>
                                          <p:spTgt spid="49"/>
                                        </p:tgtEl>
                                      </p:cBhvr>
                                    </p:animEffect>
                                  </p:childTnLst>
                                </p:cTn>
                              </p:par>
                            </p:childTnLst>
                          </p:cTn>
                        </p:par>
                        <p:par>
                          <p:cTn id="41" fill="hold">
                            <p:stCondLst>
                              <p:cond delay="4500"/>
                            </p:stCondLst>
                            <p:childTnLst>
                              <p:par>
                                <p:cTn id="42" presetID="2" presetClass="entr" presetSubtype="4"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 calcmode="lin" valueType="num">
                                      <p:cBhvr additive="base">
                                        <p:cTn id="44" dur="500" fill="hold"/>
                                        <p:tgtEl>
                                          <p:spTgt spid="73"/>
                                        </p:tgtEl>
                                        <p:attrNameLst>
                                          <p:attrName>ppt_x</p:attrName>
                                        </p:attrNameLst>
                                      </p:cBhvr>
                                      <p:tavLst>
                                        <p:tav tm="0">
                                          <p:val>
                                            <p:strVal val="#ppt_x"/>
                                          </p:val>
                                        </p:tav>
                                        <p:tav tm="100000">
                                          <p:val>
                                            <p:strVal val="#ppt_x"/>
                                          </p:val>
                                        </p:tav>
                                      </p:tavLst>
                                    </p:anim>
                                    <p:anim calcmode="lin" valueType="num">
                                      <p:cBhvr additive="base">
                                        <p:cTn id="45" dur="500" fill="hold"/>
                                        <p:tgtEl>
                                          <p:spTgt spid="73"/>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5500"/>
                            </p:stCondLst>
                            <p:childTnLst>
                              <p:par>
                                <p:cTn id="51" presetID="22" presetClass="entr" presetSubtype="4"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left)">
                                      <p:cBhvr>
                                        <p:cTn id="57" dur="500"/>
                                        <p:tgtEl>
                                          <p:spTgt spid="59"/>
                                        </p:tgtEl>
                                      </p:cBhvr>
                                    </p:animEffect>
                                  </p:childTnLst>
                                </p:cTn>
                              </p:par>
                            </p:childTnLst>
                          </p:cTn>
                        </p:par>
                        <p:par>
                          <p:cTn id="58" fill="hold">
                            <p:stCondLst>
                              <p:cond delay="6500"/>
                            </p:stCondLst>
                            <p:childTnLst>
                              <p:par>
                                <p:cTn id="59" presetID="16" presetClass="entr" presetSubtype="2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barn(inVertical)">
                                      <p:cBhvr>
                                        <p:cTn id="61" dur="500"/>
                                        <p:tgtEl>
                                          <p:spTgt spid="60"/>
                                        </p:tgtEl>
                                      </p:cBhvr>
                                    </p:animEffect>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500" fill="hold"/>
                                        <p:tgtEl>
                                          <p:spTgt spid="74"/>
                                        </p:tgtEl>
                                        <p:attrNameLst>
                                          <p:attrName>ppt_x</p:attrName>
                                        </p:attrNameLst>
                                      </p:cBhvr>
                                      <p:tavLst>
                                        <p:tav tm="0">
                                          <p:val>
                                            <p:strVal val="#ppt_x"/>
                                          </p:val>
                                        </p:tav>
                                        <p:tav tm="100000">
                                          <p:val>
                                            <p:strVal val="#ppt_x"/>
                                          </p:val>
                                        </p:tav>
                                      </p:tavLst>
                                    </p:anim>
                                    <p:anim calcmode="lin" valueType="num">
                                      <p:cBhvr additive="base">
                                        <p:cTn id="66" dur="500" fill="hold"/>
                                        <p:tgtEl>
                                          <p:spTgt spid="74"/>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wipe(down)">
                                      <p:cBhvr>
                                        <p:cTn id="70" dur="500"/>
                                        <p:tgtEl>
                                          <p:spTgt spid="61"/>
                                        </p:tgtEl>
                                      </p:cBhvr>
                                    </p:animEffect>
                                  </p:childTnLst>
                                </p:cTn>
                              </p:par>
                            </p:childTnLst>
                          </p:cTn>
                        </p:par>
                        <p:par>
                          <p:cTn id="71" fill="hold">
                            <p:stCondLst>
                              <p:cond delay="8000"/>
                            </p:stCondLst>
                            <p:childTnLst>
                              <p:par>
                                <p:cTn id="72" presetID="22" presetClass="entr" presetSubtype="4" fill="hold" nodeType="after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down)">
                                      <p:cBhvr>
                                        <p:cTn id="74" dur="500"/>
                                        <p:tgtEl>
                                          <p:spTgt spid="6"/>
                                        </p:tgtEl>
                                      </p:cBhvr>
                                    </p:animEffect>
                                  </p:childTnLst>
                                </p:cTn>
                              </p:par>
                            </p:childTnLst>
                          </p:cTn>
                        </p:par>
                        <p:par>
                          <p:cTn id="75" fill="hold">
                            <p:stCondLst>
                              <p:cond delay="8500"/>
                            </p:stCondLst>
                            <p:childTnLst>
                              <p:par>
                                <p:cTn id="76" presetID="22" presetClass="entr" presetSubtype="8" fill="hold"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wipe(left)">
                                      <p:cBhvr>
                                        <p:cTn id="78" dur="500"/>
                                        <p:tgtEl>
                                          <p:spTgt spid="70"/>
                                        </p:tgtEl>
                                      </p:cBhvr>
                                    </p:animEffect>
                                  </p:childTnLst>
                                </p:cTn>
                              </p:par>
                            </p:childTnLst>
                          </p:cTn>
                        </p:par>
                        <p:par>
                          <p:cTn id="79" fill="hold">
                            <p:stCondLst>
                              <p:cond delay="9000"/>
                            </p:stCondLst>
                            <p:childTnLst>
                              <p:par>
                                <p:cTn id="80" presetID="16" presetClass="entr" presetSubtype="21"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barn(inVertical)">
                                      <p:cBhvr>
                                        <p:cTn id="82" dur="500"/>
                                        <p:tgtEl>
                                          <p:spTgt spid="71"/>
                                        </p:tgtEl>
                                      </p:cBhvr>
                                    </p:animEffect>
                                  </p:childTnLst>
                                </p:cTn>
                              </p:par>
                            </p:childTnLst>
                          </p:cTn>
                        </p:par>
                        <p:par>
                          <p:cTn id="83" fill="hold">
                            <p:stCondLst>
                              <p:cond delay="9500"/>
                            </p:stCondLst>
                            <p:childTnLst>
                              <p:par>
                                <p:cTn id="84" presetID="2" presetClass="entr" presetSubtype="4" fill="hold" grpId="0" nodeType="afterEffect">
                                  <p:stCondLst>
                                    <p:cond delay="0"/>
                                  </p:stCondLst>
                                  <p:childTnLst>
                                    <p:set>
                                      <p:cBhvr>
                                        <p:cTn id="85" dur="1" fill="hold">
                                          <p:stCondLst>
                                            <p:cond delay="0"/>
                                          </p:stCondLst>
                                        </p:cTn>
                                        <p:tgtEl>
                                          <p:spTgt spid="75"/>
                                        </p:tgtEl>
                                        <p:attrNameLst>
                                          <p:attrName>style.visibility</p:attrName>
                                        </p:attrNameLst>
                                      </p:cBhvr>
                                      <p:to>
                                        <p:strVal val="visible"/>
                                      </p:to>
                                    </p:set>
                                    <p:anim calcmode="lin" valueType="num">
                                      <p:cBhvr additive="base">
                                        <p:cTn id="86" dur="500" fill="hold"/>
                                        <p:tgtEl>
                                          <p:spTgt spid="75"/>
                                        </p:tgtEl>
                                        <p:attrNameLst>
                                          <p:attrName>ppt_x</p:attrName>
                                        </p:attrNameLst>
                                      </p:cBhvr>
                                      <p:tavLst>
                                        <p:tav tm="0">
                                          <p:val>
                                            <p:strVal val="#ppt_x"/>
                                          </p:val>
                                        </p:tav>
                                        <p:tav tm="100000">
                                          <p:val>
                                            <p:strVal val="#ppt_x"/>
                                          </p:val>
                                        </p:tav>
                                      </p:tavLst>
                                    </p:anim>
                                    <p:anim calcmode="lin" valueType="num">
                                      <p:cBhvr additive="base">
                                        <p:cTn id="87"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8" grpId="0"/>
      <p:bldP spid="39" grpId="0" animBg="1"/>
      <p:bldP spid="49" grpId="0"/>
      <p:bldP spid="50" grpId="0" animBg="1"/>
      <p:bldP spid="60" grpId="0"/>
      <p:bldP spid="61" grpId="0" animBg="1"/>
      <p:bldP spid="71" grpId="0"/>
      <p:bldP spid="72" grpId="0"/>
      <p:bldP spid="73" grpId="0"/>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24317" y="1294999"/>
            <a:ext cx="2216127" cy="809493"/>
            <a:chOff x="1768673" y="1716257"/>
            <a:chExt cx="2724752" cy="998806"/>
          </a:xfrm>
        </p:grpSpPr>
        <p:grpSp>
          <p:nvGrpSpPr>
            <p:cNvPr id="3" name="组合 2"/>
            <p:cNvGrpSpPr/>
            <p:nvPr/>
          </p:nvGrpSpPr>
          <p:grpSpPr>
            <a:xfrm>
              <a:off x="1768673" y="1716257"/>
              <a:ext cx="2724752" cy="998806"/>
              <a:chOff x="2208627" y="2757268"/>
              <a:chExt cx="2098475" cy="769233"/>
            </a:xfrm>
          </p:grpSpPr>
          <p:sp>
            <p:nvSpPr>
              <p:cNvPr id="5" name="任意多边形 4"/>
              <p:cNvSpPr/>
              <p:nvPr/>
            </p:nvSpPr>
            <p:spPr>
              <a:xfrm rot="428685">
                <a:off x="2267286" y="2880533"/>
                <a:ext cx="2039816" cy="645968"/>
              </a:xfrm>
              <a:custGeom>
                <a:avLst/>
                <a:gdLst>
                  <a:gd name="connsiteX0" fmla="*/ 1948193 w 2039816"/>
                  <a:gd name="connsiteY0" fmla="*/ 0 h 645968"/>
                  <a:gd name="connsiteX1" fmla="*/ 2039816 w 2039816"/>
                  <a:gd name="connsiteY1" fmla="*/ 0 h 645968"/>
                  <a:gd name="connsiteX2" fmla="*/ 2039816 w 2039816"/>
                  <a:gd name="connsiteY2" fmla="*/ 645968 h 645968"/>
                  <a:gd name="connsiteX3" fmla="*/ 0 w 2039816"/>
                  <a:gd name="connsiteY3" fmla="*/ 645968 h 645968"/>
                  <a:gd name="connsiteX4" fmla="*/ 0 w 2039816"/>
                  <a:gd name="connsiteY4" fmla="*/ 636726 h 645968"/>
                  <a:gd name="connsiteX5" fmla="*/ 1996635 w 2039816"/>
                  <a:gd name="connsiteY5" fmla="*/ 386448 h 645968"/>
                  <a:gd name="connsiteX6" fmla="*/ 0 w 2039816"/>
                  <a:gd name="connsiteY6" fmla="*/ 0 h 645968"/>
                  <a:gd name="connsiteX7" fmla="*/ 8681 w 2039816"/>
                  <a:gd name="connsiteY7" fmla="*/ 0 h 645968"/>
                  <a:gd name="connsiteX8" fmla="*/ 0 w 2039816"/>
                  <a:gd name="connsiteY8" fmla="*/ 1088 h 64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9816" h="645968">
                    <a:moveTo>
                      <a:pt x="1948193" y="0"/>
                    </a:moveTo>
                    <a:lnTo>
                      <a:pt x="2039816" y="0"/>
                    </a:lnTo>
                    <a:lnTo>
                      <a:pt x="2039816" y="645968"/>
                    </a:lnTo>
                    <a:lnTo>
                      <a:pt x="0" y="645968"/>
                    </a:lnTo>
                    <a:lnTo>
                      <a:pt x="0" y="636726"/>
                    </a:lnTo>
                    <a:lnTo>
                      <a:pt x="1996635" y="386448"/>
                    </a:lnTo>
                    <a:close/>
                    <a:moveTo>
                      <a:pt x="0" y="0"/>
                    </a:moveTo>
                    <a:lnTo>
                      <a:pt x="8681" y="0"/>
                    </a:lnTo>
                    <a:lnTo>
                      <a:pt x="0" y="10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tx1">
                      <a:lumMod val="75000"/>
                      <a:lumOff val="25000"/>
                    </a:schemeClr>
                  </a:solidFill>
                </a:endParaRPr>
              </a:p>
            </p:txBody>
          </p:sp>
          <p:sp>
            <p:nvSpPr>
              <p:cNvPr id="6" name="矩形 5"/>
              <p:cNvSpPr/>
              <p:nvPr/>
            </p:nvSpPr>
            <p:spPr>
              <a:xfrm>
                <a:off x="2208627" y="2757268"/>
                <a:ext cx="2039816" cy="63070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sp>
          <p:nvSpPr>
            <p:cNvPr id="4" name="矩形 3"/>
            <p:cNvSpPr/>
            <p:nvPr/>
          </p:nvSpPr>
          <p:spPr>
            <a:xfrm>
              <a:off x="2061273" y="1951992"/>
              <a:ext cx="983878" cy="341780"/>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effectLst>
                  <a:outerShdw blurRad="50800" dist="25400" dir="2700000" algn="tl" rotWithShape="0">
                    <a:prstClr val="black">
                      <a:alpha val="40000"/>
                    </a:prstClr>
                  </a:outerShdw>
                </a:effectLst>
                <a:latin typeface="微软雅黑" pitchFamily="34" charset="-122"/>
                <a:ea typeface="微软雅黑" pitchFamily="34" charset="-122"/>
              </a:endParaRPr>
            </a:p>
          </p:txBody>
        </p:sp>
      </p:grpSp>
      <p:grpSp>
        <p:nvGrpSpPr>
          <p:cNvPr id="7" name="组合 6"/>
          <p:cNvGrpSpPr/>
          <p:nvPr/>
        </p:nvGrpSpPr>
        <p:grpSpPr>
          <a:xfrm>
            <a:off x="1324317" y="2627147"/>
            <a:ext cx="2216127" cy="809493"/>
            <a:chOff x="1768673" y="3412698"/>
            <a:chExt cx="2724752" cy="998806"/>
          </a:xfrm>
        </p:grpSpPr>
        <p:grpSp>
          <p:nvGrpSpPr>
            <p:cNvPr id="8" name="组合 20"/>
            <p:cNvGrpSpPr/>
            <p:nvPr/>
          </p:nvGrpSpPr>
          <p:grpSpPr>
            <a:xfrm>
              <a:off x="1768673" y="3412698"/>
              <a:ext cx="2724752" cy="998806"/>
              <a:chOff x="2208627" y="2757268"/>
              <a:chExt cx="2098475" cy="769233"/>
            </a:xfrm>
          </p:grpSpPr>
          <p:sp>
            <p:nvSpPr>
              <p:cNvPr id="10" name="任意多边形 9"/>
              <p:cNvSpPr/>
              <p:nvPr/>
            </p:nvSpPr>
            <p:spPr>
              <a:xfrm rot="428685">
                <a:off x="2267286" y="2880533"/>
                <a:ext cx="2039816" cy="645968"/>
              </a:xfrm>
              <a:custGeom>
                <a:avLst/>
                <a:gdLst>
                  <a:gd name="connsiteX0" fmla="*/ 1948193 w 2039816"/>
                  <a:gd name="connsiteY0" fmla="*/ 0 h 645968"/>
                  <a:gd name="connsiteX1" fmla="*/ 2039816 w 2039816"/>
                  <a:gd name="connsiteY1" fmla="*/ 0 h 645968"/>
                  <a:gd name="connsiteX2" fmla="*/ 2039816 w 2039816"/>
                  <a:gd name="connsiteY2" fmla="*/ 645968 h 645968"/>
                  <a:gd name="connsiteX3" fmla="*/ 0 w 2039816"/>
                  <a:gd name="connsiteY3" fmla="*/ 645968 h 645968"/>
                  <a:gd name="connsiteX4" fmla="*/ 0 w 2039816"/>
                  <a:gd name="connsiteY4" fmla="*/ 636726 h 645968"/>
                  <a:gd name="connsiteX5" fmla="*/ 1996635 w 2039816"/>
                  <a:gd name="connsiteY5" fmla="*/ 386448 h 645968"/>
                  <a:gd name="connsiteX6" fmla="*/ 0 w 2039816"/>
                  <a:gd name="connsiteY6" fmla="*/ 0 h 645968"/>
                  <a:gd name="connsiteX7" fmla="*/ 8681 w 2039816"/>
                  <a:gd name="connsiteY7" fmla="*/ 0 h 645968"/>
                  <a:gd name="connsiteX8" fmla="*/ 0 w 2039816"/>
                  <a:gd name="connsiteY8" fmla="*/ 1088 h 64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9816" h="645968">
                    <a:moveTo>
                      <a:pt x="1948193" y="0"/>
                    </a:moveTo>
                    <a:lnTo>
                      <a:pt x="2039816" y="0"/>
                    </a:lnTo>
                    <a:lnTo>
                      <a:pt x="2039816" y="645968"/>
                    </a:lnTo>
                    <a:lnTo>
                      <a:pt x="0" y="645968"/>
                    </a:lnTo>
                    <a:lnTo>
                      <a:pt x="0" y="636726"/>
                    </a:lnTo>
                    <a:lnTo>
                      <a:pt x="1996635" y="386448"/>
                    </a:lnTo>
                    <a:close/>
                    <a:moveTo>
                      <a:pt x="0" y="0"/>
                    </a:moveTo>
                    <a:lnTo>
                      <a:pt x="8681" y="0"/>
                    </a:lnTo>
                    <a:lnTo>
                      <a:pt x="0" y="1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1" name="矩形 10"/>
              <p:cNvSpPr/>
              <p:nvPr/>
            </p:nvSpPr>
            <p:spPr>
              <a:xfrm>
                <a:off x="2208627" y="2757268"/>
                <a:ext cx="2039816" cy="63070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grpSp>
        <p:sp>
          <p:nvSpPr>
            <p:cNvPr id="9" name="矩形 8"/>
            <p:cNvSpPr/>
            <p:nvPr/>
          </p:nvSpPr>
          <p:spPr>
            <a:xfrm>
              <a:off x="2061272" y="3648432"/>
              <a:ext cx="983878" cy="341780"/>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effectLst>
                  <a:outerShdw blurRad="50800" dist="25400" dir="2700000" algn="tl" rotWithShape="0">
                    <a:prstClr val="black">
                      <a:alpha val="40000"/>
                    </a:prstClr>
                  </a:outerShdw>
                </a:effectLst>
                <a:latin typeface="微软雅黑" pitchFamily="34" charset="-122"/>
                <a:ea typeface="微软雅黑" pitchFamily="34" charset="-122"/>
              </a:endParaRPr>
            </a:p>
          </p:txBody>
        </p:sp>
      </p:grpSp>
      <p:grpSp>
        <p:nvGrpSpPr>
          <p:cNvPr id="12" name="组合 11"/>
          <p:cNvGrpSpPr/>
          <p:nvPr/>
        </p:nvGrpSpPr>
        <p:grpSpPr>
          <a:xfrm>
            <a:off x="1324317" y="3851283"/>
            <a:ext cx="2216127" cy="809493"/>
            <a:chOff x="1768673" y="5107737"/>
            <a:chExt cx="2724752" cy="998806"/>
          </a:xfrm>
        </p:grpSpPr>
        <p:grpSp>
          <p:nvGrpSpPr>
            <p:cNvPr id="13" name="组合 23"/>
            <p:cNvGrpSpPr/>
            <p:nvPr/>
          </p:nvGrpSpPr>
          <p:grpSpPr>
            <a:xfrm>
              <a:off x="1768673" y="5107737"/>
              <a:ext cx="2724752" cy="998806"/>
              <a:chOff x="2208627" y="2757268"/>
              <a:chExt cx="2098475" cy="769233"/>
            </a:xfrm>
          </p:grpSpPr>
          <p:sp>
            <p:nvSpPr>
              <p:cNvPr id="15" name="任意多边形 14"/>
              <p:cNvSpPr/>
              <p:nvPr/>
            </p:nvSpPr>
            <p:spPr>
              <a:xfrm rot="428685">
                <a:off x="2267286" y="2880533"/>
                <a:ext cx="2039816" cy="645968"/>
              </a:xfrm>
              <a:custGeom>
                <a:avLst/>
                <a:gdLst>
                  <a:gd name="connsiteX0" fmla="*/ 1948193 w 2039816"/>
                  <a:gd name="connsiteY0" fmla="*/ 0 h 645968"/>
                  <a:gd name="connsiteX1" fmla="*/ 2039816 w 2039816"/>
                  <a:gd name="connsiteY1" fmla="*/ 0 h 645968"/>
                  <a:gd name="connsiteX2" fmla="*/ 2039816 w 2039816"/>
                  <a:gd name="connsiteY2" fmla="*/ 645968 h 645968"/>
                  <a:gd name="connsiteX3" fmla="*/ 0 w 2039816"/>
                  <a:gd name="connsiteY3" fmla="*/ 645968 h 645968"/>
                  <a:gd name="connsiteX4" fmla="*/ 0 w 2039816"/>
                  <a:gd name="connsiteY4" fmla="*/ 636726 h 645968"/>
                  <a:gd name="connsiteX5" fmla="*/ 1996635 w 2039816"/>
                  <a:gd name="connsiteY5" fmla="*/ 386448 h 645968"/>
                  <a:gd name="connsiteX6" fmla="*/ 0 w 2039816"/>
                  <a:gd name="connsiteY6" fmla="*/ 0 h 645968"/>
                  <a:gd name="connsiteX7" fmla="*/ 8681 w 2039816"/>
                  <a:gd name="connsiteY7" fmla="*/ 0 h 645968"/>
                  <a:gd name="connsiteX8" fmla="*/ 0 w 2039816"/>
                  <a:gd name="connsiteY8" fmla="*/ 1088 h 64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9816" h="645968">
                    <a:moveTo>
                      <a:pt x="1948193" y="0"/>
                    </a:moveTo>
                    <a:lnTo>
                      <a:pt x="2039816" y="0"/>
                    </a:lnTo>
                    <a:lnTo>
                      <a:pt x="2039816" y="645968"/>
                    </a:lnTo>
                    <a:lnTo>
                      <a:pt x="0" y="645968"/>
                    </a:lnTo>
                    <a:lnTo>
                      <a:pt x="0" y="636726"/>
                    </a:lnTo>
                    <a:lnTo>
                      <a:pt x="1996635" y="386448"/>
                    </a:lnTo>
                    <a:close/>
                    <a:moveTo>
                      <a:pt x="0" y="0"/>
                    </a:moveTo>
                    <a:lnTo>
                      <a:pt x="8681" y="0"/>
                    </a:lnTo>
                    <a:lnTo>
                      <a:pt x="0" y="108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tx1">
                      <a:lumMod val="75000"/>
                      <a:lumOff val="25000"/>
                    </a:schemeClr>
                  </a:solidFill>
                </a:endParaRPr>
              </a:p>
            </p:txBody>
          </p:sp>
          <p:sp>
            <p:nvSpPr>
              <p:cNvPr id="16" name="矩形 15"/>
              <p:cNvSpPr/>
              <p:nvPr/>
            </p:nvSpPr>
            <p:spPr>
              <a:xfrm>
                <a:off x="2208627" y="2757268"/>
                <a:ext cx="2039816" cy="63070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sp>
          <p:nvSpPr>
            <p:cNvPr id="14" name="矩形 13"/>
            <p:cNvSpPr/>
            <p:nvPr/>
          </p:nvSpPr>
          <p:spPr>
            <a:xfrm>
              <a:off x="2039444" y="5343468"/>
              <a:ext cx="983878" cy="341780"/>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effectLst>
                  <a:outerShdw blurRad="50800" dist="25400" dir="2700000" algn="tl" rotWithShape="0">
                    <a:prstClr val="black">
                      <a:alpha val="40000"/>
                    </a:prstClr>
                  </a:outerShdw>
                </a:effectLst>
                <a:latin typeface="微软雅黑" pitchFamily="34" charset="-122"/>
                <a:ea typeface="微软雅黑" pitchFamily="34" charset="-122"/>
              </a:endParaRPr>
            </a:p>
          </p:txBody>
        </p:sp>
      </p:grpSp>
      <p:sp>
        <p:nvSpPr>
          <p:cNvPr id="17" name="矩形 16"/>
          <p:cNvSpPr/>
          <p:nvPr/>
        </p:nvSpPr>
        <p:spPr>
          <a:xfrm>
            <a:off x="3891556" y="1456420"/>
            <a:ext cx="909028" cy="400110"/>
          </a:xfrm>
          <a:prstGeom prst="rect">
            <a:avLst/>
          </a:prstGeom>
        </p:spPr>
        <p:txBody>
          <a:bodyPr wrap="square">
            <a:spAutoFit/>
          </a:bodyPr>
          <a:lstStyle/>
          <a:p>
            <a:r>
              <a:rPr lang="en-US" altLang="zh-CN" sz="2000" dirty="0">
                <a:solidFill>
                  <a:schemeClr val="tx1">
                    <a:lumMod val="75000"/>
                    <a:lumOff val="25000"/>
                  </a:schemeClr>
                </a:solidFill>
                <a:latin typeface="微软雅黑" pitchFamily="34" charset="-122"/>
                <a:ea typeface="微软雅黑" pitchFamily="34" charset="-122"/>
              </a:rPr>
              <a:t>01</a:t>
            </a:r>
            <a:endParaRPr lang="zh-CN" altLang="en-US" sz="2000" dirty="0">
              <a:solidFill>
                <a:schemeClr val="tx1">
                  <a:lumMod val="75000"/>
                  <a:lumOff val="25000"/>
                </a:schemeClr>
              </a:solidFill>
              <a:effectLst>
                <a:outerShdw blurRad="50800" dist="25400" dir="2700000" algn="tl" rotWithShape="0">
                  <a:prstClr val="black">
                    <a:alpha val="40000"/>
                  </a:prstClr>
                </a:outerShdw>
              </a:effectLst>
              <a:latin typeface="微软雅黑" pitchFamily="34" charset="-122"/>
              <a:ea typeface="微软雅黑" pitchFamily="34" charset="-122"/>
            </a:endParaRPr>
          </a:p>
        </p:txBody>
      </p:sp>
      <p:sp>
        <p:nvSpPr>
          <p:cNvPr id="18" name="矩形 17"/>
          <p:cNvSpPr/>
          <p:nvPr/>
        </p:nvSpPr>
        <p:spPr>
          <a:xfrm>
            <a:off x="3876971" y="2752564"/>
            <a:ext cx="1031625" cy="400110"/>
          </a:xfrm>
          <a:prstGeom prst="rect">
            <a:avLst/>
          </a:prstGeom>
        </p:spPr>
        <p:txBody>
          <a:bodyPr wrap="square">
            <a:spAutoFit/>
          </a:bodyPr>
          <a:lstStyle/>
          <a:p>
            <a:r>
              <a:rPr lang="en-US" altLang="zh-CN" sz="2000" dirty="0">
                <a:solidFill>
                  <a:schemeClr val="tx1">
                    <a:lumMod val="75000"/>
                    <a:lumOff val="25000"/>
                  </a:schemeClr>
                </a:solidFill>
                <a:latin typeface="微软雅黑" pitchFamily="34" charset="-122"/>
                <a:ea typeface="微软雅黑" pitchFamily="34" charset="-122"/>
              </a:rPr>
              <a:t>02</a:t>
            </a:r>
            <a:endParaRPr lang="zh-CN" altLang="en-US" sz="2000" dirty="0">
              <a:solidFill>
                <a:schemeClr val="tx1">
                  <a:lumMod val="75000"/>
                  <a:lumOff val="25000"/>
                </a:schemeClr>
              </a:solidFill>
              <a:effectLst>
                <a:outerShdw blurRad="50800" dist="25400" dir="2700000" algn="tl" rotWithShape="0">
                  <a:prstClr val="black">
                    <a:alpha val="40000"/>
                  </a:prstClr>
                </a:outerShdw>
              </a:effectLst>
              <a:latin typeface="微软雅黑" pitchFamily="34" charset="-122"/>
              <a:ea typeface="微软雅黑" pitchFamily="34" charset="-122"/>
            </a:endParaRPr>
          </a:p>
        </p:txBody>
      </p:sp>
      <p:sp>
        <p:nvSpPr>
          <p:cNvPr id="19" name="矩形 18"/>
          <p:cNvSpPr/>
          <p:nvPr/>
        </p:nvSpPr>
        <p:spPr>
          <a:xfrm>
            <a:off x="3876971" y="3972634"/>
            <a:ext cx="887609" cy="400110"/>
          </a:xfrm>
          <a:prstGeom prst="rect">
            <a:avLst/>
          </a:prstGeom>
        </p:spPr>
        <p:txBody>
          <a:bodyPr wrap="square">
            <a:spAutoFit/>
          </a:bodyPr>
          <a:lstStyle/>
          <a:p>
            <a:r>
              <a:rPr lang="en-US" altLang="zh-CN" sz="2000" dirty="0">
                <a:solidFill>
                  <a:schemeClr val="tx1">
                    <a:lumMod val="75000"/>
                    <a:lumOff val="25000"/>
                  </a:schemeClr>
                </a:solidFill>
                <a:latin typeface="微软雅黑" pitchFamily="34" charset="-122"/>
                <a:ea typeface="微软雅黑" pitchFamily="34" charset="-122"/>
              </a:rPr>
              <a:t>03</a:t>
            </a:r>
            <a:endParaRPr lang="zh-CN" altLang="en-US" sz="2000" dirty="0">
              <a:solidFill>
                <a:schemeClr val="tx1">
                  <a:lumMod val="75000"/>
                  <a:lumOff val="25000"/>
                </a:schemeClr>
              </a:solidFill>
              <a:effectLst>
                <a:outerShdw blurRad="50800" dist="25400" dir="2700000" algn="tl" rotWithShape="0">
                  <a:prstClr val="black">
                    <a:alpha val="40000"/>
                  </a:prstClr>
                </a:outerShdw>
              </a:effectLst>
              <a:latin typeface="微软雅黑" pitchFamily="34" charset="-122"/>
              <a:ea typeface="微软雅黑" pitchFamily="34" charset="-122"/>
            </a:endParaRPr>
          </a:p>
        </p:txBody>
      </p:sp>
      <p:sp>
        <p:nvSpPr>
          <p:cNvPr id="20" name="文本框 34"/>
          <p:cNvSpPr txBox="1"/>
          <p:nvPr/>
        </p:nvSpPr>
        <p:spPr>
          <a:xfrm>
            <a:off x="4872592" y="1261879"/>
            <a:ext cx="2903764" cy="892552"/>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文本后，在此框中选择粘贴，并选择只保留文字。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21" name="文本框 35"/>
          <p:cNvSpPr txBox="1"/>
          <p:nvPr/>
        </p:nvSpPr>
        <p:spPr>
          <a:xfrm>
            <a:off x="4872592" y="2644552"/>
            <a:ext cx="2903764" cy="892552"/>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文本后，在此框中选择粘贴，并选择只保留文字。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22" name="文本框 36"/>
          <p:cNvSpPr txBox="1"/>
          <p:nvPr/>
        </p:nvSpPr>
        <p:spPr>
          <a:xfrm>
            <a:off x="4872592" y="3904692"/>
            <a:ext cx="2903764" cy="892552"/>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1000" dirty="0">
                <a:solidFill>
                  <a:schemeClr val="tx1">
                    <a:lumMod val="50000"/>
                    <a:lumOff val="50000"/>
                  </a:schemeClr>
                </a:solidFill>
                <a:latin typeface="微软雅黑" pitchFamily="34" charset="-122"/>
                <a:ea typeface="微软雅黑" pitchFamily="34" charset="-122"/>
              </a:rPr>
              <a:t>文本后，在此框中选择粘贴，并选择只保留文字。</a:t>
            </a:r>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80571009"/>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2000"/>
                            </p:stCondLst>
                            <p:childTnLst>
                              <p:par>
                                <p:cTn id="22" presetID="9"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dissolve">
                                      <p:cBhvr>
                                        <p:cTn id="24" dur="500"/>
                                        <p:tgtEl>
                                          <p:spTgt spid="18"/>
                                        </p:tgtEl>
                                      </p:cBhvr>
                                    </p:animEffect>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500"/>
                            </p:stCondLst>
                            <p:childTnLst>
                              <p:par>
                                <p:cTn id="35" presetID="9"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ssolve">
                                      <p:cBhvr>
                                        <p:cTn id="37" dur="500"/>
                                        <p:tgtEl>
                                          <p:spTgt spid="1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1+#ppt_w/2"/>
                                          </p:val>
                                        </p:tav>
                                        <p:tav tm="100000">
                                          <p:val>
                                            <p:strVal val="#ppt_x"/>
                                          </p:val>
                                        </p:tav>
                                      </p:tavLst>
                                    </p:anim>
                                    <p:anim calcmode="lin" valueType="num">
                                      <p:cBhvr additive="base">
                                        <p:cTn id="4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3"/>
          <p:cNvGrpSpPr>
            <a:grpSpLocks noChangeAspect="1"/>
          </p:cNvGrpSpPr>
          <p:nvPr/>
        </p:nvGrpSpPr>
        <p:grpSpPr bwMode="auto">
          <a:xfrm>
            <a:off x="3210380" y="1253625"/>
            <a:ext cx="2688431" cy="2711125"/>
            <a:chOff x="1219" y="-53"/>
            <a:chExt cx="3321" cy="3348"/>
          </a:xfrm>
        </p:grpSpPr>
        <p:sp>
          <p:nvSpPr>
            <p:cNvPr id="5" name="Freeform 14"/>
            <p:cNvSpPr>
              <a:spLocks/>
            </p:cNvSpPr>
            <p:nvPr/>
          </p:nvSpPr>
          <p:spPr bwMode="auto">
            <a:xfrm>
              <a:off x="1219" y="265"/>
              <a:ext cx="1681" cy="1899"/>
            </a:xfrm>
            <a:custGeom>
              <a:avLst/>
              <a:gdLst>
                <a:gd name="T0" fmla="*/ 2311 w 2311"/>
                <a:gd name="T1" fmla="*/ 440 h 2611"/>
                <a:gd name="T2" fmla="*/ 1335 w 2311"/>
                <a:gd name="T3" fmla="*/ 1278 h 2611"/>
                <a:gd name="T4" fmla="*/ 865 w 2311"/>
                <a:gd name="T5" fmla="*/ 1829 h 2611"/>
                <a:gd name="T6" fmla="*/ 488 w 2311"/>
                <a:gd name="T7" fmla="*/ 2599 h 2611"/>
                <a:gd name="T8" fmla="*/ 470 w 2311"/>
                <a:gd name="T9" fmla="*/ 2611 h 2611"/>
                <a:gd name="T10" fmla="*/ 87 w 2311"/>
                <a:gd name="T11" fmla="*/ 1937 h 2611"/>
                <a:gd name="T12" fmla="*/ 933 w 2311"/>
                <a:gd name="T13" fmla="*/ 616 h 2611"/>
                <a:gd name="T14" fmla="*/ 1535 w 2311"/>
                <a:gd name="T15" fmla="*/ 47 h 2611"/>
                <a:gd name="T16" fmla="*/ 2311 w 2311"/>
                <a:gd name="T17" fmla="*/ 440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1" h="2611">
                  <a:moveTo>
                    <a:pt x="2311" y="440"/>
                  </a:moveTo>
                  <a:cubicBezTo>
                    <a:pt x="2062" y="586"/>
                    <a:pt x="1700" y="891"/>
                    <a:pt x="1335" y="1278"/>
                  </a:cubicBezTo>
                  <a:cubicBezTo>
                    <a:pt x="1156" y="1469"/>
                    <a:pt x="996" y="1657"/>
                    <a:pt x="865" y="1829"/>
                  </a:cubicBezTo>
                  <a:cubicBezTo>
                    <a:pt x="582" y="2201"/>
                    <a:pt x="429" y="2501"/>
                    <a:pt x="488" y="2599"/>
                  </a:cubicBezTo>
                  <a:cubicBezTo>
                    <a:pt x="470" y="2611"/>
                    <a:pt x="470" y="2611"/>
                    <a:pt x="470" y="2611"/>
                  </a:cubicBezTo>
                  <a:cubicBezTo>
                    <a:pt x="244" y="2334"/>
                    <a:pt x="87" y="1937"/>
                    <a:pt x="87" y="1937"/>
                  </a:cubicBezTo>
                  <a:cubicBezTo>
                    <a:pt x="0" y="1793"/>
                    <a:pt x="368" y="1216"/>
                    <a:pt x="933" y="616"/>
                  </a:cubicBezTo>
                  <a:cubicBezTo>
                    <a:pt x="1142" y="395"/>
                    <a:pt x="1349" y="201"/>
                    <a:pt x="1535" y="47"/>
                  </a:cubicBezTo>
                  <a:cubicBezTo>
                    <a:pt x="1642" y="0"/>
                    <a:pt x="1943" y="157"/>
                    <a:pt x="2311" y="440"/>
                  </a:cubicBezTo>
                  <a:close/>
                </a:path>
              </a:pathLst>
            </a:custGeom>
            <a:solidFill>
              <a:schemeClr val="accent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Arial"/>
                <a:ea typeface="微软雅黑 Light"/>
                <a:cs typeface="+mn-ea"/>
                <a:sym typeface="Arial"/>
              </a:endParaRPr>
            </a:p>
          </p:txBody>
        </p:sp>
        <p:sp>
          <p:nvSpPr>
            <p:cNvPr id="6" name="Freeform 15"/>
            <p:cNvSpPr>
              <a:spLocks/>
            </p:cNvSpPr>
            <p:nvPr/>
          </p:nvSpPr>
          <p:spPr bwMode="auto">
            <a:xfrm>
              <a:off x="1518" y="1595"/>
              <a:ext cx="1905" cy="1700"/>
            </a:xfrm>
            <a:custGeom>
              <a:avLst/>
              <a:gdLst>
                <a:gd name="T0" fmla="*/ 2618 w 2618"/>
                <a:gd name="T1" fmla="*/ 1852 h 2337"/>
                <a:gd name="T2" fmla="*/ 2615 w 2618"/>
                <a:gd name="T3" fmla="*/ 1855 h 2337"/>
                <a:gd name="T4" fmla="*/ 1965 w 2618"/>
                <a:gd name="T5" fmla="*/ 2250 h 2337"/>
                <a:gd name="T6" fmla="*/ 644 w 2618"/>
                <a:gd name="T7" fmla="*/ 1403 h 2337"/>
                <a:gd name="T8" fmla="*/ 59 w 2618"/>
                <a:gd name="T9" fmla="*/ 782 h 2337"/>
                <a:gd name="T10" fmla="*/ 59 w 2618"/>
                <a:gd name="T11" fmla="*/ 782 h 2337"/>
                <a:gd name="T12" fmla="*/ 454 w 2618"/>
                <a:gd name="T13" fmla="*/ 0 h 2337"/>
                <a:gd name="T14" fmla="*/ 1306 w 2618"/>
                <a:gd name="T15" fmla="*/ 1001 h 2337"/>
                <a:gd name="T16" fmla="*/ 1842 w 2618"/>
                <a:gd name="T17" fmla="*/ 1460 h 2337"/>
                <a:gd name="T18" fmla="*/ 2618 w 2618"/>
                <a:gd name="T19" fmla="*/ 185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8" h="2337">
                  <a:moveTo>
                    <a:pt x="2618" y="1852"/>
                  </a:moveTo>
                  <a:cubicBezTo>
                    <a:pt x="2617" y="1853"/>
                    <a:pt x="2616" y="1854"/>
                    <a:pt x="2615" y="1855"/>
                  </a:cubicBezTo>
                  <a:cubicBezTo>
                    <a:pt x="2360" y="2065"/>
                    <a:pt x="1965" y="2250"/>
                    <a:pt x="1965" y="2250"/>
                  </a:cubicBezTo>
                  <a:cubicBezTo>
                    <a:pt x="1821" y="2337"/>
                    <a:pt x="1244" y="1968"/>
                    <a:pt x="644" y="1403"/>
                  </a:cubicBezTo>
                  <a:cubicBezTo>
                    <a:pt x="415" y="1187"/>
                    <a:pt x="215" y="973"/>
                    <a:pt x="59" y="782"/>
                  </a:cubicBezTo>
                  <a:cubicBezTo>
                    <a:pt x="59" y="782"/>
                    <a:pt x="59" y="782"/>
                    <a:pt x="59" y="782"/>
                  </a:cubicBezTo>
                  <a:cubicBezTo>
                    <a:pt x="0" y="684"/>
                    <a:pt x="171" y="372"/>
                    <a:pt x="454" y="0"/>
                  </a:cubicBezTo>
                  <a:cubicBezTo>
                    <a:pt x="593" y="251"/>
                    <a:pt x="906" y="624"/>
                    <a:pt x="1306" y="1001"/>
                  </a:cubicBezTo>
                  <a:cubicBezTo>
                    <a:pt x="1491" y="1176"/>
                    <a:pt x="1674" y="1331"/>
                    <a:pt x="1842" y="1460"/>
                  </a:cubicBezTo>
                  <a:cubicBezTo>
                    <a:pt x="2211" y="1743"/>
                    <a:pt x="2511" y="1900"/>
                    <a:pt x="2618" y="1852"/>
                  </a:cubicBezTo>
                  <a:close/>
                </a:path>
              </a:pathLst>
            </a:custGeom>
            <a:solidFill>
              <a:schemeClr val="accent2"/>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Arial"/>
                <a:ea typeface="微软雅黑 Light"/>
                <a:cs typeface="+mn-ea"/>
                <a:sym typeface="Arial"/>
              </a:endParaRPr>
            </a:p>
          </p:txBody>
        </p:sp>
        <p:sp>
          <p:nvSpPr>
            <p:cNvPr id="7" name="Freeform 16"/>
            <p:cNvSpPr>
              <a:spLocks/>
            </p:cNvSpPr>
            <p:nvPr/>
          </p:nvSpPr>
          <p:spPr bwMode="auto">
            <a:xfrm>
              <a:off x="3420" y="2939"/>
              <a:ext cx="9" cy="5"/>
            </a:xfrm>
            <a:custGeom>
              <a:avLst/>
              <a:gdLst>
                <a:gd name="T0" fmla="*/ 12 w 12"/>
                <a:gd name="T1" fmla="*/ 0 h 7"/>
                <a:gd name="T2" fmla="*/ 0 w 12"/>
                <a:gd name="T3" fmla="*/ 7 h 7"/>
                <a:gd name="T4" fmla="*/ 3 w 12"/>
                <a:gd name="T5" fmla="*/ 4 h 7"/>
                <a:gd name="T6" fmla="*/ 4 w 12"/>
                <a:gd name="T7" fmla="*/ 4 h 7"/>
                <a:gd name="T8" fmla="*/ 12 w 12"/>
                <a:gd name="T9" fmla="*/ 0 h 7"/>
              </a:gdLst>
              <a:ahLst/>
              <a:cxnLst>
                <a:cxn ang="0">
                  <a:pos x="T0" y="T1"/>
                </a:cxn>
                <a:cxn ang="0">
                  <a:pos x="T2" y="T3"/>
                </a:cxn>
                <a:cxn ang="0">
                  <a:pos x="T4" y="T5"/>
                </a:cxn>
                <a:cxn ang="0">
                  <a:pos x="T6" y="T7"/>
                </a:cxn>
                <a:cxn ang="0">
                  <a:pos x="T8" y="T9"/>
                </a:cxn>
              </a:cxnLst>
              <a:rect l="0" t="0" r="r" b="b"/>
              <a:pathLst>
                <a:path w="12" h="7">
                  <a:moveTo>
                    <a:pt x="12" y="0"/>
                  </a:moveTo>
                  <a:cubicBezTo>
                    <a:pt x="0" y="7"/>
                    <a:pt x="0" y="7"/>
                    <a:pt x="0" y="7"/>
                  </a:cubicBezTo>
                  <a:cubicBezTo>
                    <a:pt x="1" y="6"/>
                    <a:pt x="2" y="5"/>
                    <a:pt x="3" y="4"/>
                  </a:cubicBezTo>
                  <a:cubicBezTo>
                    <a:pt x="4" y="4"/>
                    <a:pt x="4" y="4"/>
                    <a:pt x="4" y="4"/>
                  </a:cubicBezTo>
                  <a:cubicBezTo>
                    <a:pt x="6" y="3"/>
                    <a:pt x="9" y="2"/>
                    <a:pt x="12" y="0"/>
                  </a:cubicBezTo>
                  <a:close/>
                </a:path>
              </a:pathLst>
            </a:custGeom>
            <a:solidFill>
              <a:srgbClr val="ED5463"/>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Arial"/>
                <a:ea typeface="微软雅黑 Light"/>
                <a:cs typeface="+mn-ea"/>
                <a:sym typeface="Arial"/>
              </a:endParaRPr>
            </a:p>
          </p:txBody>
        </p:sp>
        <p:sp>
          <p:nvSpPr>
            <p:cNvPr id="8" name="Freeform 17"/>
            <p:cNvSpPr>
              <a:spLocks/>
            </p:cNvSpPr>
            <p:nvPr/>
          </p:nvSpPr>
          <p:spPr bwMode="auto">
            <a:xfrm>
              <a:off x="2858" y="1078"/>
              <a:ext cx="1682" cy="1899"/>
            </a:xfrm>
            <a:custGeom>
              <a:avLst/>
              <a:gdLst>
                <a:gd name="T0" fmla="*/ 2225 w 2312"/>
                <a:gd name="T1" fmla="*/ 674 h 2611"/>
                <a:gd name="T2" fmla="*/ 1378 w 2312"/>
                <a:gd name="T3" fmla="*/ 1994 h 2611"/>
                <a:gd name="T4" fmla="*/ 777 w 2312"/>
                <a:gd name="T5" fmla="*/ 2563 h 2611"/>
                <a:gd name="T6" fmla="*/ 776 w 2312"/>
                <a:gd name="T7" fmla="*/ 2563 h 2611"/>
                <a:gd name="T8" fmla="*/ 0 w 2312"/>
                <a:gd name="T9" fmla="*/ 2171 h 2611"/>
                <a:gd name="T10" fmla="*/ 976 w 2312"/>
                <a:gd name="T11" fmla="*/ 1332 h 2611"/>
                <a:gd name="T12" fmla="*/ 1447 w 2312"/>
                <a:gd name="T13" fmla="*/ 781 h 2611"/>
                <a:gd name="T14" fmla="*/ 1823 w 2312"/>
                <a:gd name="T15" fmla="*/ 12 h 2611"/>
                <a:gd name="T16" fmla="*/ 1841 w 2312"/>
                <a:gd name="T17" fmla="*/ 0 h 2611"/>
                <a:gd name="T18" fmla="*/ 2225 w 2312"/>
                <a:gd name="T19" fmla="*/ 674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2" h="2611">
                  <a:moveTo>
                    <a:pt x="2225" y="674"/>
                  </a:moveTo>
                  <a:cubicBezTo>
                    <a:pt x="2312" y="817"/>
                    <a:pt x="1943" y="1395"/>
                    <a:pt x="1378" y="1994"/>
                  </a:cubicBezTo>
                  <a:cubicBezTo>
                    <a:pt x="1170" y="2216"/>
                    <a:pt x="962" y="2410"/>
                    <a:pt x="777" y="2563"/>
                  </a:cubicBezTo>
                  <a:cubicBezTo>
                    <a:pt x="776" y="2563"/>
                    <a:pt x="776" y="2563"/>
                    <a:pt x="776" y="2563"/>
                  </a:cubicBezTo>
                  <a:cubicBezTo>
                    <a:pt x="669" y="2611"/>
                    <a:pt x="369" y="2454"/>
                    <a:pt x="0" y="2171"/>
                  </a:cubicBezTo>
                  <a:cubicBezTo>
                    <a:pt x="250" y="2025"/>
                    <a:pt x="611" y="1720"/>
                    <a:pt x="976" y="1332"/>
                  </a:cubicBezTo>
                  <a:cubicBezTo>
                    <a:pt x="1156" y="1142"/>
                    <a:pt x="1315" y="954"/>
                    <a:pt x="1447" y="781"/>
                  </a:cubicBezTo>
                  <a:cubicBezTo>
                    <a:pt x="1729" y="410"/>
                    <a:pt x="1882" y="110"/>
                    <a:pt x="1823" y="12"/>
                  </a:cubicBezTo>
                  <a:cubicBezTo>
                    <a:pt x="1841" y="0"/>
                    <a:pt x="1841" y="0"/>
                    <a:pt x="1841" y="0"/>
                  </a:cubicBezTo>
                  <a:cubicBezTo>
                    <a:pt x="2067" y="277"/>
                    <a:pt x="2225" y="674"/>
                    <a:pt x="2225" y="674"/>
                  </a:cubicBezTo>
                  <a:close/>
                </a:path>
              </a:pathLst>
            </a:custGeom>
            <a:solidFill>
              <a:schemeClr val="accent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Arial"/>
                <a:ea typeface="微软雅黑 Light"/>
                <a:cs typeface="+mn-ea"/>
                <a:sym typeface="Arial"/>
              </a:endParaRPr>
            </a:p>
          </p:txBody>
        </p:sp>
        <p:sp>
          <p:nvSpPr>
            <p:cNvPr id="9" name="Freeform 18"/>
            <p:cNvSpPr>
              <a:spLocks/>
            </p:cNvSpPr>
            <p:nvPr/>
          </p:nvSpPr>
          <p:spPr bwMode="auto">
            <a:xfrm>
              <a:off x="2336" y="-53"/>
              <a:ext cx="1904" cy="1699"/>
            </a:xfrm>
            <a:custGeom>
              <a:avLst/>
              <a:gdLst>
                <a:gd name="T0" fmla="*/ 2559 w 2618"/>
                <a:gd name="T1" fmla="*/ 1555 h 2336"/>
                <a:gd name="T2" fmla="*/ 2559 w 2618"/>
                <a:gd name="T3" fmla="*/ 1555 h 2336"/>
                <a:gd name="T4" fmla="*/ 2165 w 2618"/>
                <a:gd name="T5" fmla="*/ 2336 h 2336"/>
                <a:gd name="T6" fmla="*/ 1312 w 2618"/>
                <a:gd name="T7" fmla="*/ 1335 h 2336"/>
                <a:gd name="T8" fmla="*/ 776 w 2618"/>
                <a:gd name="T9" fmla="*/ 877 h 2336"/>
                <a:gd name="T10" fmla="*/ 0 w 2618"/>
                <a:gd name="T11" fmla="*/ 484 h 2336"/>
                <a:gd name="T12" fmla="*/ 3 w 2618"/>
                <a:gd name="T13" fmla="*/ 482 h 2336"/>
                <a:gd name="T14" fmla="*/ 654 w 2618"/>
                <a:gd name="T15" fmla="*/ 87 h 2336"/>
                <a:gd name="T16" fmla="*/ 1974 w 2618"/>
                <a:gd name="T17" fmla="*/ 933 h 2336"/>
                <a:gd name="T18" fmla="*/ 2559 w 2618"/>
                <a:gd name="T19" fmla="*/ 1555 h 2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8" h="2336">
                  <a:moveTo>
                    <a:pt x="2559" y="1555"/>
                  </a:moveTo>
                  <a:cubicBezTo>
                    <a:pt x="2559" y="1555"/>
                    <a:pt x="2559" y="1555"/>
                    <a:pt x="2559" y="1555"/>
                  </a:cubicBezTo>
                  <a:cubicBezTo>
                    <a:pt x="2618" y="1652"/>
                    <a:pt x="2447" y="1965"/>
                    <a:pt x="2165" y="2336"/>
                  </a:cubicBezTo>
                  <a:cubicBezTo>
                    <a:pt x="2025" y="2086"/>
                    <a:pt x="1713" y="1713"/>
                    <a:pt x="1312" y="1335"/>
                  </a:cubicBezTo>
                  <a:cubicBezTo>
                    <a:pt x="1127" y="1161"/>
                    <a:pt x="945" y="1006"/>
                    <a:pt x="776" y="877"/>
                  </a:cubicBezTo>
                  <a:cubicBezTo>
                    <a:pt x="408" y="594"/>
                    <a:pt x="107" y="437"/>
                    <a:pt x="0" y="484"/>
                  </a:cubicBezTo>
                  <a:cubicBezTo>
                    <a:pt x="1" y="483"/>
                    <a:pt x="2" y="483"/>
                    <a:pt x="3" y="482"/>
                  </a:cubicBezTo>
                  <a:cubicBezTo>
                    <a:pt x="258" y="272"/>
                    <a:pt x="654" y="87"/>
                    <a:pt x="654" y="87"/>
                  </a:cubicBezTo>
                  <a:cubicBezTo>
                    <a:pt x="797" y="0"/>
                    <a:pt x="1375" y="368"/>
                    <a:pt x="1974" y="933"/>
                  </a:cubicBezTo>
                  <a:cubicBezTo>
                    <a:pt x="2203" y="1149"/>
                    <a:pt x="2403" y="1364"/>
                    <a:pt x="2559" y="1555"/>
                  </a:cubicBezTo>
                  <a:close/>
                </a:path>
              </a:pathLst>
            </a:custGeom>
            <a:solidFill>
              <a:schemeClr val="accent2"/>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Arial"/>
                <a:ea typeface="微软雅黑 Light"/>
                <a:cs typeface="+mn-ea"/>
                <a:sym typeface="Arial"/>
              </a:endParaRPr>
            </a:p>
          </p:txBody>
        </p:sp>
        <p:sp>
          <p:nvSpPr>
            <p:cNvPr id="10" name="Freeform 19"/>
            <p:cNvSpPr>
              <a:spLocks/>
            </p:cNvSpPr>
            <p:nvPr/>
          </p:nvSpPr>
          <p:spPr bwMode="auto">
            <a:xfrm>
              <a:off x="2330" y="297"/>
              <a:ext cx="8" cy="6"/>
            </a:xfrm>
            <a:custGeom>
              <a:avLst/>
              <a:gdLst>
                <a:gd name="T0" fmla="*/ 11 w 11"/>
                <a:gd name="T1" fmla="*/ 0 h 7"/>
                <a:gd name="T2" fmla="*/ 8 w 11"/>
                <a:gd name="T3" fmla="*/ 2 h 7"/>
                <a:gd name="T4" fmla="*/ 0 w 11"/>
                <a:gd name="T5" fmla="*/ 7 h 7"/>
                <a:gd name="T6" fmla="*/ 11 w 11"/>
                <a:gd name="T7" fmla="*/ 0 h 7"/>
              </a:gdLst>
              <a:ahLst/>
              <a:cxnLst>
                <a:cxn ang="0">
                  <a:pos x="T0" y="T1"/>
                </a:cxn>
                <a:cxn ang="0">
                  <a:pos x="T2" y="T3"/>
                </a:cxn>
                <a:cxn ang="0">
                  <a:pos x="T4" y="T5"/>
                </a:cxn>
                <a:cxn ang="0">
                  <a:pos x="T6" y="T7"/>
                </a:cxn>
              </a:cxnLst>
              <a:rect l="0" t="0" r="r" b="b"/>
              <a:pathLst>
                <a:path w="11" h="7">
                  <a:moveTo>
                    <a:pt x="11" y="0"/>
                  </a:moveTo>
                  <a:cubicBezTo>
                    <a:pt x="10" y="1"/>
                    <a:pt x="9" y="1"/>
                    <a:pt x="8" y="2"/>
                  </a:cubicBezTo>
                  <a:cubicBezTo>
                    <a:pt x="5" y="4"/>
                    <a:pt x="2" y="5"/>
                    <a:pt x="0" y="7"/>
                  </a:cubicBezTo>
                  <a:lnTo>
                    <a:pt x="11" y="0"/>
                  </a:lnTo>
                  <a:close/>
                </a:path>
              </a:pathLst>
            </a:custGeom>
            <a:solidFill>
              <a:srgbClr val="A1D469"/>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Arial"/>
                <a:ea typeface="微软雅黑 Light"/>
                <a:cs typeface="+mn-ea"/>
                <a:sym typeface="Arial"/>
              </a:endParaRPr>
            </a:p>
          </p:txBody>
        </p:sp>
      </p:grpSp>
      <p:sp>
        <p:nvSpPr>
          <p:cNvPr id="11" name="Oval 17"/>
          <p:cNvSpPr>
            <a:spLocks noChangeArrowheads="1"/>
          </p:cNvSpPr>
          <p:nvPr/>
        </p:nvSpPr>
        <p:spPr bwMode="auto">
          <a:xfrm>
            <a:off x="954025" y="1530966"/>
            <a:ext cx="100806" cy="101043"/>
          </a:xfrm>
          <a:prstGeom prst="ellipse">
            <a:avLst/>
          </a:prstGeom>
          <a:solidFill>
            <a:schemeClr val="accent1"/>
          </a:solidFill>
          <a:ln>
            <a:solidFill>
              <a:schemeClr val="accent1"/>
            </a:solidFill>
          </a:ln>
          <a:extLst/>
        </p:spPr>
        <p:txBody>
          <a:bodyPr vert="horz" wrap="square" lIns="68580" tIns="34290" rIns="68580" bIns="34290" numCol="1" anchor="t" anchorCtr="0" compatLnSpc="1">
            <a:prstTxWarp prst="textNoShape">
              <a:avLst/>
            </a:prstTxWarp>
          </a:bodyPr>
          <a:lstStyle/>
          <a:p>
            <a:endParaRPr lang="id-ID">
              <a:solidFill>
                <a:schemeClr val="tx1">
                  <a:lumMod val="85000"/>
                  <a:lumOff val="15000"/>
                </a:schemeClr>
              </a:solidFill>
              <a:latin typeface="Arial"/>
              <a:ea typeface="微软雅黑 Light"/>
              <a:cs typeface="+mn-ea"/>
              <a:sym typeface="Arial"/>
            </a:endParaRPr>
          </a:p>
        </p:txBody>
      </p:sp>
      <p:grpSp>
        <p:nvGrpSpPr>
          <p:cNvPr id="12" name="Group 18"/>
          <p:cNvGrpSpPr/>
          <p:nvPr/>
        </p:nvGrpSpPr>
        <p:grpSpPr>
          <a:xfrm>
            <a:off x="1179101" y="1443569"/>
            <a:ext cx="1821985" cy="786428"/>
            <a:chOff x="2249510" y="1913096"/>
            <a:chExt cx="2429313" cy="1048249"/>
          </a:xfrm>
        </p:grpSpPr>
        <p:sp>
          <p:nvSpPr>
            <p:cNvPr id="13" name="Rectangle 19"/>
            <p:cNvSpPr/>
            <p:nvPr/>
          </p:nvSpPr>
          <p:spPr>
            <a:xfrm>
              <a:off x="2249511" y="1913096"/>
              <a:ext cx="1871728" cy="369219"/>
            </a:xfrm>
            <a:prstGeom prst="rect">
              <a:avLst/>
            </a:prstGeom>
          </p:spPr>
          <p:txBody>
            <a:bodyPr wrap="square">
              <a:spAutoFit/>
            </a:bodyPr>
            <a:lstStyle/>
            <a:p>
              <a:pPr lvl="0" fontAlgn="base">
                <a:spcBef>
                  <a:spcPct val="0"/>
                </a:spcBef>
                <a:spcAft>
                  <a:spcPct val="0"/>
                </a:spcAft>
              </a:pPr>
              <a:r>
                <a:rPr lang="zh-CN" altLang="en-US" sz="1200" dirty="0">
                  <a:solidFill>
                    <a:schemeClr val="tx1">
                      <a:lumMod val="75000"/>
                      <a:lumOff val="25000"/>
                    </a:schemeClr>
                  </a:solidFill>
                  <a:latin typeface="Arial"/>
                  <a:ea typeface="微软雅黑 Light"/>
                  <a:cs typeface="+mn-ea"/>
                  <a:sym typeface="Arial"/>
                </a:rPr>
                <a:t>添加标题</a:t>
              </a:r>
              <a:endParaRPr lang="en-US" sz="1200" dirty="0">
                <a:solidFill>
                  <a:schemeClr val="tx1">
                    <a:lumMod val="75000"/>
                    <a:lumOff val="25000"/>
                  </a:schemeClr>
                </a:solidFill>
                <a:latin typeface="Arial"/>
                <a:ea typeface="微软雅黑 Light"/>
                <a:cs typeface="+mn-ea"/>
                <a:sym typeface="Arial"/>
              </a:endParaRPr>
            </a:p>
          </p:txBody>
        </p:sp>
        <p:sp>
          <p:nvSpPr>
            <p:cNvPr id="14" name="TextBox 13"/>
            <p:cNvSpPr txBox="1"/>
            <p:nvPr/>
          </p:nvSpPr>
          <p:spPr>
            <a:xfrm>
              <a:off x="2249510" y="2284445"/>
              <a:ext cx="2429313" cy="676900"/>
            </a:xfrm>
            <a:prstGeom prst="rect">
              <a:avLst/>
            </a:prstGeom>
            <a:noFill/>
          </p:spPr>
          <p:txBody>
            <a:bodyPr wrap="square" rtlCol="0">
              <a:spAutoFit/>
            </a:bodyPr>
            <a:lstStyle/>
            <a:p>
              <a:pPr fontAlgn="base">
                <a:lnSpc>
                  <a:spcPct val="150000"/>
                </a:lnSpc>
                <a:spcBef>
                  <a:spcPct val="0"/>
                </a:spcBef>
                <a:spcAft>
                  <a:spcPct val="0"/>
                </a:spcAft>
              </a:pPr>
              <a:r>
                <a:rPr lang="zh-CN" altLang="en-US" sz="900" dirty="0">
                  <a:solidFill>
                    <a:schemeClr val="tx1">
                      <a:lumMod val="50000"/>
                      <a:lumOff val="50000"/>
                    </a:schemeClr>
                  </a:solidFill>
                  <a:ea typeface="微软雅黑 Light"/>
                  <a:sym typeface="Arial"/>
                </a:rPr>
                <a:t>此处添加详细文本描述，建议与标题相关并符合整体语言风格。</a:t>
              </a:r>
              <a:endParaRPr lang="en-US" altLang="zh-CN" sz="900" dirty="0">
                <a:solidFill>
                  <a:schemeClr val="tx1">
                    <a:lumMod val="50000"/>
                    <a:lumOff val="50000"/>
                  </a:schemeClr>
                </a:solidFill>
                <a:ea typeface="微软雅黑 Light"/>
                <a:cs typeface="Lato Light" charset="0"/>
                <a:sym typeface="Arial"/>
              </a:endParaRPr>
            </a:p>
          </p:txBody>
        </p:sp>
      </p:grpSp>
      <p:sp>
        <p:nvSpPr>
          <p:cNvPr id="15" name="Oval 21"/>
          <p:cNvSpPr>
            <a:spLocks noChangeArrowheads="1"/>
          </p:cNvSpPr>
          <p:nvPr/>
        </p:nvSpPr>
        <p:spPr bwMode="auto">
          <a:xfrm>
            <a:off x="954025" y="2705258"/>
            <a:ext cx="100806" cy="101043"/>
          </a:xfrm>
          <a:prstGeom prst="ellipse">
            <a:avLst/>
          </a:prstGeom>
          <a:solidFill>
            <a:schemeClr val="accent1"/>
          </a:solidFill>
          <a:ln>
            <a:solidFill>
              <a:srgbClr val="F49D15"/>
            </a:solidFill>
          </a:ln>
          <a:extLst/>
        </p:spPr>
        <p:txBody>
          <a:bodyPr vert="horz" wrap="square" lIns="68580" tIns="34290" rIns="68580" bIns="34290" numCol="1" anchor="t" anchorCtr="0" compatLnSpc="1">
            <a:prstTxWarp prst="textNoShape">
              <a:avLst/>
            </a:prstTxWarp>
          </a:bodyPr>
          <a:lstStyle/>
          <a:p>
            <a:endParaRPr lang="id-ID">
              <a:solidFill>
                <a:schemeClr val="tx1">
                  <a:lumMod val="85000"/>
                  <a:lumOff val="15000"/>
                </a:schemeClr>
              </a:solidFill>
              <a:latin typeface="Arial"/>
              <a:ea typeface="微软雅黑 Light"/>
              <a:cs typeface="+mn-ea"/>
              <a:sym typeface="Arial"/>
            </a:endParaRPr>
          </a:p>
        </p:txBody>
      </p:sp>
      <p:grpSp>
        <p:nvGrpSpPr>
          <p:cNvPr id="16" name="Group 22"/>
          <p:cNvGrpSpPr/>
          <p:nvPr/>
        </p:nvGrpSpPr>
        <p:grpSpPr>
          <a:xfrm>
            <a:off x="1179101" y="2617862"/>
            <a:ext cx="1821985" cy="774249"/>
            <a:chOff x="2249510" y="1913092"/>
            <a:chExt cx="2429313" cy="1032013"/>
          </a:xfrm>
        </p:grpSpPr>
        <p:sp>
          <p:nvSpPr>
            <p:cNvPr id="17" name="Rectangle 23"/>
            <p:cNvSpPr/>
            <p:nvPr/>
          </p:nvSpPr>
          <p:spPr>
            <a:xfrm>
              <a:off x="2249511" y="1913092"/>
              <a:ext cx="2099814" cy="369218"/>
            </a:xfrm>
            <a:prstGeom prst="rect">
              <a:avLst/>
            </a:prstGeom>
          </p:spPr>
          <p:txBody>
            <a:bodyPr wrap="square">
              <a:spAutoFit/>
            </a:bodyPr>
            <a:lstStyle/>
            <a:p>
              <a:pPr lvl="0" fontAlgn="base">
                <a:spcBef>
                  <a:spcPct val="0"/>
                </a:spcBef>
                <a:spcAft>
                  <a:spcPct val="0"/>
                </a:spcAft>
              </a:pPr>
              <a:r>
                <a:rPr lang="zh-CN" altLang="en-US" sz="1200" dirty="0">
                  <a:solidFill>
                    <a:schemeClr val="tx1">
                      <a:lumMod val="75000"/>
                      <a:lumOff val="25000"/>
                    </a:schemeClr>
                  </a:solidFill>
                  <a:latin typeface="Arial"/>
                  <a:ea typeface="微软雅黑 Light"/>
                  <a:cs typeface="+mn-ea"/>
                  <a:sym typeface="Arial"/>
                </a:rPr>
                <a:t>添加标题</a:t>
              </a:r>
              <a:endParaRPr lang="en-US" sz="1200" dirty="0">
                <a:solidFill>
                  <a:schemeClr val="tx1">
                    <a:lumMod val="75000"/>
                    <a:lumOff val="25000"/>
                  </a:schemeClr>
                </a:solidFill>
                <a:latin typeface="Arial"/>
                <a:ea typeface="微软雅黑 Light"/>
                <a:cs typeface="+mn-ea"/>
                <a:sym typeface="Arial"/>
              </a:endParaRPr>
            </a:p>
          </p:txBody>
        </p:sp>
        <p:sp>
          <p:nvSpPr>
            <p:cNvPr id="18" name="TextBox 17"/>
            <p:cNvSpPr txBox="1"/>
            <p:nvPr/>
          </p:nvSpPr>
          <p:spPr>
            <a:xfrm>
              <a:off x="2249510" y="2268206"/>
              <a:ext cx="2429313" cy="676899"/>
            </a:xfrm>
            <a:prstGeom prst="rect">
              <a:avLst/>
            </a:prstGeom>
            <a:noFill/>
          </p:spPr>
          <p:txBody>
            <a:bodyPr wrap="square" rtlCol="0">
              <a:spAutoFit/>
            </a:bodyPr>
            <a:lstStyle/>
            <a:p>
              <a:pPr fontAlgn="base">
                <a:lnSpc>
                  <a:spcPct val="150000"/>
                </a:lnSpc>
                <a:spcBef>
                  <a:spcPct val="0"/>
                </a:spcBef>
                <a:spcAft>
                  <a:spcPct val="0"/>
                </a:spcAft>
              </a:pPr>
              <a:r>
                <a:rPr lang="zh-CN" altLang="en-US" sz="900" dirty="0">
                  <a:solidFill>
                    <a:schemeClr val="tx1">
                      <a:lumMod val="50000"/>
                      <a:lumOff val="50000"/>
                    </a:schemeClr>
                  </a:solidFill>
                  <a:ea typeface="微软雅黑 Light"/>
                  <a:sym typeface="Arial"/>
                </a:rPr>
                <a:t>此处添加详细文本描述，建议与标题相关并符合整体语言风格。</a:t>
              </a:r>
              <a:endParaRPr lang="en-US" altLang="zh-CN" sz="900" dirty="0">
                <a:solidFill>
                  <a:schemeClr val="tx1">
                    <a:lumMod val="50000"/>
                    <a:lumOff val="50000"/>
                  </a:schemeClr>
                </a:solidFill>
                <a:ea typeface="微软雅黑 Light"/>
                <a:cs typeface="Lato Light" charset="0"/>
                <a:sym typeface="Arial"/>
              </a:endParaRPr>
            </a:p>
          </p:txBody>
        </p:sp>
      </p:grpSp>
      <p:sp>
        <p:nvSpPr>
          <p:cNvPr id="19" name="Oval 25"/>
          <p:cNvSpPr>
            <a:spLocks noChangeArrowheads="1"/>
          </p:cNvSpPr>
          <p:nvPr/>
        </p:nvSpPr>
        <p:spPr bwMode="auto">
          <a:xfrm>
            <a:off x="6163330" y="1530966"/>
            <a:ext cx="100806" cy="101043"/>
          </a:xfrm>
          <a:prstGeom prst="ellipse">
            <a:avLst/>
          </a:prstGeom>
          <a:solidFill>
            <a:schemeClr val="accent1"/>
          </a:solidFill>
          <a:ln>
            <a:solidFill>
              <a:srgbClr val="9BC319"/>
            </a:solidFill>
          </a:ln>
          <a:extLst/>
        </p:spPr>
        <p:txBody>
          <a:bodyPr vert="horz" wrap="square" lIns="68580" tIns="34290" rIns="68580" bIns="34290" numCol="1" anchor="t" anchorCtr="0" compatLnSpc="1">
            <a:prstTxWarp prst="textNoShape">
              <a:avLst/>
            </a:prstTxWarp>
          </a:bodyPr>
          <a:lstStyle/>
          <a:p>
            <a:endParaRPr lang="id-ID">
              <a:solidFill>
                <a:schemeClr val="tx1">
                  <a:lumMod val="85000"/>
                  <a:lumOff val="15000"/>
                </a:schemeClr>
              </a:solidFill>
              <a:latin typeface="Arial"/>
              <a:ea typeface="微软雅黑 Light"/>
              <a:cs typeface="+mn-ea"/>
              <a:sym typeface="Arial"/>
            </a:endParaRPr>
          </a:p>
        </p:txBody>
      </p:sp>
      <p:grpSp>
        <p:nvGrpSpPr>
          <p:cNvPr id="20" name="Group 26"/>
          <p:cNvGrpSpPr/>
          <p:nvPr/>
        </p:nvGrpSpPr>
        <p:grpSpPr>
          <a:xfrm>
            <a:off x="6388406" y="1443573"/>
            <a:ext cx="1821985" cy="788588"/>
            <a:chOff x="2249510" y="1913092"/>
            <a:chExt cx="2429313" cy="1051124"/>
          </a:xfrm>
        </p:grpSpPr>
        <p:sp>
          <p:nvSpPr>
            <p:cNvPr id="21" name="Rectangle 27"/>
            <p:cNvSpPr/>
            <p:nvPr/>
          </p:nvSpPr>
          <p:spPr>
            <a:xfrm>
              <a:off x="2249511" y="1913092"/>
              <a:ext cx="1871728" cy="369217"/>
            </a:xfrm>
            <a:prstGeom prst="rect">
              <a:avLst/>
            </a:prstGeom>
          </p:spPr>
          <p:txBody>
            <a:bodyPr wrap="square">
              <a:spAutoFit/>
            </a:bodyPr>
            <a:lstStyle/>
            <a:p>
              <a:pPr lvl="0" fontAlgn="base">
                <a:spcBef>
                  <a:spcPct val="0"/>
                </a:spcBef>
                <a:spcAft>
                  <a:spcPct val="0"/>
                </a:spcAft>
              </a:pPr>
              <a:r>
                <a:rPr lang="zh-CN" altLang="en-US" sz="1200" dirty="0">
                  <a:solidFill>
                    <a:schemeClr val="tx1">
                      <a:lumMod val="75000"/>
                      <a:lumOff val="25000"/>
                    </a:schemeClr>
                  </a:solidFill>
                  <a:latin typeface="Arial"/>
                  <a:ea typeface="微软雅黑 Light"/>
                  <a:cs typeface="+mn-ea"/>
                  <a:sym typeface="Arial"/>
                </a:rPr>
                <a:t>添加标题</a:t>
              </a:r>
              <a:endParaRPr lang="en-US" sz="1200" dirty="0">
                <a:solidFill>
                  <a:schemeClr val="tx1">
                    <a:lumMod val="75000"/>
                    <a:lumOff val="25000"/>
                  </a:schemeClr>
                </a:solidFill>
                <a:latin typeface="Arial"/>
                <a:ea typeface="微软雅黑 Light"/>
                <a:cs typeface="+mn-ea"/>
                <a:sym typeface="Arial"/>
              </a:endParaRPr>
            </a:p>
          </p:txBody>
        </p:sp>
        <p:sp>
          <p:nvSpPr>
            <p:cNvPr id="22" name="TextBox 21"/>
            <p:cNvSpPr txBox="1"/>
            <p:nvPr/>
          </p:nvSpPr>
          <p:spPr>
            <a:xfrm>
              <a:off x="2249510" y="2287318"/>
              <a:ext cx="2429313" cy="676898"/>
            </a:xfrm>
            <a:prstGeom prst="rect">
              <a:avLst/>
            </a:prstGeom>
            <a:noFill/>
          </p:spPr>
          <p:txBody>
            <a:bodyPr wrap="square" rtlCol="0">
              <a:spAutoFit/>
            </a:bodyPr>
            <a:lstStyle/>
            <a:p>
              <a:pPr fontAlgn="base">
                <a:lnSpc>
                  <a:spcPct val="150000"/>
                </a:lnSpc>
                <a:spcBef>
                  <a:spcPct val="0"/>
                </a:spcBef>
                <a:spcAft>
                  <a:spcPct val="0"/>
                </a:spcAft>
              </a:pPr>
              <a:r>
                <a:rPr lang="zh-CN" altLang="en-US" sz="900" dirty="0">
                  <a:solidFill>
                    <a:schemeClr val="tx1">
                      <a:lumMod val="50000"/>
                      <a:lumOff val="50000"/>
                    </a:schemeClr>
                  </a:solidFill>
                  <a:ea typeface="微软雅黑 Light"/>
                  <a:sym typeface="Arial"/>
                </a:rPr>
                <a:t>此处添加详细文本描述，建议与标题相关并符合整体语言风格。</a:t>
              </a:r>
              <a:endParaRPr lang="en-US" altLang="zh-CN" sz="900" dirty="0">
                <a:solidFill>
                  <a:schemeClr val="tx1">
                    <a:lumMod val="50000"/>
                    <a:lumOff val="50000"/>
                  </a:schemeClr>
                </a:solidFill>
                <a:ea typeface="微软雅黑 Light"/>
                <a:cs typeface="Lato Light" charset="0"/>
                <a:sym typeface="Arial"/>
              </a:endParaRPr>
            </a:p>
          </p:txBody>
        </p:sp>
      </p:grpSp>
      <p:sp>
        <p:nvSpPr>
          <p:cNvPr id="23" name="Oval 29"/>
          <p:cNvSpPr>
            <a:spLocks noChangeArrowheads="1"/>
          </p:cNvSpPr>
          <p:nvPr/>
        </p:nvSpPr>
        <p:spPr bwMode="auto">
          <a:xfrm>
            <a:off x="6163330" y="2705258"/>
            <a:ext cx="100806" cy="101043"/>
          </a:xfrm>
          <a:prstGeom prst="ellipse">
            <a:avLst/>
          </a:prstGeom>
          <a:solidFill>
            <a:schemeClr val="accent1"/>
          </a:solidFill>
          <a:ln>
            <a:solidFill>
              <a:schemeClr val="accent1"/>
            </a:solidFill>
          </a:ln>
          <a:extLst/>
        </p:spPr>
        <p:txBody>
          <a:bodyPr vert="horz" wrap="square" lIns="68580" tIns="34290" rIns="68580" bIns="34290" numCol="1" anchor="t" anchorCtr="0" compatLnSpc="1">
            <a:prstTxWarp prst="textNoShape">
              <a:avLst/>
            </a:prstTxWarp>
          </a:bodyPr>
          <a:lstStyle/>
          <a:p>
            <a:endParaRPr lang="id-ID">
              <a:solidFill>
                <a:schemeClr val="tx1">
                  <a:lumMod val="85000"/>
                  <a:lumOff val="15000"/>
                </a:schemeClr>
              </a:solidFill>
              <a:latin typeface="Arial"/>
              <a:ea typeface="微软雅黑 Light"/>
              <a:cs typeface="+mn-ea"/>
              <a:sym typeface="Arial"/>
            </a:endParaRPr>
          </a:p>
        </p:txBody>
      </p:sp>
      <p:grpSp>
        <p:nvGrpSpPr>
          <p:cNvPr id="24" name="Group 30"/>
          <p:cNvGrpSpPr/>
          <p:nvPr/>
        </p:nvGrpSpPr>
        <p:grpSpPr>
          <a:xfrm>
            <a:off x="6388406" y="2617862"/>
            <a:ext cx="1821985" cy="774249"/>
            <a:chOff x="2249510" y="1913092"/>
            <a:chExt cx="2429313" cy="1032013"/>
          </a:xfrm>
        </p:grpSpPr>
        <p:sp>
          <p:nvSpPr>
            <p:cNvPr id="25" name="Rectangle 31"/>
            <p:cNvSpPr/>
            <p:nvPr/>
          </p:nvSpPr>
          <p:spPr>
            <a:xfrm>
              <a:off x="2249511" y="1913092"/>
              <a:ext cx="2099814" cy="369218"/>
            </a:xfrm>
            <a:prstGeom prst="rect">
              <a:avLst/>
            </a:prstGeom>
          </p:spPr>
          <p:txBody>
            <a:bodyPr wrap="square">
              <a:spAutoFit/>
            </a:bodyPr>
            <a:lstStyle/>
            <a:p>
              <a:pPr lvl="0" fontAlgn="base">
                <a:spcBef>
                  <a:spcPct val="0"/>
                </a:spcBef>
                <a:spcAft>
                  <a:spcPct val="0"/>
                </a:spcAft>
              </a:pPr>
              <a:r>
                <a:rPr lang="zh-CN" altLang="en-US" sz="1200" dirty="0">
                  <a:solidFill>
                    <a:schemeClr val="tx1">
                      <a:lumMod val="75000"/>
                      <a:lumOff val="25000"/>
                    </a:schemeClr>
                  </a:solidFill>
                  <a:latin typeface="Arial"/>
                  <a:ea typeface="微软雅黑 Light"/>
                  <a:cs typeface="+mn-ea"/>
                  <a:sym typeface="Arial"/>
                </a:rPr>
                <a:t>添加标题</a:t>
              </a:r>
              <a:endParaRPr lang="en-US" sz="1200" dirty="0">
                <a:solidFill>
                  <a:schemeClr val="tx1">
                    <a:lumMod val="75000"/>
                    <a:lumOff val="25000"/>
                  </a:schemeClr>
                </a:solidFill>
                <a:latin typeface="Arial"/>
                <a:ea typeface="微软雅黑 Light"/>
                <a:cs typeface="+mn-ea"/>
                <a:sym typeface="Arial"/>
              </a:endParaRPr>
            </a:p>
          </p:txBody>
        </p:sp>
        <p:sp>
          <p:nvSpPr>
            <p:cNvPr id="26" name="TextBox 25"/>
            <p:cNvSpPr txBox="1"/>
            <p:nvPr/>
          </p:nvSpPr>
          <p:spPr>
            <a:xfrm>
              <a:off x="2249510" y="2268206"/>
              <a:ext cx="2429313" cy="676899"/>
            </a:xfrm>
            <a:prstGeom prst="rect">
              <a:avLst/>
            </a:prstGeom>
            <a:noFill/>
          </p:spPr>
          <p:txBody>
            <a:bodyPr wrap="square" rtlCol="0">
              <a:spAutoFit/>
            </a:bodyPr>
            <a:lstStyle/>
            <a:p>
              <a:pPr fontAlgn="base">
                <a:lnSpc>
                  <a:spcPct val="150000"/>
                </a:lnSpc>
                <a:spcBef>
                  <a:spcPct val="0"/>
                </a:spcBef>
                <a:spcAft>
                  <a:spcPct val="0"/>
                </a:spcAft>
              </a:pPr>
              <a:r>
                <a:rPr lang="zh-CN" altLang="en-US" sz="900" dirty="0">
                  <a:solidFill>
                    <a:schemeClr val="tx1">
                      <a:lumMod val="50000"/>
                      <a:lumOff val="50000"/>
                    </a:schemeClr>
                  </a:solidFill>
                  <a:ea typeface="微软雅黑 Light"/>
                  <a:sym typeface="Arial"/>
                </a:rPr>
                <a:t>此处添加详细文本描述，建议与标题相关并符合整体语言风格。</a:t>
              </a:r>
              <a:endParaRPr lang="en-US" altLang="zh-CN" sz="900" dirty="0">
                <a:solidFill>
                  <a:schemeClr val="tx1">
                    <a:lumMod val="50000"/>
                    <a:lumOff val="50000"/>
                  </a:schemeClr>
                </a:solidFill>
                <a:ea typeface="微软雅黑 Light"/>
                <a:cs typeface="Lato Light" charset="0"/>
                <a:sym typeface="Arial"/>
              </a:endParaRPr>
            </a:p>
          </p:txBody>
        </p:sp>
      </p:grpSp>
    </p:spTree>
    <p:extLst>
      <p:ext uri="{BB962C8B-B14F-4D97-AF65-F5344CB8AC3E}">
        <p14:creationId xmlns:p14="http://schemas.microsoft.com/office/powerpoint/2010/main" val="2749942775"/>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anim calcmode="lin" valueType="num">
                                      <p:cBhvr>
                                        <p:cTn id="38" dur="500" fill="hold"/>
                                        <p:tgtEl>
                                          <p:spTgt spid="20"/>
                                        </p:tgtEl>
                                        <p:attrNameLst>
                                          <p:attrName>ppt_x</p:attrName>
                                        </p:attrNameLst>
                                      </p:cBhvr>
                                      <p:tavLst>
                                        <p:tav tm="0">
                                          <p:val>
                                            <p:strVal val="#ppt_x"/>
                                          </p:val>
                                        </p:tav>
                                        <p:tav tm="100000">
                                          <p:val>
                                            <p:strVal val="#ppt_x"/>
                                          </p:val>
                                        </p:tav>
                                      </p:tavLst>
                                    </p:anim>
                                    <p:anim calcmode="lin" valueType="num">
                                      <p:cBhvr>
                                        <p:cTn id="39" dur="50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anim calcmode="lin" valueType="num">
                                      <p:cBhvr>
                                        <p:cTn id="48" dur="500" fill="hold"/>
                                        <p:tgtEl>
                                          <p:spTgt spid="24"/>
                                        </p:tgtEl>
                                        <p:attrNameLst>
                                          <p:attrName>ppt_x</p:attrName>
                                        </p:attrNameLst>
                                      </p:cBhvr>
                                      <p:tavLst>
                                        <p:tav tm="0">
                                          <p:val>
                                            <p:strVal val="#ppt_x"/>
                                          </p:val>
                                        </p:tav>
                                        <p:tav tm="100000">
                                          <p:val>
                                            <p:strVal val="#ppt_x"/>
                                          </p:val>
                                        </p:tav>
                                      </p:tavLst>
                                    </p:anim>
                                    <p:anim calcmode="lin" valueType="num">
                                      <p:cBhvr>
                                        <p:cTn id="49"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4EB1471F-B518-4E81-A4EC-9DF5B11454CA}"/>
              </a:ext>
            </a:extLst>
          </p:cNvPr>
          <p:cNvPicPr>
            <a:picLocks noChangeAspect="1"/>
          </p:cNvPicPr>
          <p:nvPr/>
        </p:nvPicPr>
        <p:blipFill rotWithShape="1">
          <a:blip r:embed="rId3">
            <a:extLst>
              <a:ext uri="{28A0092B-C50C-407E-A947-70E740481C1C}">
                <a14:useLocalDpi xmlns:a14="http://schemas.microsoft.com/office/drawing/2010/main" val="0"/>
              </a:ext>
            </a:extLst>
          </a:blip>
          <a:srcRect l="14319" t="65262" r="49350" b="16984"/>
          <a:stretch/>
        </p:blipFill>
        <p:spPr>
          <a:xfrm flipV="1">
            <a:off x="-4282" y="0"/>
            <a:ext cx="9136040" cy="2572544"/>
          </a:xfrm>
          <a:prstGeom prst="rect">
            <a:avLst/>
          </a:prstGeom>
          <a:solidFill>
            <a:schemeClr val="accent1"/>
          </a:solidFill>
        </p:spPr>
      </p:pic>
      <p:sp>
        <p:nvSpPr>
          <p:cNvPr id="2" name="椭圆 1"/>
          <p:cNvSpPr/>
          <p:nvPr/>
        </p:nvSpPr>
        <p:spPr>
          <a:xfrm>
            <a:off x="2554053" y="2370928"/>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2</a:t>
            </a:r>
            <a:endParaRPr lang="zh-CN" altLang="en-US" sz="2999" dirty="0">
              <a:latin typeface="造字工房悦黑演示版纤细体" pitchFamily="50" charset="-122"/>
              <a:ea typeface="造字工房悦黑演示版纤细体" pitchFamily="50" charset="-122"/>
            </a:endParaRPr>
          </a:p>
        </p:txBody>
      </p:sp>
      <p:sp>
        <p:nvSpPr>
          <p:cNvPr id="3" name="矩形 9"/>
          <p:cNvSpPr/>
          <p:nvPr/>
        </p:nvSpPr>
        <p:spPr>
          <a:xfrm>
            <a:off x="2784985" y="2246325"/>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cxnSpLocks/>
          </p:cNvCxnSpPr>
          <p:nvPr/>
        </p:nvCxnSpPr>
        <p:spPr>
          <a:xfrm flipH="1">
            <a:off x="2861961" y="2370928"/>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239852" y="2572544"/>
            <a:ext cx="4072811" cy="523220"/>
          </a:xfrm>
          <a:prstGeom prst="rect">
            <a:avLst/>
          </a:prstGeom>
          <a:noFill/>
        </p:spPr>
        <p:txBody>
          <a:bodyPr wrap="square" rtlCol="0" anchor="ctr">
            <a:spAutoFit/>
          </a:bodyPr>
          <a:lstStyle/>
          <a:p>
            <a:pPr lvl="0"/>
            <a:r>
              <a:rPr lang="zh-CN" altLang="en-US" sz="2800"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280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3858191861"/>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1"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2)">
                                      <p:cBhvr>
                                        <p:cTn id="15" dur="2000"/>
                                        <p:tgtEl>
                                          <p:spTgt spid="2"/>
                                        </p:tgtEl>
                                      </p:cBhvr>
                                    </p:animEffect>
                                  </p:childTnLst>
                                </p:cTn>
                              </p:par>
                            </p:childTnLst>
                          </p:cTn>
                        </p:par>
                        <p:par>
                          <p:cTn id="16" fill="hold">
                            <p:stCondLst>
                              <p:cond delay="3000"/>
                            </p:stCondLst>
                            <p:childTnLst>
                              <p:par>
                                <p:cTn id="17" presetID="50" presetClass="entr" presetSubtype="0" decel="10000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par>
                          <p:cTn id="22" fill="hold">
                            <p:stCondLst>
                              <p:cond delay="4000"/>
                            </p:stCondLst>
                            <p:childTnLst>
                              <p:par>
                                <p:cTn id="23" presetID="50" presetClass="entr" presetSubtype="0" decel="10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3"/>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09855" y="1290886"/>
            <a:ext cx="2358590" cy="1739000"/>
          </a:xfrm>
          <a:prstGeom prst="rect">
            <a:avLst/>
          </a:prstGeom>
          <a:noFill/>
          <a:ln w="9525">
            <a:noFill/>
            <a:miter lim="800000"/>
            <a:headEnd/>
            <a:tailEnd/>
          </a:ln>
        </p:spPr>
      </p:pic>
      <p:pic>
        <p:nvPicPr>
          <p:cNvPr id="9" name="图片 1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09855" y="3139457"/>
            <a:ext cx="2358590" cy="1761081"/>
          </a:xfrm>
          <a:prstGeom prst="rect">
            <a:avLst/>
          </a:prstGeom>
          <a:noFill/>
          <a:ln w="9525">
            <a:noFill/>
            <a:miter lim="800000"/>
            <a:headEnd/>
            <a:tailEnd/>
          </a:ln>
        </p:spPr>
      </p:pic>
      <p:sp>
        <p:nvSpPr>
          <p:cNvPr id="10" name="矩形 11"/>
          <p:cNvSpPr>
            <a:spLocks noChangeArrowheads="1"/>
          </p:cNvSpPr>
          <p:nvPr/>
        </p:nvSpPr>
        <p:spPr bwMode="auto">
          <a:xfrm>
            <a:off x="4139952" y="1635630"/>
            <a:ext cx="4560961" cy="1061829"/>
          </a:xfrm>
          <a:prstGeom prst="rect">
            <a:avLst/>
          </a:prstGeom>
          <a:noFill/>
          <a:ln w="9525">
            <a:noFill/>
            <a:miter lim="800000"/>
          </a:ln>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a:t>
            </a: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a:t>
            </a: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a:t>
            </a: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14"/>
          <p:cNvGrpSpPr/>
          <p:nvPr/>
        </p:nvGrpSpPr>
        <p:grpSpPr bwMode="auto">
          <a:xfrm>
            <a:off x="4283968" y="2973863"/>
            <a:ext cx="4014824" cy="1667656"/>
            <a:chOff x="0" y="0"/>
            <a:chExt cx="6192688" cy="2571234"/>
          </a:xfrm>
          <a:solidFill>
            <a:srgbClr val="C00000"/>
          </a:solidFill>
        </p:grpSpPr>
        <p:sp>
          <p:nvSpPr>
            <p:cNvPr id="12" name="Rectangle 13"/>
            <p:cNvSpPr>
              <a:spLocks noChangeArrowheads="1"/>
            </p:cNvSpPr>
            <p:nvPr/>
          </p:nvSpPr>
          <p:spPr bwMode="auto">
            <a:xfrm>
              <a:off x="0" y="1364081"/>
              <a:ext cx="172572" cy="1207151"/>
            </a:xfrm>
            <a:prstGeom prst="rect">
              <a:avLst/>
            </a:prstGeom>
            <a:solidFill>
              <a:schemeClr val="accent1"/>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3" name="Rectangle 14"/>
            <p:cNvSpPr>
              <a:spLocks noChangeArrowheads="1"/>
            </p:cNvSpPr>
            <p:nvPr/>
          </p:nvSpPr>
          <p:spPr bwMode="auto">
            <a:xfrm>
              <a:off x="241159" y="301788"/>
              <a:ext cx="172572" cy="2269444"/>
            </a:xfrm>
            <a:prstGeom prst="rect">
              <a:avLst/>
            </a:prstGeom>
            <a:solidFill>
              <a:schemeClr val="accent1"/>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4" name="Rectangle 15"/>
            <p:cNvSpPr>
              <a:spLocks noChangeArrowheads="1"/>
            </p:cNvSpPr>
            <p:nvPr/>
          </p:nvSpPr>
          <p:spPr bwMode="auto">
            <a:xfrm>
              <a:off x="482317" y="848024"/>
              <a:ext cx="172572" cy="1723209"/>
            </a:xfrm>
            <a:prstGeom prst="rect">
              <a:avLst/>
            </a:prstGeom>
            <a:solidFill>
              <a:schemeClr val="accent1"/>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5" name="Rectangle 16"/>
            <p:cNvSpPr>
              <a:spLocks noChangeArrowheads="1"/>
            </p:cNvSpPr>
            <p:nvPr/>
          </p:nvSpPr>
          <p:spPr bwMode="auto">
            <a:xfrm>
              <a:off x="723476" y="1364081"/>
              <a:ext cx="172572" cy="1207151"/>
            </a:xfrm>
            <a:prstGeom prst="rect">
              <a:avLst/>
            </a:prstGeom>
            <a:solidFill>
              <a:schemeClr val="accent1"/>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6" name="Rectangle 17"/>
            <p:cNvSpPr>
              <a:spLocks noChangeArrowheads="1"/>
            </p:cNvSpPr>
            <p:nvPr/>
          </p:nvSpPr>
          <p:spPr bwMode="auto">
            <a:xfrm>
              <a:off x="964634" y="1696047"/>
              <a:ext cx="172572" cy="875184"/>
            </a:xfrm>
            <a:prstGeom prst="rect">
              <a:avLst/>
            </a:prstGeom>
            <a:solidFill>
              <a:schemeClr val="accent1"/>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7" name="Rectangle 18"/>
            <p:cNvSpPr>
              <a:spLocks noChangeArrowheads="1"/>
            </p:cNvSpPr>
            <p:nvPr/>
          </p:nvSpPr>
          <p:spPr bwMode="auto">
            <a:xfrm>
              <a:off x="1685898" y="353093"/>
              <a:ext cx="174785" cy="2218141"/>
            </a:xfrm>
            <a:prstGeom prst="rect">
              <a:avLst/>
            </a:prstGeom>
            <a:solidFill>
              <a:schemeClr val="accent2"/>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8" name="Rectangle 19"/>
            <p:cNvSpPr>
              <a:spLocks noChangeArrowheads="1"/>
            </p:cNvSpPr>
            <p:nvPr/>
          </p:nvSpPr>
          <p:spPr bwMode="auto">
            <a:xfrm>
              <a:off x="1927057" y="848024"/>
              <a:ext cx="174785" cy="1723209"/>
            </a:xfrm>
            <a:prstGeom prst="rect">
              <a:avLst/>
            </a:prstGeom>
            <a:solidFill>
              <a:schemeClr val="accent2"/>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19" name="Rectangle 20"/>
            <p:cNvSpPr>
              <a:spLocks noChangeArrowheads="1"/>
            </p:cNvSpPr>
            <p:nvPr/>
          </p:nvSpPr>
          <p:spPr bwMode="auto">
            <a:xfrm>
              <a:off x="2168215" y="1342956"/>
              <a:ext cx="172572" cy="1228277"/>
            </a:xfrm>
            <a:prstGeom prst="rect">
              <a:avLst/>
            </a:prstGeom>
            <a:solidFill>
              <a:schemeClr val="accent2"/>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0" name="Rectangle 21"/>
            <p:cNvSpPr>
              <a:spLocks noChangeArrowheads="1"/>
            </p:cNvSpPr>
            <p:nvPr/>
          </p:nvSpPr>
          <p:spPr bwMode="auto">
            <a:xfrm>
              <a:off x="2409374" y="733345"/>
              <a:ext cx="172572" cy="1837888"/>
            </a:xfrm>
            <a:prstGeom prst="rect">
              <a:avLst/>
            </a:prstGeom>
            <a:solidFill>
              <a:schemeClr val="accent2"/>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1" name="Rectangle 22"/>
            <p:cNvSpPr>
              <a:spLocks noChangeArrowheads="1"/>
            </p:cNvSpPr>
            <p:nvPr/>
          </p:nvSpPr>
          <p:spPr bwMode="auto">
            <a:xfrm>
              <a:off x="2650532" y="1010990"/>
              <a:ext cx="172572" cy="1560244"/>
            </a:xfrm>
            <a:prstGeom prst="rect">
              <a:avLst/>
            </a:prstGeom>
            <a:solidFill>
              <a:schemeClr val="accent2"/>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2" name="Rectangle 23"/>
            <p:cNvSpPr>
              <a:spLocks noChangeArrowheads="1"/>
            </p:cNvSpPr>
            <p:nvPr/>
          </p:nvSpPr>
          <p:spPr bwMode="auto">
            <a:xfrm>
              <a:off x="3374009" y="1364081"/>
              <a:ext cx="168147" cy="1207151"/>
            </a:xfrm>
            <a:prstGeom prst="rect">
              <a:avLst/>
            </a:prstGeom>
            <a:solidFill>
              <a:schemeClr val="accent3"/>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3" name="Rectangle 24"/>
            <p:cNvSpPr>
              <a:spLocks noChangeArrowheads="1"/>
            </p:cNvSpPr>
            <p:nvPr/>
          </p:nvSpPr>
          <p:spPr bwMode="auto">
            <a:xfrm>
              <a:off x="3615167" y="516058"/>
              <a:ext cx="168147" cy="2055175"/>
            </a:xfrm>
            <a:prstGeom prst="rect">
              <a:avLst/>
            </a:prstGeom>
            <a:solidFill>
              <a:schemeClr val="accent3"/>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4" name="Rectangle 25"/>
            <p:cNvSpPr>
              <a:spLocks noChangeArrowheads="1"/>
            </p:cNvSpPr>
            <p:nvPr/>
          </p:nvSpPr>
          <p:spPr bwMode="auto">
            <a:xfrm>
              <a:off x="3849688" y="187108"/>
              <a:ext cx="174785" cy="2384123"/>
            </a:xfrm>
            <a:prstGeom prst="rect">
              <a:avLst/>
            </a:prstGeom>
            <a:solidFill>
              <a:schemeClr val="accent3"/>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5" name="Rectangle 26"/>
            <p:cNvSpPr>
              <a:spLocks noChangeArrowheads="1"/>
            </p:cNvSpPr>
            <p:nvPr/>
          </p:nvSpPr>
          <p:spPr bwMode="auto">
            <a:xfrm>
              <a:off x="4090847" y="920454"/>
              <a:ext cx="172572" cy="1650780"/>
            </a:xfrm>
            <a:prstGeom prst="rect">
              <a:avLst/>
            </a:prstGeom>
            <a:solidFill>
              <a:schemeClr val="accent3"/>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6" name="Rectangle 27"/>
            <p:cNvSpPr>
              <a:spLocks noChangeArrowheads="1"/>
            </p:cNvSpPr>
            <p:nvPr/>
          </p:nvSpPr>
          <p:spPr bwMode="auto">
            <a:xfrm>
              <a:off x="4332005" y="374217"/>
              <a:ext cx="172572" cy="2197015"/>
            </a:xfrm>
            <a:prstGeom prst="rect">
              <a:avLst/>
            </a:prstGeom>
            <a:solidFill>
              <a:schemeClr val="accent3"/>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7" name="Rectangle 28"/>
            <p:cNvSpPr>
              <a:spLocks noChangeArrowheads="1"/>
            </p:cNvSpPr>
            <p:nvPr/>
          </p:nvSpPr>
          <p:spPr bwMode="auto">
            <a:xfrm>
              <a:off x="5055481" y="754469"/>
              <a:ext cx="172572" cy="1816762"/>
            </a:xfrm>
            <a:prstGeom prst="rect">
              <a:avLst/>
            </a:prstGeom>
            <a:solidFill>
              <a:schemeClr val="accent4"/>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8" name="Rectangle 29"/>
            <p:cNvSpPr>
              <a:spLocks noChangeArrowheads="1"/>
            </p:cNvSpPr>
            <p:nvPr/>
          </p:nvSpPr>
          <p:spPr bwMode="auto">
            <a:xfrm>
              <a:off x="5296639" y="1623618"/>
              <a:ext cx="172572" cy="947613"/>
            </a:xfrm>
            <a:prstGeom prst="rect">
              <a:avLst/>
            </a:prstGeom>
            <a:solidFill>
              <a:schemeClr val="accent4"/>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29" name="Rectangle 30"/>
            <p:cNvSpPr>
              <a:spLocks noChangeArrowheads="1"/>
            </p:cNvSpPr>
            <p:nvPr/>
          </p:nvSpPr>
          <p:spPr bwMode="auto">
            <a:xfrm>
              <a:off x="5537799" y="1816762"/>
              <a:ext cx="172572" cy="754469"/>
            </a:xfrm>
            <a:prstGeom prst="rect">
              <a:avLst/>
            </a:prstGeom>
            <a:solidFill>
              <a:schemeClr val="accent4"/>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30" name="Rectangle 31"/>
            <p:cNvSpPr>
              <a:spLocks noChangeArrowheads="1"/>
            </p:cNvSpPr>
            <p:nvPr/>
          </p:nvSpPr>
          <p:spPr bwMode="auto">
            <a:xfrm>
              <a:off x="5778956" y="1364081"/>
              <a:ext cx="172572" cy="1207151"/>
            </a:xfrm>
            <a:prstGeom prst="rect">
              <a:avLst/>
            </a:prstGeom>
            <a:solidFill>
              <a:schemeClr val="accent4"/>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sp>
          <p:nvSpPr>
            <p:cNvPr id="31" name="Rectangle 32"/>
            <p:cNvSpPr>
              <a:spLocks noChangeArrowheads="1"/>
            </p:cNvSpPr>
            <p:nvPr/>
          </p:nvSpPr>
          <p:spPr bwMode="auto">
            <a:xfrm>
              <a:off x="6020116" y="0"/>
              <a:ext cx="172572" cy="2571231"/>
            </a:xfrm>
            <a:prstGeom prst="rect">
              <a:avLst/>
            </a:prstGeom>
            <a:solidFill>
              <a:schemeClr val="accent4"/>
            </a:solidFill>
            <a:ln>
              <a:noFill/>
            </a:ln>
          </p:spPr>
          <p:txBody>
            <a:bodyPr/>
            <a:lstStyle/>
            <a:p>
              <a:pPr>
                <a:spcBef>
                  <a:spcPts val="0"/>
                </a:spcBef>
                <a:spcAft>
                  <a:spcPts val="0"/>
                </a:spcAft>
                <a:defRPr/>
              </a:pPr>
              <a:endParaRPr lang="zh-CN" altLang="zh-CN" sz="1400">
                <a:solidFill>
                  <a:srgbClr val="C00000"/>
                </a:solidFill>
                <a:latin typeface="Calibri" panose="020F0502020204030204" pitchFamily="34" charset="0"/>
                <a:ea typeface="+mn-ea"/>
                <a:sym typeface="宋体" panose="02010600030101010101" pitchFamily="2" charset="-122"/>
              </a:endParaRPr>
            </a:p>
          </p:txBody>
        </p:sp>
      </p:grpSp>
      <p:sp>
        <p:nvSpPr>
          <p:cNvPr id="32" name="文本框 37"/>
          <p:cNvSpPr>
            <a:spLocks noChangeArrowheads="1"/>
          </p:cNvSpPr>
          <p:nvPr/>
        </p:nvSpPr>
        <p:spPr bwMode="auto">
          <a:xfrm>
            <a:off x="4319357" y="4713155"/>
            <a:ext cx="1093788" cy="276999"/>
          </a:xfrm>
          <a:prstGeom prst="rect">
            <a:avLst/>
          </a:prstGeom>
          <a:noFill/>
          <a:ln w="9525">
            <a:noFill/>
            <a:miter lim="800000"/>
          </a:ln>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部门一</a:t>
            </a:r>
          </a:p>
        </p:txBody>
      </p:sp>
      <p:sp>
        <p:nvSpPr>
          <p:cNvPr id="33" name="文本框 38"/>
          <p:cNvSpPr>
            <a:spLocks noChangeArrowheads="1"/>
          </p:cNvSpPr>
          <p:nvPr/>
        </p:nvSpPr>
        <p:spPr bwMode="auto">
          <a:xfrm>
            <a:off x="5389332" y="4713155"/>
            <a:ext cx="1093788" cy="276999"/>
          </a:xfrm>
          <a:prstGeom prst="rect">
            <a:avLst/>
          </a:prstGeom>
          <a:noFill/>
          <a:ln w="9525">
            <a:noFill/>
            <a:miter lim="800000"/>
          </a:ln>
        </p:spPr>
        <p:txBody>
          <a:bodyPr>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部门二</a:t>
            </a:r>
          </a:p>
        </p:txBody>
      </p:sp>
      <p:sp>
        <p:nvSpPr>
          <p:cNvPr id="34" name="文本框 39"/>
          <p:cNvSpPr>
            <a:spLocks noChangeArrowheads="1"/>
          </p:cNvSpPr>
          <p:nvPr/>
        </p:nvSpPr>
        <p:spPr bwMode="auto">
          <a:xfrm>
            <a:off x="6521221" y="4713155"/>
            <a:ext cx="1093787" cy="276999"/>
          </a:xfrm>
          <a:prstGeom prst="rect">
            <a:avLst/>
          </a:prstGeom>
          <a:noFill/>
          <a:ln w="9525">
            <a:noFill/>
            <a:miter lim="800000"/>
          </a:ln>
        </p:spPr>
        <p:txBody>
          <a:bodyPr>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部门三</a:t>
            </a:r>
          </a:p>
        </p:txBody>
      </p:sp>
      <p:sp>
        <p:nvSpPr>
          <p:cNvPr id="35" name="文本框 40"/>
          <p:cNvSpPr>
            <a:spLocks noChangeArrowheads="1"/>
          </p:cNvSpPr>
          <p:nvPr/>
        </p:nvSpPr>
        <p:spPr bwMode="auto">
          <a:xfrm>
            <a:off x="7578496" y="4713155"/>
            <a:ext cx="1095375" cy="276999"/>
          </a:xfrm>
          <a:prstGeom prst="rect">
            <a:avLst/>
          </a:prstGeom>
          <a:noFill/>
          <a:ln w="9525">
            <a:noFill/>
            <a:miter lim="800000"/>
          </a:ln>
        </p:spPr>
        <p:txBody>
          <a:bodyPr>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部门四</a:t>
            </a:r>
          </a:p>
        </p:txBody>
      </p:sp>
    </p:spTree>
    <p:extLst>
      <p:ext uri="{BB962C8B-B14F-4D97-AF65-F5344CB8AC3E}">
        <p14:creationId xmlns:p14="http://schemas.microsoft.com/office/powerpoint/2010/main" val="4125078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2770414" y="2806318"/>
            <a:ext cx="900992" cy="916488"/>
            <a:chOff x="1101935" y="1054869"/>
            <a:chExt cx="1369556" cy="1392682"/>
          </a:xfrm>
        </p:grpSpPr>
        <p:sp>
          <p:nvSpPr>
            <p:cNvPr id="3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chemeClr val="accent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chemeClr val="accent1"/>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Freeform 6"/>
          <p:cNvSpPr>
            <a:spLocks/>
          </p:cNvSpPr>
          <p:nvPr/>
        </p:nvSpPr>
        <p:spPr bwMode="auto">
          <a:xfrm>
            <a:off x="6433832" y="1059910"/>
            <a:ext cx="837180" cy="837443"/>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2" name="Freeform 7"/>
          <p:cNvSpPr>
            <a:spLocks/>
          </p:cNvSpPr>
          <p:nvPr/>
        </p:nvSpPr>
        <p:spPr bwMode="auto">
          <a:xfrm>
            <a:off x="5920677" y="1897353"/>
            <a:ext cx="838645" cy="838909"/>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3" name="Freeform 8"/>
          <p:cNvSpPr>
            <a:spLocks/>
          </p:cNvSpPr>
          <p:nvPr/>
        </p:nvSpPr>
        <p:spPr bwMode="auto">
          <a:xfrm>
            <a:off x="5086427" y="1897353"/>
            <a:ext cx="834248" cy="838909"/>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4" name="Freeform 9"/>
          <p:cNvSpPr>
            <a:spLocks/>
          </p:cNvSpPr>
          <p:nvPr/>
        </p:nvSpPr>
        <p:spPr bwMode="auto">
          <a:xfrm>
            <a:off x="4570337" y="1059910"/>
            <a:ext cx="837180" cy="837443"/>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accent1"/>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5" name="Freeform 10"/>
          <p:cNvSpPr>
            <a:spLocks/>
          </p:cNvSpPr>
          <p:nvPr/>
        </p:nvSpPr>
        <p:spPr bwMode="auto">
          <a:xfrm>
            <a:off x="3736089" y="1059910"/>
            <a:ext cx="834248" cy="837443"/>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accent1"/>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6" name="Freeform 11"/>
          <p:cNvSpPr>
            <a:spLocks/>
          </p:cNvSpPr>
          <p:nvPr/>
        </p:nvSpPr>
        <p:spPr bwMode="auto">
          <a:xfrm>
            <a:off x="3736089" y="1897353"/>
            <a:ext cx="834248" cy="83890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accent1"/>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7" name="Freeform 12"/>
          <p:cNvSpPr>
            <a:spLocks/>
          </p:cNvSpPr>
          <p:nvPr/>
        </p:nvSpPr>
        <p:spPr bwMode="auto">
          <a:xfrm>
            <a:off x="4570337" y="2410671"/>
            <a:ext cx="837180" cy="837443"/>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8" name="Freeform 13"/>
          <p:cNvSpPr>
            <a:spLocks/>
          </p:cNvSpPr>
          <p:nvPr/>
        </p:nvSpPr>
        <p:spPr bwMode="auto">
          <a:xfrm>
            <a:off x="4570337" y="3248112"/>
            <a:ext cx="837180" cy="838909"/>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9" name="Freeform 14"/>
          <p:cNvSpPr>
            <a:spLocks/>
          </p:cNvSpPr>
          <p:nvPr/>
        </p:nvSpPr>
        <p:spPr bwMode="auto">
          <a:xfrm>
            <a:off x="3736089" y="3248112"/>
            <a:ext cx="834248" cy="83890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0" name="Freeform 15"/>
          <p:cNvSpPr>
            <a:spLocks/>
          </p:cNvSpPr>
          <p:nvPr/>
        </p:nvSpPr>
        <p:spPr bwMode="auto">
          <a:xfrm>
            <a:off x="3222931" y="2410671"/>
            <a:ext cx="834248" cy="837443"/>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accent1"/>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1" name="Freeform 16"/>
          <p:cNvSpPr>
            <a:spLocks/>
          </p:cNvSpPr>
          <p:nvPr/>
        </p:nvSpPr>
        <p:spPr bwMode="auto">
          <a:xfrm>
            <a:off x="2384290" y="2410671"/>
            <a:ext cx="838645" cy="837443"/>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accent1"/>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2" name="Freeform 17"/>
          <p:cNvSpPr>
            <a:spLocks/>
          </p:cNvSpPr>
          <p:nvPr/>
        </p:nvSpPr>
        <p:spPr bwMode="auto">
          <a:xfrm>
            <a:off x="1872595" y="3248112"/>
            <a:ext cx="834248" cy="838909"/>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accent1"/>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7" name="矩形 166"/>
          <p:cNvSpPr/>
          <p:nvPr/>
        </p:nvSpPr>
        <p:spPr>
          <a:xfrm>
            <a:off x="7271013" y="1059909"/>
            <a:ext cx="1870763" cy="326459"/>
          </a:xfrm>
          <a:prstGeom prst="rect">
            <a:avLst/>
          </a:pr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8" name="矩形 167"/>
          <p:cNvSpPr/>
          <p:nvPr/>
        </p:nvSpPr>
        <p:spPr>
          <a:xfrm>
            <a:off x="639" y="3760562"/>
            <a:ext cx="1881648" cy="326459"/>
          </a:xfrm>
          <a:prstGeom prst="rect">
            <a:avLst/>
          </a:prstGeom>
          <a:solidFill>
            <a:schemeClr val="accent2"/>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9" name="TextBox 168"/>
          <p:cNvSpPr txBox="1"/>
          <p:nvPr/>
        </p:nvSpPr>
        <p:spPr>
          <a:xfrm>
            <a:off x="6876256" y="1706576"/>
            <a:ext cx="1772338" cy="253900"/>
          </a:xfrm>
          <a:prstGeom prst="rect">
            <a:avLst/>
          </a:prstGeom>
          <a:noFill/>
        </p:spPr>
        <p:txBody>
          <a:bodyPr wrap="square" lIns="68565" tIns="34282" rIns="68565" bIns="34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170" name="TextBox 169"/>
          <p:cNvSpPr txBox="1"/>
          <p:nvPr/>
        </p:nvSpPr>
        <p:spPr>
          <a:xfrm>
            <a:off x="6839044" y="1965178"/>
            <a:ext cx="1792014" cy="591813"/>
          </a:xfrm>
          <a:prstGeom prst="rect">
            <a:avLst/>
          </a:prstGeom>
          <a:noFill/>
        </p:spPr>
        <p:txBody>
          <a:bodyPr wrap="square" lIns="68565" tIns="34282" rIns="68565" bIns="34282"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71" name="TextBox 170"/>
          <p:cNvSpPr txBox="1"/>
          <p:nvPr/>
        </p:nvSpPr>
        <p:spPr>
          <a:xfrm>
            <a:off x="1559665" y="1382540"/>
            <a:ext cx="1727947" cy="253900"/>
          </a:xfrm>
          <a:prstGeom prst="rect">
            <a:avLst/>
          </a:prstGeom>
          <a:noFill/>
        </p:spPr>
        <p:txBody>
          <a:bodyPr wrap="square" lIns="68565" tIns="34282" rIns="68565" bIns="34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172" name="TextBox 171"/>
          <p:cNvSpPr txBox="1"/>
          <p:nvPr/>
        </p:nvSpPr>
        <p:spPr>
          <a:xfrm>
            <a:off x="1331640" y="1653165"/>
            <a:ext cx="2110576" cy="591813"/>
          </a:xfrm>
          <a:prstGeom prst="rect">
            <a:avLst/>
          </a:prstGeom>
          <a:noFill/>
        </p:spPr>
        <p:txBody>
          <a:bodyPr wrap="square" lIns="68565" tIns="34282" rIns="68565" bIns="34282"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73" name="TextBox 172"/>
          <p:cNvSpPr txBox="1"/>
          <p:nvPr/>
        </p:nvSpPr>
        <p:spPr>
          <a:xfrm>
            <a:off x="5544108" y="3038724"/>
            <a:ext cx="1742327" cy="253900"/>
          </a:xfrm>
          <a:prstGeom prst="rect">
            <a:avLst/>
          </a:prstGeom>
          <a:noFill/>
        </p:spPr>
        <p:txBody>
          <a:bodyPr wrap="square" lIns="68565" tIns="34282" rIns="68565" bIns="34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174" name="TextBox 173"/>
          <p:cNvSpPr txBox="1"/>
          <p:nvPr/>
        </p:nvSpPr>
        <p:spPr>
          <a:xfrm>
            <a:off x="5528683" y="3322971"/>
            <a:ext cx="2115658" cy="591813"/>
          </a:xfrm>
          <a:prstGeom prst="rect">
            <a:avLst/>
          </a:prstGeom>
          <a:noFill/>
        </p:spPr>
        <p:txBody>
          <a:bodyPr wrap="square" lIns="68565" tIns="34282" rIns="68565" bIns="34282"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75" name="TextBox 174"/>
          <p:cNvSpPr txBox="1"/>
          <p:nvPr/>
        </p:nvSpPr>
        <p:spPr>
          <a:xfrm>
            <a:off x="309407" y="2714688"/>
            <a:ext cx="1727947" cy="253900"/>
          </a:xfrm>
          <a:prstGeom prst="rect">
            <a:avLst/>
          </a:prstGeom>
          <a:noFill/>
        </p:spPr>
        <p:txBody>
          <a:bodyPr wrap="square" lIns="68565" tIns="34282" rIns="68565" bIns="34282"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176" name="TextBox 175"/>
          <p:cNvSpPr txBox="1"/>
          <p:nvPr/>
        </p:nvSpPr>
        <p:spPr>
          <a:xfrm>
            <a:off x="179512" y="2997070"/>
            <a:ext cx="1929718" cy="591813"/>
          </a:xfrm>
          <a:prstGeom prst="rect">
            <a:avLst/>
          </a:prstGeom>
          <a:noFill/>
        </p:spPr>
        <p:txBody>
          <a:bodyPr wrap="square" lIns="68565" tIns="34282" rIns="68565" bIns="34282"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3" name="组合 33"/>
          <p:cNvGrpSpPr/>
          <p:nvPr/>
        </p:nvGrpSpPr>
        <p:grpSpPr>
          <a:xfrm>
            <a:off x="4114076" y="2795479"/>
            <a:ext cx="900992" cy="916488"/>
            <a:chOff x="1101935" y="1054869"/>
            <a:chExt cx="1369556" cy="1392682"/>
          </a:xfrm>
        </p:grpSpPr>
        <p:sp>
          <p:nvSpPr>
            <p:cNvPr id="3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chemeClr val="accent2"/>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chemeClr val="accent2"/>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6"/>
          <p:cNvGrpSpPr/>
          <p:nvPr/>
        </p:nvGrpSpPr>
        <p:grpSpPr>
          <a:xfrm>
            <a:off x="4114076" y="1451400"/>
            <a:ext cx="900992" cy="916488"/>
            <a:chOff x="1101935" y="1054869"/>
            <a:chExt cx="1369556" cy="1392682"/>
          </a:xfrm>
        </p:grpSpPr>
        <p:sp>
          <p:nvSpPr>
            <p:cNvPr id="3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chemeClr val="accent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chemeClr val="accent1"/>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39"/>
          <p:cNvGrpSpPr/>
          <p:nvPr/>
        </p:nvGrpSpPr>
        <p:grpSpPr>
          <a:xfrm>
            <a:off x="5457740" y="1408043"/>
            <a:ext cx="900992" cy="916488"/>
            <a:chOff x="1101935" y="1054869"/>
            <a:chExt cx="1369556" cy="1392682"/>
          </a:xfrm>
        </p:grpSpPr>
        <p:sp>
          <p:nvSpPr>
            <p:cNvPr id="4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chemeClr val="accent2"/>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chemeClr val="accent2"/>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97152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right)">
                                      <p:cBhvr>
                                        <p:cTn id="7" dur="200"/>
                                        <p:tgtEl>
                                          <p:spTgt spid="167"/>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right)">
                                      <p:cBhvr>
                                        <p:cTn id="11" dur="200"/>
                                        <p:tgtEl>
                                          <p:spTgt spid="151"/>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200"/>
                                        <p:tgtEl>
                                          <p:spTgt spid="152"/>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wipe(right)">
                                      <p:cBhvr>
                                        <p:cTn id="19" dur="200"/>
                                        <p:tgtEl>
                                          <p:spTgt spid="153"/>
                                        </p:tgtEl>
                                      </p:cBhvr>
                                    </p:animEffect>
                                  </p:childTnLst>
                                </p:cTn>
                              </p:par>
                            </p:childTnLst>
                          </p:cTn>
                        </p:par>
                        <p:par>
                          <p:cTn id="20" fill="hold">
                            <p:stCondLst>
                              <p:cond delay="800"/>
                            </p:stCondLst>
                            <p:childTnLst>
                              <p:par>
                                <p:cTn id="21" presetID="22" presetClass="entr" presetSubtype="4"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200"/>
                                        <p:tgtEl>
                                          <p:spTgt spid="154"/>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wipe(right)">
                                      <p:cBhvr>
                                        <p:cTn id="27" dur="200"/>
                                        <p:tgtEl>
                                          <p:spTgt spid="155"/>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up)">
                                      <p:cBhvr>
                                        <p:cTn id="31" dur="200"/>
                                        <p:tgtEl>
                                          <p:spTgt spid="156"/>
                                        </p:tgtEl>
                                      </p:cBhvr>
                                    </p:animEffect>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left)">
                                      <p:cBhvr>
                                        <p:cTn id="35" dur="200"/>
                                        <p:tgtEl>
                                          <p:spTgt spid="157"/>
                                        </p:tgtEl>
                                      </p:cBhvr>
                                    </p:animEffect>
                                  </p:childTnLst>
                                </p:cTn>
                              </p:par>
                            </p:childTnLst>
                          </p:cTn>
                        </p:par>
                        <p:par>
                          <p:cTn id="36" fill="hold">
                            <p:stCondLst>
                              <p:cond delay="1600"/>
                            </p:stCondLst>
                            <p:childTnLst>
                              <p:par>
                                <p:cTn id="37" presetID="22" presetClass="entr" presetSubtype="1" fill="hold" grpId="0" nodeType="afterEffect">
                                  <p:stCondLst>
                                    <p:cond delay="0"/>
                                  </p:stCondLst>
                                  <p:childTnLst>
                                    <p:set>
                                      <p:cBhvr>
                                        <p:cTn id="38" dur="1" fill="hold">
                                          <p:stCondLst>
                                            <p:cond delay="0"/>
                                          </p:stCondLst>
                                        </p:cTn>
                                        <p:tgtEl>
                                          <p:spTgt spid="158"/>
                                        </p:tgtEl>
                                        <p:attrNameLst>
                                          <p:attrName>style.visibility</p:attrName>
                                        </p:attrNameLst>
                                      </p:cBhvr>
                                      <p:to>
                                        <p:strVal val="visible"/>
                                      </p:to>
                                    </p:set>
                                    <p:animEffect transition="in" filter="wipe(up)">
                                      <p:cBhvr>
                                        <p:cTn id="39" dur="200"/>
                                        <p:tgtEl>
                                          <p:spTgt spid="158"/>
                                        </p:tgtEl>
                                      </p:cBhvr>
                                    </p:animEffect>
                                  </p:childTnLst>
                                </p:cTn>
                              </p:par>
                            </p:childTnLst>
                          </p:cTn>
                        </p:par>
                        <p:par>
                          <p:cTn id="40" fill="hold">
                            <p:stCondLst>
                              <p:cond delay="1800"/>
                            </p:stCondLst>
                            <p:childTnLst>
                              <p:par>
                                <p:cTn id="41" presetID="22" presetClass="entr" presetSubtype="2"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right)">
                                      <p:cBhvr>
                                        <p:cTn id="43" dur="200"/>
                                        <p:tgtEl>
                                          <p:spTgt spid="159"/>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wipe(down)">
                                      <p:cBhvr>
                                        <p:cTn id="47" dur="200"/>
                                        <p:tgtEl>
                                          <p:spTgt spid="160"/>
                                        </p:tgtEl>
                                      </p:cBhvr>
                                    </p:animEffect>
                                  </p:childTnLst>
                                </p:cTn>
                              </p:par>
                            </p:childTnLst>
                          </p:cTn>
                        </p:par>
                        <p:par>
                          <p:cTn id="48" fill="hold">
                            <p:stCondLst>
                              <p:cond delay="2200"/>
                            </p:stCondLst>
                            <p:childTnLst>
                              <p:par>
                                <p:cTn id="49" presetID="22" presetClass="entr" presetSubtype="2"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Effect transition="in" filter="wipe(right)">
                                      <p:cBhvr>
                                        <p:cTn id="51" dur="200"/>
                                        <p:tgtEl>
                                          <p:spTgt spid="161"/>
                                        </p:tgtEl>
                                      </p:cBhvr>
                                    </p:animEffect>
                                  </p:childTnLst>
                                </p:cTn>
                              </p:par>
                            </p:childTnLst>
                          </p:cTn>
                        </p:par>
                        <p:par>
                          <p:cTn id="52" fill="hold">
                            <p:stCondLst>
                              <p:cond delay="2400"/>
                            </p:stCondLst>
                            <p:childTnLst>
                              <p:par>
                                <p:cTn id="53" presetID="22" presetClass="entr" presetSubtype="1" fill="hold" grpId="0" nodeType="afterEffect">
                                  <p:stCondLst>
                                    <p:cond delay="0"/>
                                  </p:stCondLst>
                                  <p:childTnLst>
                                    <p:set>
                                      <p:cBhvr>
                                        <p:cTn id="54" dur="1" fill="hold">
                                          <p:stCondLst>
                                            <p:cond delay="0"/>
                                          </p:stCondLst>
                                        </p:cTn>
                                        <p:tgtEl>
                                          <p:spTgt spid="162"/>
                                        </p:tgtEl>
                                        <p:attrNameLst>
                                          <p:attrName>style.visibility</p:attrName>
                                        </p:attrNameLst>
                                      </p:cBhvr>
                                      <p:to>
                                        <p:strVal val="visible"/>
                                      </p:to>
                                    </p:set>
                                    <p:animEffect transition="in" filter="wipe(up)">
                                      <p:cBhvr>
                                        <p:cTn id="55" dur="200"/>
                                        <p:tgtEl>
                                          <p:spTgt spid="162"/>
                                        </p:tgtEl>
                                      </p:cBhvr>
                                    </p:animEffect>
                                  </p:childTnLst>
                                </p:cTn>
                              </p:par>
                            </p:childTnLst>
                          </p:cTn>
                        </p:par>
                        <p:par>
                          <p:cTn id="56" fill="hold">
                            <p:stCondLst>
                              <p:cond delay="2600"/>
                            </p:stCondLst>
                            <p:childTnLst>
                              <p:par>
                                <p:cTn id="57" presetID="22" presetClass="entr" presetSubtype="2" fill="hold" grpId="0" nodeType="after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wipe(right)">
                                      <p:cBhvr>
                                        <p:cTn id="59" dur="200"/>
                                        <p:tgtEl>
                                          <p:spTgt spid="168"/>
                                        </p:tgtEl>
                                      </p:cBhvr>
                                    </p:animEffect>
                                  </p:childTnLst>
                                </p:cTn>
                              </p:par>
                            </p:childTnLst>
                          </p:cTn>
                        </p:par>
                        <p:par>
                          <p:cTn id="60" fill="hold">
                            <p:stCondLst>
                              <p:cond delay="2800"/>
                            </p:stCondLst>
                            <p:childTnLst>
                              <p:par>
                                <p:cTn id="61" presetID="49" presetClass="entr" presetSubtype="0" decel="10000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 calcmode="lin" valueType="num">
                                      <p:cBhvr>
                                        <p:cTn id="65" dur="500" fill="hold"/>
                                        <p:tgtEl>
                                          <p:spTgt spid="5"/>
                                        </p:tgtEl>
                                        <p:attrNameLst>
                                          <p:attrName>style.rotation</p:attrName>
                                        </p:attrNameLst>
                                      </p:cBhvr>
                                      <p:tavLst>
                                        <p:tav tm="0">
                                          <p:val>
                                            <p:fltVal val="360"/>
                                          </p:val>
                                        </p:tav>
                                        <p:tav tm="100000">
                                          <p:val>
                                            <p:fltVal val="0"/>
                                          </p:val>
                                        </p:tav>
                                      </p:tavLst>
                                    </p:anim>
                                    <p:animEffect transition="in" filter="fade">
                                      <p:cBhvr>
                                        <p:cTn id="66" dur="500"/>
                                        <p:tgtEl>
                                          <p:spTgt spid="5"/>
                                        </p:tgtEl>
                                      </p:cBhvr>
                                    </p:animEffect>
                                  </p:childTnLst>
                                </p:cTn>
                              </p:par>
                            </p:childTnLst>
                          </p:cTn>
                        </p:par>
                        <p:par>
                          <p:cTn id="67" fill="hold">
                            <p:stCondLst>
                              <p:cond delay="3300"/>
                            </p:stCondLst>
                            <p:childTnLst>
                              <p:par>
                                <p:cTn id="68" presetID="12" presetClass="entr" presetSubtype="8" fill="hold" grpId="0" nodeType="afterEffect">
                                  <p:stCondLst>
                                    <p:cond delay="0"/>
                                  </p:stCondLst>
                                  <p:childTnLst>
                                    <p:set>
                                      <p:cBhvr>
                                        <p:cTn id="69" dur="1" fill="hold">
                                          <p:stCondLst>
                                            <p:cond delay="0"/>
                                          </p:stCondLst>
                                        </p:cTn>
                                        <p:tgtEl>
                                          <p:spTgt spid="169"/>
                                        </p:tgtEl>
                                        <p:attrNameLst>
                                          <p:attrName>style.visibility</p:attrName>
                                        </p:attrNameLst>
                                      </p:cBhvr>
                                      <p:to>
                                        <p:strVal val="visible"/>
                                      </p:to>
                                    </p:set>
                                    <p:anim calcmode="lin" valueType="num">
                                      <p:cBhvr additive="base">
                                        <p:cTn id="70" dur="500"/>
                                        <p:tgtEl>
                                          <p:spTgt spid="169"/>
                                        </p:tgtEl>
                                        <p:attrNameLst>
                                          <p:attrName>ppt_x</p:attrName>
                                        </p:attrNameLst>
                                      </p:cBhvr>
                                      <p:tavLst>
                                        <p:tav tm="0">
                                          <p:val>
                                            <p:strVal val="#ppt_x-#ppt_w*1.125000"/>
                                          </p:val>
                                        </p:tav>
                                        <p:tav tm="100000">
                                          <p:val>
                                            <p:strVal val="#ppt_x"/>
                                          </p:val>
                                        </p:tav>
                                      </p:tavLst>
                                    </p:anim>
                                    <p:animEffect transition="in" filter="wipe(right)">
                                      <p:cBhvr>
                                        <p:cTn id="71" dur="500"/>
                                        <p:tgtEl>
                                          <p:spTgt spid="16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0"/>
                                        </p:tgtEl>
                                        <p:attrNameLst>
                                          <p:attrName>style.visibility</p:attrName>
                                        </p:attrNameLst>
                                      </p:cBhvr>
                                      <p:to>
                                        <p:strVal val="visible"/>
                                      </p:to>
                                    </p:set>
                                    <p:anim calcmode="lin" valueType="num">
                                      <p:cBhvr additive="base">
                                        <p:cTn id="74" dur="500"/>
                                        <p:tgtEl>
                                          <p:spTgt spid="170"/>
                                        </p:tgtEl>
                                        <p:attrNameLst>
                                          <p:attrName>ppt_x</p:attrName>
                                        </p:attrNameLst>
                                      </p:cBhvr>
                                      <p:tavLst>
                                        <p:tav tm="0">
                                          <p:val>
                                            <p:strVal val="#ppt_x-#ppt_w*1.125000"/>
                                          </p:val>
                                        </p:tav>
                                        <p:tav tm="100000">
                                          <p:val>
                                            <p:strVal val="#ppt_x"/>
                                          </p:val>
                                        </p:tav>
                                      </p:tavLst>
                                    </p:anim>
                                    <p:animEffect transition="in" filter="wipe(right)">
                                      <p:cBhvr>
                                        <p:cTn id="75" dur="500"/>
                                        <p:tgtEl>
                                          <p:spTgt spid="170"/>
                                        </p:tgtEl>
                                      </p:cBhvr>
                                    </p:animEffect>
                                  </p:childTnLst>
                                </p:cTn>
                              </p:par>
                            </p:childTnLst>
                          </p:cTn>
                        </p:par>
                        <p:par>
                          <p:cTn id="76" fill="hold">
                            <p:stCondLst>
                              <p:cond delay="3800"/>
                            </p:stCondLst>
                            <p:childTnLst>
                              <p:par>
                                <p:cTn id="77" presetID="49" presetClass="entr" presetSubtype="0" decel="100000"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p:cTn id="79" dur="500" fill="hold"/>
                                        <p:tgtEl>
                                          <p:spTgt spid="4"/>
                                        </p:tgtEl>
                                        <p:attrNameLst>
                                          <p:attrName>ppt_w</p:attrName>
                                        </p:attrNameLst>
                                      </p:cBhvr>
                                      <p:tavLst>
                                        <p:tav tm="0">
                                          <p:val>
                                            <p:fltVal val="0"/>
                                          </p:val>
                                        </p:tav>
                                        <p:tav tm="100000">
                                          <p:val>
                                            <p:strVal val="#ppt_w"/>
                                          </p:val>
                                        </p:tav>
                                      </p:tavLst>
                                    </p:anim>
                                    <p:anim calcmode="lin" valueType="num">
                                      <p:cBhvr>
                                        <p:cTn id="80" dur="500" fill="hold"/>
                                        <p:tgtEl>
                                          <p:spTgt spid="4"/>
                                        </p:tgtEl>
                                        <p:attrNameLst>
                                          <p:attrName>ppt_h</p:attrName>
                                        </p:attrNameLst>
                                      </p:cBhvr>
                                      <p:tavLst>
                                        <p:tav tm="0">
                                          <p:val>
                                            <p:fltVal val="0"/>
                                          </p:val>
                                        </p:tav>
                                        <p:tav tm="100000">
                                          <p:val>
                                            <p:strVal val="#ppt_h"/>
                                          </p:val>
                                        </p:tav>
                                      </p:tavLst>
                                    </p:anim>
                                    <p:anim calcmode="lin" valueType="num">
                                      <p:cBhvr>
                                        <p:cTn id="81" dur="500" fill="hold"/>
                                        <p:tgtEl>
                                          <p:spTgt spid="4"/>
                                        </p:tgtEl>
                                        <p:attrNameLst>
                                          <p:attrName>style.rotation</p:attrName>
                                        </p:attrNameLst>
                                      </p:cBhvr>
                                      <p:tavLst>
                                        <p:tav tm="0">
                                          <p:val>
                                            <p:fltVal val="360"/>
                                          </p:val>
                                        </p:tav>
                                        <p:tav tm="100000">
                                          <p:val>
                                            <p:fltVal val="0"/>
                                          </p:val>
                                        </p:tav>
                                      </p:tavLst>
                                    </p:anim>
                                    <p:animEffect transition="in" filter="fade">
                                      <p:cBhvr>
                                        <p:cTn id="82" dur="500"/>
                                        <p:tgtEl>
                                          <p:spTgt spid="4"/>
                                        </p:tgtEl>
                                      </p:cBhvr>
                                    </p:animEffect>
                                  </p:childTnLst>
                                </p:cTn>
                              </p:par>
                            </p:childTnLst>
                          </p:cTn>
                        </p:par>
                        <p:par>
                          <p:cTn id="83" fill="hold">
                            <p:stCondLst>
                              <p:cond delay="4300"/>
                            </p:stCondLst>
                            <p:childTnLst>
                              <p:par>
                                <p:cTn id="84" presetID="12" presetClass="entr" presetSubtype="2" fill="hold" grpId="0" nodeType="afterEffect">
                                  <p:stCondLst>
                                    <p:cond delay="0"/>
                                  </p:stCondLst>
                                  <p:childTnLst>
                                    <p:set>
                                      <p:cBhvr>
                                        <p:cTn id="85" dur="1" fill="hold">
                                          <p:stCondLst>
                                            <p:cond delay="0"/>
                                          </p:stCondLst>
                                        </p:cTn>
                                        <p:tgtEl>
                                          <p:spTgt spid="171"/>
                                        </p:tgtEl>
                                        <p:attrNameLst>
                                          <p:attrName>style.visibility</p:attrName>
                                        </p:attrNameLst>
                                      </p:cBhvr>
                                      <p:to>
                                        <p:strVal val="visible"/>
                                      </p:to>
                                    </p:set>
                                    <p:anim calcmode="lin" valueType="num">
                                      <p:cBhvr additive="base">
                                        <p:cTn id="86" dur="500"/>
                                        <p:tgtEl>
                                          <p:spTgt spid="171"/>
                                        </p:tgtEl>
                                        <p:attrNameLst>
                                          <p:attrName>ppt_x</p:attrName>
                                        </p:attrNameLst>
                                      </p:cBhvr>
                                      <p:tavLst>
                                        <p:tav tm="0">
                                          <p:val>
                                            <p:strVal val="#ppt_x+#ppt_w*1.125000"/>
                                          </p:val>
                                        </p:tav>
                                        <p:tav tm="100000">
                                          <p:val>
                                            <p:strVal val="#ppt_x"/>
                                          </p:val>
                                        </p:tav>
                                      </p:tavLst>
                                    </p:anim>
                                    <p:animEffect transition="in" filter="wipe(left)">
                                      <p:cBhvr>
                                        <p:cTn id="87" dur="500"/>
                                        <p:tgtEl>
                                          <p:spTgt spid="171"/>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72"/>
                                        </p:tgtEl>
                                        <p:attrNameLst>
                                          <p:attrName>style.visibility</p:attrName>
                                        </p:attrNameLst>
                                      </p:cBhvr>
                                      <p:to>
                                        <p:strVal val="visible"/>
                                      </p:to>
                                    </p:set>
                                    <p:anim calcmode="lin" valueType="num">
                                      <p:cBhvr additive="base">
                                        <p:cTn id="90" dur="500"/>
                                        <p:tgtEl>
                                          <p:spTgt spid="172"/>
                                        </p:tgtEl>
                                        <p:attrNameLst>
                                          <p:attrName>ppt_x</p:attrName>
                                        </p:attrNameLst>
                                      </p:cBhvr>
                                      <p:tavLst>
                                        <p:tav tm="0">
                                          <p:val>
                                            <p:strVal val="#ppt_x+#ppt_w*1.125000"/>
                                          </p:val>
                                        </p:tav>
                                        <p:tav tm="100000">
                                          <p:val>
                                            <p:strVal val="#ppt_x"/>
                                          </p:val>
                                        </p:tav>
                                      </p:tavLst>
                                    </p:anim>
                                    <p:animEffect transition="in" filter="wipe(left)">
                                      <p:cBhvr>
                                        <p:cTn id="91" dur="500"/>
                                        <p:tgtEl>
                                          <p:spTgt spid="172"/>
                                        </p:tgtEl>
                                      </p:cBhvr>
                                    </p:animEffect>
                                  </p:childTnLst>
                                </p:cTn>
                              </p:par>
                            </p:childTnLst>
                          </p:cTn>
                        </p:par>
                        <p:par>
                          <p:cTn id="92" fill="hold">
                            <p:stCondLst>
                              <p:cond delay="4800"/>
                            </p:stCondLst>
                            <p:childTnLst>
                              <p:par>
                                <p:cTn id="93" presetID="49" presetClass="entr" presetSubtype="0" decel="100000" fill="hold" nodeType="afterEffect">
                                  <p:stCondLst>
                                    <p:cond delay="0"/>
                                  </p:stCondLst>
                                  <p:childTnLst>
                                    <p:set>
                                      <p:cBhvr>
                                        <p:cTn id="94" dur="1" fill="hold">
                                          <p:stCondLst>
                                            <p:cond delay="0"/>
                                          </p:stCondLst>
                                        </p:cTn>
                                        <p:tgtEl>
                                          <p:spTgt spid="3"/>
                                        </p:tgtEl>
                                        <p:attrNameLst>
                                          <p:attrName>style.visibility</p:attrName>
                                        </p:attrNameLst>
                                      </p:cBhvr>
                                      <p:to>
                                        <p:strVal val="visible"/>
                                      </p:to>
                                    </p:set>
                                    <p:anim calcmode="lin" valueType="num">
                                      <p:cBhvr>
                                        <p:cTn id="95" dur="500" fill="hold"/>
                                        <p:tgtEl>
                                          <p:spTgt spid="3"/>
                                        </p:tgtEl>
                                        <p:attrNameLst>
                                          <p:attrName>ppt_w</p:attrName>
                                        </p:attrNameLst>
                                      </p:cBhvr>
                                      <p:tavLst>
                                        <p:tav tm="0">
                                          <p:val>
                                            <p:fltVal val="0"/>
                                          </p:val>
                                        </p:tav>
                                        <p:tav tm="100000">
                                          <p:val>
                                            <p:strVal val="#ppt_w"/>
                                          </p:val>
                                        </p:tav>
                                      </p:tavLst>
                                    </p:anim>
                                    <p:anim calcmode="lin" valueType="num">
                                      <p:cBhvr>
                                        <p:cTn id="96" dur="500" fill="hold"/>
                                        <p:tgtEl>
                                          <p:spTgt spid="3"/>
                                        </p:tgtEl>
                                        <p:attrNameLst>
                                          <p:attrName>ppt_h</p:attrName>
                                        </p:attrNameLst>
                                      </p:cBhvr>
                                      <p:tavLst>
                                        <p:tav tm="0">
                                          <p:val>
                                            <p:fltVal val="0"/>
                                          </p:val>
                                        </p:tav>
                                        <p:tav tm="100000">
                                          <p:val>
                                            <p:strVal val="#ppt_h"/>
                                          </p:val>
                                        </p:tav>
                                      </p:tavLst>
                                    </p:anim>
                                    <p:anim calcmode="lin" valueType="num">
                                      <p:cBhvr>
                                        <p:cTn id="97" dur="500" fill="hold"/>
                                        <p:tgtEl>
                                          <p:spTgt spid="3"/>
                                        </p:tgtEl>
                                        <p:attrNameLst>
                                          <p:attrName>style.rotation</p:attrName>
                                        </p:attrNameLst>
                                      </p:cBhvr>
                                      <p:tavLst>
                                        <p:tav tm="0">
                                          <p:val>
                                            <p:fltVal val="360"/>
                                          </p:val>
                                        </p:tav>
                                        <p:tav tm="100000">
                                          <p:val>
                                            <p:fltVal val="0"/>
                                          </p:val>
                                        </p:tav>
                                      </p:tavLst>
                                    </p:anim>
                                    <p:animEffect transition="in" filter="fade">
                                      <p:cBhvr>
                                        <p:cTn id="98" dur="500"/>
                                        <p:tgtEl>
                                          <p:spTgt spid="3"/>
                                        </p:tgtEl>
                                      </p:cBhvr>
                                    </p:animEffect>
                                  </p:childTnLst>
                                </p:cTn>
                              </p:par>
                            </p:childTnLst>
                          </p:cTn>
                        </p:par>
                        <p:par>
                          <p:cTn id="99" fill="hold">
                            <p:stCondLst>
                              <p:cond delay="5300"/>
                            </p:stCondLst>
                            <p:childTnLst>
                              <p:par>
                                <p:cTn id="100" presetID="12" presetClass="entr" presetSubtype="8" fill="hold" grpId="0" nodeType="afterEffect">
                                  <p:stCondLst>
                                    <p:cond delay="0"/>
                                  </p:stCondLst>
                                  <p:childTnLst>
                                    <p:set>
                                      <p:cBhvr>
                                        <p:cTn id="101" dur="1" fill="hold">
                                          <p:stCondLst>
                                            <p:cond delay="0"/>
                                          </p:stCondLst>
                                        </p:cTn>
                                        <p:tgtEl>
                                          <p:spTgt spid="173"/>
                                        </p:tgtEl>
                                        <p:attrNameLst>
                                          <p:attrName>style.visibility</p:attrName>
                                        </p:attrNameLst>
                                      </p:cBhvr>
                                      <p:to>
                                        <p:strVal val="visible"/>
                                      </p:to>
                                    </p:set>
                                    <p:anim calcmode="lin" valueType="num">
                                      <p:cBhvr additive="base">
                                        <p:cTn id="102" dur="500"/>
                                        <p:tgtEl>
                                          <p:spTgt spid="173"/>
                                        </p:tgtEl>
                                        <p:attrNameLst>
                                          <p:attrName>ppt_x</p:attrName>
                                        </p:attrNameLst>
                                      </p:cBhvr>
                                      <p:tavLst>
                                        <p:tav tm="0">
                                          <p:val>
                                            <p:strVal val="#ppt_x-#ppt_w*1.125000"/>
                                          </p:val>
                                        </p:tav>
                                        <p:tav tm="100000">
                                          <p:val>
                                            <p:strVal val="#ppt_x"/>
                                          </p:val>
                                        </p:tav>
                                      </p:tavLst>
                                    </p:anim>
                                    <p:animEffect transition="in" filter="wipe(right)">
                                      <p:cBhvr>
                                        <p:cTn id="103" dur="500"/>
                                        <p:tgtEl>
                                          <p:spTgt spid="17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74"/>
                                        </p:tgtEl>
                                        <p:attrNameLst>
                                          <p:attrName>style.visibility</p:attrName>
                                        </p:attrNameLst>
                                      </p:cBhvr>
                                      <p:to>
                                        <p:strVal val="visible"/>
                                      </p:to>
                                    </p:set>
                                    <p:anim calcmode="lin" valueType="num">
                                      <p:cBhvr additive="base">
                                        <p:cTn id="106" dur="500"/>
                                        <p:tgtEl>
                                          <p:spTgt spid="174"/>
                                        </p:tgtEl>
                                        <p:attrNameLst>
                                          <p:attrName>ppt_x</p:attrName>
                                        </p:attrNameLst>
                                      </p:cBhvr>
                                      <p:tavLst>
                                        <p:tav tm="0">
                                          <p:val>
                                            <p:strVal val="#ppt_x-#ppt_w*1.125000"/>
                                          </p:val>
                                        </p:tav>
                                        <p:tav tm="100000">
                                          <p:val>
                                            <p:strVal val="#ppt_x"/>
                                          </p:val>
                                        </p:tav>
                                      </p:tavLst>
                                    </p:anim>
                                    <p:animEffect transition="in" filter="wipe(right)">
                                      <p:cBhvr>
                                        <p:cTn id="107" dur="500"/>
                                        <p:tgtEl>
                                          <p:spTgt spid="174"/>
                                        </p:tgtEl>
                                      </p:cBhvr>
                                    </p:animEffect>
                                  </p:childTnLst>
                                </p:cTn>
                              </p:par>
                            </p:childTnLst>
                          </p:cTn>
                        </p:par>
                        <p:par>
                          <p:cTn id="108" fill="hold">
                            <p:stCondLst>
                              <p:cond delay="5800"/>
                            </p:stCondLst>
                            <p:childTnLst>
                              <p:par>
                                <p:cTn id="109" presetID="49" presetClass="entr" presetSubtype="0" decel="100000"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p:cTn id="111" dur="500" fill="hold"/>
                                        <p:tgtEl>
                                          <p:spTgt spid="2"/>
                                        </p:tgtEl>
                                        <p:attrNameLst>
                                          <p:attrName>ppt_w</p:attrName>
                                        </p:attrNameLst>
                                      </p:cBhvr>
                                      <p:tavLst>
                                        <p:tav tm="0">
                                          <p:val>
                                            <p:fltVal val="0"/>
                                          </p:val>
                                        </p:tav>
                                        <p:tav tm="100000">
                                          <p:val>
                                            <p:strVal val="#ppt_w"/>
                                          </p:val>
                                        </p:tav>
                                      </p:tavLst>
                                    </p:anim>
                                    <p:anim calcmode="lin" valueType="num">
                                      <p:cBhvr>
                                        <p:cTn id="112" dur="500" fill="hold"/>
                                        <p:tgtEl>
                                          <p:spTgt spid="2"/>
                                        </p:tgtEl>
                                        <p:attrNameLst>
                                          <p:attrName>ppt_h</p:attrName>
                                        </p:attrNameLst>
                                      </p:cBhvr>
                                      <p:tavLst>
                                        <p:tav tm="0">
                                          <p:val>
                                            <p:fltVal val="0"/>
                                          </p:val>
                                        </p:tav>
                                        <p:tav tm="100000">
                                          <p:val>
                                            <p:strVal val="#ppt_h"/>
                                          </p:val>
                                        </p:tav>
                                      </p:tavLst>
                                    </p:anim>
                                    <p:anim calcmode="lin" valueType="num">
                                      <p:cBhvr>
                                        <p:cTn id="113" dur="500" fill="hold"/>
                                        <p:tgtEl>
                                          <p:spTgt spid="2"/>
                                        </p:tgtEl>
                                        <p:attrNameLst>
                                          <p:attrName>style.rotation</p:attrName>
                                        </p:attrNameLst>
                                      </p:cBhvr>
                                      <p:tavLst>
                                        <p:tav tm="0">
                                          <p:val>
                                            <p:fltVal val="360"/>
                                          </p:val>
                                        </p:tav>
                                        <p:tav tm="100000">
                                          <p:val>
                                            <p:fltVal val="0"/>
                                          </p:val>
                                        </p:tav>
                                      </p:tavLst>
                                    </p:anim>
                                    <p:animEffect transition="in" filter="fade">
                                      <p:cBhvr>
                                        <p:cTn id="114" dur="500"/>
                                        <p:tgtEl>
                                          <p:spTgt spid="2"/>
                                        </p:tgtEl>
                                      </p:cBhvr>
                                    </p:animEffect>
                                  </p:childTnLst>
                                </p:cTn>
                              </p:par>
                            </p:childTnLst>
                          </p:cTn>
                        </p:par>
                        <p:par>
                          <p:cTn id="115" fill="hold">
                            <p:stCondLst>
                              <p:cond delay="6300"/>
                            </p:stCondLst>
                            <p:childTnLst>
                              <p:par>
                                <p:cTn id="116" presetID="12" presetClass="entr" presetSubtype="2" fill="hold" grpId="0" nodeType="after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additive="base">
                                        <p:cTn id="118" dur="500"/>
                                        <p:tgtEl>
                                          <p:spTgt spid="175"/>
                                        </p:tgtEl>
                                        <p:attrNameLst>
                                          <p:attrName>ppt_x</p:attrName>
                                        </p:attrNameLst>
                                      </p:cBhvr>
                                      <p:tavLst>
                                        <p:tav tm="0">
                                          <p:val>
                                            <p:strVal val="#ppt_x+#ppt_w*1.125000"/>
                                          </p:val>
                                        </p:tav>
                                        <p:tav tm="100000">
                                          <p:val>
                                            <p:strVal val="#ppt_x"/>
                                          </p:val>
                                        </p:tav>
                                      </p:tavLst>
                                    </p:anim>
                                    <p:animEffect transition="in" filter="wipe(left)">
                                      <p:cBhvr>
                                        <p:cTn id="119" dur="500"/>
                                        <p:tgtEl>
                                          <p:spTgt spid="175"/>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76"/>
                                        </p:tgtEl>
                                        <p:attrNameLst>
                                          <p:attrName>style.visibility</p:attrName>
                                        </p:attrNameLst>
                                      </p:cBhvr>
                                      <p:to>
                                        <p:strVal val="visible"/>
                                      </p:to>
                                    </p:set>
                                    <p:anim calcmode="lin" valueType="num">
                                      <p:cBhvr additive="base">
                                        <p:cTn id="122" dur="500"/>
                                        <p:tgtEl>
                                          <p:spTgt spid="176"/>
                                        </p:tgtEl>
                                        <p:attrNameLst>
                                          <p:attrName>ppt_x</p:attrName>
                                        </p:attrNameLst>
                                      </p:cBhvr>
                                      <p:tavLst>
                                        <p:tav tm="0">
                                          <p:val>
                                            <p:strVal val="#ppt_x+#ppt_w*1.125000"/>
                                          </p:val>
                                        </p:tav>
                                        <p:tav tm="100000">
                                          <p:val>
                                            <p:strVal val="#ppt_x"/>
                                          </p:val>
                                        </p:tav>
                                      </p:tavLst>
                                    </p:anim>
                                    <p:animEffect transition="in" filter="wipe(left)">
                                      <p:cBhvr>
                                        <p:cTn id="123"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1120357" y="2807638"/>
            <a:ext cx="8023643" cy="0"/>
          </a:xfrm>
          <a:prstGeom prst="line">
            <a:avLst/>
          </a:prstGeom>
          <a:ln w="28575">
            <a:solidFill>
              <a:srgbClr val="3B3838"/>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2469990" y="2917818"/>
            <a:ext cx="1186156"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企业结构完善，团队具有很强的生命力</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a:off x="821511" y="2570407"/>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a:t>S</a:t>
            </a:r>
            <a:endParaRPr lang="zh-HK" altLang="en-US" sz="2400" b="1" dirty="0"/>
          </a:p>
        </p:txBody>
      </p:sp>
      <p:sp>
        <p:nvSpPr>
          <p:cNvPr id="67" name="椭圆 66"/>
          <p:cNvSpPr/>
          <p:nvPr/>
        </p:nvSpPr>
        <p:spPr>
          <a:xfrm>
            <a:off x="2815335" y="275638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68" name="L 形 67"/>
          <p:cNvSpPr/>
          <p:nvPr/>
        </p:nvSpPr>
        <p:spPr>
          <a:xfrm rot="8100000">
            <a:off x="984265" y="2419902"/>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9" name="矩形 68"/>
          <p:cNvSpPr/>
          <p:nvPr/>
        </p:nvSpPr>
        <p:spPr>
          <a:xfrm>
            <a:off x="1526029" y="2386420"/>
            <a:ext cx="1229321"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起步较早，积累大量的经验以及客户群</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椭圆 69"/>
          <p:cNvSpPr/>
          <p:nvPr/>
        </p:nvSpPr>
        <p:spPr>
          <a:xfrm>
            <a:off x="1923585"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1" name="矩形 70"/>
          <p:cNvSpPr/>
          <p:nvPr/>
        </p:nvSpPr>
        <p:spPr>
          <a:xfrm>
            <a:off x="3309877" y="2479740"/>
            <a:ext cx="1329095" cy="2077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管理模式优于其他企业</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3803569"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3" name="椭圆 72"/>
          <p:cNvSpPr/>
          <p:nvPr/>
        </p:nvSpPr>
        <p:spPr>
          <a:xfrm>
            <a:off x="4638972" y="2566989"/>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a:t>W</a:t>
            </a:r>
            <a:endParaRPr lang="zh-HK" altLang="en-US" sz="2400" b="1" dirty="0"/>
          </a:p>
        </p:txBody>
      </p:sp>
      <p:sp>
        <p:nvSpPr>
          <p:cNvPr id="74" name="L 形 73"/>
          <p:cNvSpPr/>
          <p:nvPr/>
        </p:nvSpPr>
        <p:spPr>
          <a:xfrm rot="18900000">
            <a:off x="4803965" y="3056514"/>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5" name="矩形 74"/>
          <p:cNvSpPr/>
          <p:nvPr/>
        </p:nvSpPr>
        <p:spPr>
          <a:xfrm>
            <a:off x="6391387" y="2905592"/>
            <a:ext cx="1430489"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没有稳步占领行业顶端，有强劲的竞争对手</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椭圆 100"/>
          <p:cNvSpPr/>
          <p:nvPr/>
        </p:nvSpPr>
        <p:spPr>
          <a:xfrm>
            <a:off x="6804138"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2" name="矩形 101"/>
          <p:cNvSpPr/>
          <p:nvPr/>
        </p:nvSpPr>
        <p:spPr>
          <a:xfrm>
            <a:off x="5278620" y="2487610"/>
            <a:ext cx="1443395"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资源的减少导致成本的增长</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椭圆 102"/>
          <p:cNvSpPr/>
          <p:nvPr/>
        </p:nvSpPr>
        <p:spPr>
          <a:xfrm>
            <a:off x="5769096"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4" name="矩形 103"/>
          <p:cNvSpPr/>
          <p:nvPr/>
        </p:nvSpPr>
        <p:spPr>
          <a:xfrm>
            <a:off x="7422587" y="2513417"/>
            <a:ext cx="1006457"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销售渠道需要优化</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椭圆 104"/>
          <p:cNvSpPr/>
          <p:nvPr/>
        </p:nvSpPr>
        <p:spPr>
          <a:xfrm>
            <a:off x="7840124"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6" name="文本框 105"/>
          <p:cNvSpPr txBox="1"/>
          <p:nvPr/>
        </p:nvSpPr>
        <p:spPr>
          <a:xfrm>
            <a:off x="667150" y="2035745"/>
            <a:ext cx="794658" cy="300175"/>
          </a:xfrm>
          <a:prstGeom prst="rect">
            <a:avLst/>
          </a:prstGeom>
          <a:noFill/>
        </p:spPr>
        <p:txBody>
          <a:bodyPr wrap="square" lIns="68580" tIns="34290" rIns="68580" bIns="34290" rtlCol="0">
            <a:spAutoFit/>
          </a:bodyPr>
          <a:lstStyle/>
          <a:p>
            <a:pPr algn="ctr"/>
            <a:r>
              <a:rPr lang="zh-CN" altLang="en-US" sz="1500" b="1" dirty="0">
                <a:solidFill>
                  <a:schemeClr val="tx1">
                    <a:lumMod val="75000"/>
                    <a:lumOff val="25000"/>
                  </a:schemeClr>
                </a:solidFill>
                <a:latin typeface="Arial" pitchFamily="34" charset="0"/>
                <a:ea typeface="微软雅黑" pitchFamily="34" charset="-122"/>
                <a:cs typeface="Arial" pitchFamily="34" charset="0"/>
              </a:rPr>
              <a:t>优势</a:t>
            </a:r>
          </a:p>
        </p:txBody>
      </p:sp>
      <p:sp>
        <p:nvSpPr>
          <p:cNvPr id="107" name="文本框 106"/>
          <p:cNvSpPr txBox="1"/>
          <p:nvPr/>
        </p:nvSpPr>
        <p:spPr>
          <a:xfrm>
            <a:off x="4478801" y="3216855"/>
            <a:ext cx="794658" cy="300175"/>
          </a:xfrm>
          <a:prstGeom prst="rect">
            <a:avLst/>
          </a:prstGeom>
          <a:noFill/>
        </p:spPr>
        <p:txBody>
          <a:bodyPr wrap="square" lIns="68580" tIns="34290" rIns="68580" bIns="34290" rtlCol="0">
            <a:spAutoFit/>
          </a:bodyPr>
          <a:lstStyle/>
          <a:p>
            <a:pPr algn="ctr"/>
            <a:r>
              <a:rPr lang="zh-CN" altLang="en-US" sz="1500" b="1" dirty="0">
                <a:solidFill>
                  <a:schemeClr val="tx1">
                    <a:lumMod val="75000"/>
                    <a:lumOff val="25000"/>
                  </a:schemeClr>
                </a:solidFill>
                <a:latin typeface="Arial" pitchFamily="34" charset="0"/>
                <a:ea typeface="微软雅黑" pitchFamily="34" charset="-122"/>
                <a:cs typeface="Arial" pitchFamily="34" charset="0"/>
              </a:rPr>
              <a:t>劣势</a:t>
            </a:r>
          </a:p>
        </p:txBody>
      </p:sp>
    </p:spTree>
    <p:extLst>
      <p:ext uri="{BB962C8B-B14F-4D97-AF65-F5344CB8AC3E}">
        <p14:creationId xmlns:p14="http://schemas.microsoft.com/office/powerpoint/2010/main" val="937097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par>
                          <p:cTn id="18" fill="hold">
                            <p:stCondLst>
                              <p:cond delay="1500"/>
                            </p:stCondLst>
                            <p:childTnLst>
                              <p:par>
                                <p:cTn id="19" presetID="12"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p:tgtEl>
                                          <p:spTgt spid="106"/>
                                        </p:tgtEl>
                                        <p:attrNameLst>
                                          <p:attrName>ppt_y</p:attrName>
                                        </p:attrNameLst>
                                      </p:cBhvr>
                                      <p:tavLst>
                                        <p:tav tm="0">
                                          <p:val>
                                            <p:strVal val="#ppt_y-#ppt_h*1.125000"/>
                                          </p:val>
                                        </p:tav>
                                        <p:tav tm="100000">
                                          <p:val>
                                            <p:strVal val="#ppt_y"/>
                                          </p:val>
                                        </p:tav>
                                      </p:tavLst>
                                    </p:anim>
                                    <p:animEffect transition="in" filter="wipe(down)">
                                      <p:cBhvr>
                                        <p:cTn id="22" dur="500"/>
                                        <p:tgtEl>
                                          <p:spTgt spid="106"/>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Effect transition="in" filter="fade">
                                      <p:cBhvr>
                                        <p:cTn id="28" dur="500"/>
                                        <p:tgtEl>
                                          <p:spTgt spid="70"/>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69">
                                            <p:txEl>
                                              <p:pRg st="0" end="0"/>
                                            </p:txEl>
                                          </p:spTgt>
                                        </p:tgtEl>
                                        <p:attrNameLst>
                                          <p:attrName>style.visibility</p:attrName>
                                        </p:attrNameLst>
                                      </p:cBhvr>
                                      <p:to>
                                        <p:strVal val="visible"/>
                                      </p:to>
                                    </p:set>
                                    <p:anim calcmode="lin" valueType="num">
                                      <p:cBhvr additive="base">
                                        <p:cTn id="32"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9">
                                            <p:txEl>
                                              <p:pRg st="0" end="0"/>
                                            </p:tx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500" fill="hold"/>
                                        <p:tgtEl>
                                          <p:spTgt spid="72"/>
                                        </p:tgtEl>
                                        <p:attrNameLst>
                                          <p:attrName>ppt_w</p:attrName>
                                        </p:attrNameLst>
                                      </p:cBhvr>
                                      <p:tavLst>
                                        <p:tav tm="0">
                                          <p:val>
                                            <p:fltVal val="0"/>
                                          </p:val>
                                        </p:tav>
                                        <p:tav tm="100000">
                                          <p:val>
                                            <p:strVal val="#ppt_w"/>
                                          </p:val>
                                        </p:tav>
                                      </p:tavLst>
                                    </p:anim>
                                    <p:anim calcmode="lin" valueType="num">
                                      <p:cBhvr>
                                        <p:cTn id="49" dur="500" fill="hold"/>
                                        <p:tgtEl>
                                          <p:spTgt spid="72"/>
                                        </p:tgtEl>
                                        <p:attrNameLst>
                                          <p:attrName>ppt_h</p:attrName>
                                        </p:attrNameLst>
                                      </p:cBhvr>
                                      <p:tavLst>
                                        <p:tav tm="0">
                                          <p:val>
                                            <p:fltVal val="0"/>
                                          </p:val>
                                        </p:tav>
                                        <p:tav tm="100000">
                                          <p:val>
                                            <p:strVal val="#ppt_h"/>
                                          </p:val>
                                        </p:tav>
                                      </p:tavLst>
                                    </p:anim>
                                    <p:animEffect transition="in" filter="fade">
                                      <p:cBhvr>
                                        <p:cTn id="50" dur="500"/>
                                        <p:tgtEl>
                                          <p:spTgt spid="72"/>
                                        </p:tgtEl>
                                      </p:cBhvr>
                                    </p:animEffect>
                                  </p:childTnLst>
                                </p:cTn>
                              </p:par>
                            </p:childTnLst>
                          </p:cTn>
                        </p:par>
                        <p:par>
                          <p:cTn id="51" fill="hold">
                            <p:stCondLst>
                              <p:cond delay="4500"/>
                            </p:stCondLst>
                            <p:childTnLst>
                              <p:par>
                                <p:cTn id="52" presetID="2" presetClass="entr" presetSubtype="1"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wipe(up)">
                                      <p:cBhvr>
                                        <p:cTn id="65" dur="500"/>
                                        <p:tgtEl>
                                          <p:spTgt spid="74"/>
                                        </p:tgtEl>
                                      </p:cBhvr>
                                    </p:animEffect>
                                  </p:childTnLst>
                                </p:cTn>
                              </p:par>
                            </p:childTnLst>
                          </p:cTn>
                        </p:par>
                        <p:par>
                          <p:cTn id="66" fill="hold">
                            <p:stCondLst>
                              <p:cond delay="6000"/>
                            </p:stCondLst>
                            <p:childTnLst>
                              <p:par>
                                <p:cTn id="67" presetID="12" presetClass="entr" presetSubtype="4" fill="hold" grpId="0" nodeType="afterEffect">
                                  <p:stCondLst>
                                    <p:cond delay="0"/>
                                  </p:stCondLst>
                                  <p:childTnLst>
                                    <p:set>
                                      <p:cBhvr>
                                        <p:cTn id="68" dur="1" fill="hold">
                                          <p:stCondLst>
                                            <p:cond delay="0"/>
                                          </p:stCondLst>
                                        </p:cTn>
                                        <p:tgtEl>
                                          <p:spTgt spid="107"/>
                                        </p:tgtEl>
                                        <p:attrNameLst>
                                          <p:attrName>style.visibility</p:attrName>
                                        </p:attrNameLst>
                                      </p:cBhvr>
                                      <p:to>
                                        <p:strVal val="visible"/>
                                      </p:to>
                                    </p:set>
                                    <p:anim calcmode="lin" valueType="num">
                                      <p:cBhvr additive="base">
                                        <p:cTn id="69" dur="500"/>
                                        <p:tgtEl>
                                          <p:spTgt spid="107"/>
                                        </p:tgtEl>
                                        <p:attrNameLst>
                                          <p:attrName>ppt_y</p:attrName>
                                        </p:attrNameLst>
                                      </p:cBhvr>
                                      <p:tavLst>
                                        <p:tav tm="0">
                                          <p:val>
                                            <p:strVal val="#ppt_y+#ppt_h*1.125000"/>
                                          </p:val>
                                        </p:tav>
                                        <p:tav tm="100000">
                                          <p:val>
                                            <p:strVal val="#ppt_y"/>
                                          </p:val>
                                        </p:tav>
                                      </p:tavLst>
                                    </p:anim>
                                    <p:animEffect transition="in" filter="wipe(up)">
                                      <p:cBhvr>
                                        <p:cTn id="70" dur="500"/>
                                        <p:tgtEl>
                                          <p:spTgt spid="107"/>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fltVal val="0"/>
                                          </p:val>
                                        </p:tav>
                                        <p:tav tm="100000">
                                          <p:val>
                                            <p:strVal val="#ppt_w"/>
                                          </p:val>
                                        </p:tav>
                                      </p:tavLst>
                                    </p:anim>
                                    <p:anim calcmode="lin" valueType="num">
                                      <p:cBhvr>
                                        <p:cTn id="75" dur="500" fill="hold"/>
                                        <p:tgtEl>
                                          <p:spTgt spid="103"/>
                                        </p:tgtEl>
                                        <p:attrNameLst>
                                          <p:attrName>ppt_h</p:attrName>
                                        </p:attrNameLst>
                                      </p:cBhvr>
                                      <p:tavLst>
                                        <p:tav tm="0">
                                          <p:val>
                                            <p:fltVal val="0"/>
                                          </p:val>
                                        </p:tav>
                                        <p:tav tm="100000">
                                          <p:val>
                                            <p:strVal val="#ppt_h"/>
                                          </p:val>
                                        </p:tav>
                                      </p:tavLst>
                                    </p:anim>
                                    <p:animEffect transition="in" filter="fade">
                                      <p:cBhvr>
                                        <p:cTn id="76" dur="500"/>
                                        <p:tgtEl>
                                          <p:spTgt spid="103"/>
                                        </p:tgtEl>
                                      </p:cBhvr>
                                    </p:animEffect>
                                  </p:childTnLst>
                                </p:cTn>
                              </p:par>
                            </p:childTnLst>
                          </p:cTn>
                        </p:par>
                        <p:par>
                          <p:cTn id="77" fill="hold">
                            <p:stCondLst>
                              <p:cond delay="7000"/>
                            </p:stCondLst>
                            <p:childTnLst>
                              <p:par>
                                <p:cTn id="78" presetID="2" presetClass="entr" presetSubtype="1" fill="hold" grpId="0" nodeType="afterEffect">
                                  <p:stCondLst>
                                    <p:cond delay="0"/>
                                  </p:stCondLst>
                                  <p:childTnLst>
                                    <p:set>
                                      <p:cBhvr>
                                        <p:cTn id="79" dur="1" fill="hold">
                                          <p:stCondLst>
                                            <p:cond delay="0"/>
                                          </p:stCondLst>
                                        </p:cTn>
                                        <p:tgtEl>
                                          <p:spTgt spid="102"/>
                                        </p:tgtEl>
                                        <p:attrNameLst>
                                          <p:attrName>style.visibility</p:attrName>
                                        </p:attrNameLst>
                                      </p:cBhvr>
                                      <p:to>
                                        <p:strVal val="visible"/>
                                      </p:to>
                                    </p:set>
                                    <p:anim calcmode="lin" valueType="num">
                                      <p:cBhvr additive="base">
                                        <p:cTn id="80" dur="500" fill="hold"/>
                                        <p:tgtEl>
                                          <p:spTgt spid="102"/>
                                        </p:tgtEl>
                                        <p:attrNameLst>
                                          <p:attrName>ppt_x</p:attrName>
                                        </p:attrNameLst>
                                      </p:cBhvr>
                                      <p:tavLst>
                                        <p:tav tm="0">
                                          <p:val>
                                            <p:strVal val="#ppt_x"/>
                                          </p:val>
                                        </p:tav>
                                        <p:tav tm="100000">
                                          <p:val>
                                            <p:strVal val="#ppt_x"/>
                                          </p:val>
                                        </p:tav>
                                      </p:tavLst>
                                    </p:anim>
                                    <p:anim calcmode="lin" valueType="num">
                                      <p:cBhvr additive="base">
                                        <p:cTn id="81" dur="500" fill="hold"/>
                                        <p:tgtEl>
                                          <p:spTgt spid="102"/>
                                        </p:tgtEl>
                                        <p:attrNameLst>
                                          <p:attrName>ppt_y</p:attrName>
                                        </p:attrNameLst>
                                      </p:cBhvr>
                                      <p:tavLst>
                                        <p:tav tm="0">
                                          <p:val>
                                            <p:strVal val="0-#ppt_h/2"/>
                                          </p:val>
                                        </p:tav>
                                        <p:tav tm="100000">
                                          <p:val>
                                            <p:strVal val="#ppt_y"/>
                                          </p:val>
                                        </p:tav>
                                      </p:tavLst>
                                    </p:anim>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101"/>
                                        </p:tgtEl>
                                        <p:attrNameLst>
                                          <p:attrName>style.visibility</p:attrName>
                                        </p:attrNameLst>
                                      </p:cBhvr>
                                      <p:to>
                                        <p:strVal val="visible"/>
                                      </p:to>
                                    </p:set>
                                    <p:anim calcmode="lin" valueType="num">
                                      <p:cBhvr>
                                        <p:cTn id="85" dur="500" fill="hold"/>
                                        <p:tgtEl>
                                          <p:spTgt spid="101"/>
                                        </p:tgtEl>
                                        <p:attrNameLst>
                                          <p:attrName>ppt_w</p:attrName>
                                        </p:attrNameLst>
                                      </p:cBhvr>
                                      <p:tavLst>
                                        <p:tav tm="0">
                                          <p:val>
                                            <p:fltVal val="0"/>
                                          </p:val>
                                        </p:tav>
                                        <p:tav tm="100000">
                                          <p:val>
                                            <p:strVal val="#ppt_w"/>
                                          </p:val>
                                        </p:tav>
                                      </p:tavLst>
                                    </p:anim>
                                    <p:anim calcmode="lin" valueType="num">
                                      <p:cBhvr>
                                        <p:cTn id="86" dur="500" fill="hold"/>
                                        <p:tgtEl>
                                          <p:spTgt spid="101"/>
                                        </p:tgtEl>
                                        <p:attrNameLst>
                                          <p:attrName>ppt_h</p:attrName>
                                        </p:attrNameLst>
                                      </p:cBhvr>
                                      <p:tavLst>
                                        <p:tav tm="0">
                                          <p:val>
                                            <p:fltVal val="0"/>
                                          </p:val>
                                        </p:tav>
                                        <p:tav tm="100000">
                                          <p:val>
                                            <p:strVal val="#ppt_h"/>
                                          </p:val>
                                        </p:tav>
                                      </p:tavLst>
                                    </p:anim>
                                    <p:animEffect transition="in" filter="fade">
                                      <p:cBhvr>
                                        <p:cTn id="87" dur="500"/>
                                        <p:tgtEl>
                                          <p:spTgt spid="101"/>
                                        </p:tgtEl>
                                      </p:cBhvr>
                                    </p:animEffect>
                                  </p:childTnLst>
                                </p:cTn>
                              </p:par>
                            </p:childTnLst>
                          </p:cTn>
                        </p:par>
                        <p:par>
                          <p:cTn id="88" fill="hold">
                            <p:stCondLst>
                              <p:cond delay="8000"/>
                            </p:stCondLst>
                            <p:childTnLst>
                              <p:par>
                                <p:cTn id="89" presetID="2" presetClass="entr" presetSubtype="4" fill="hold" grpId="0" nodeType="afterEffect">
                                  <p:stCondLst>
                                    <p:cond delay="0"/>
                                  </p:stCondLst>
                                  <p:childTnLst>
                                    <p:set>
                                      <p:cBhvr>
                                        <p:cTn id="90" dur="1" fill="hold">
                                          <p:stCondLst>
                                            <p:cond delay="0"/>
                                          </p:stCondLst>
                                        </p:cTn>
                                        <p:tgtEl>
                                          <p:spTgt spid="75"/>
                                        </p:tgtEl>
                                        <p:attrNameLst>
                                          <p:attrName>style.visibility</p:attrName>
                                        </p:attrNameLst>
                                      </p:cBhvr>
                                      <p:to>
                                        <p:strVal val="visible"/>
                                      </p:to>
                                    </p:set>
                                    <p:anim calcmode="lin" valueType="num">
                                      <p:cBhvr additive="base">
                                        <p:cTn id="91" dur="500" fill="hold"/>
                                        <p:tgtEl>
                                          <p:spTgt spid="75"/>
                                        </p:tgtEl>
                                        <p:attrNameLst>
                                          <p:attrName>ppt_x</p:attrName>
                                        </p:attrNameLst>
                                      </p:cBhvr>
                                      <p:tavLst>
                                        <p:tav tm="0">
                                          <p:val>
                                            <p:strVal val="#ppt_x"/>
                                          </p:val>
                                        </p:tav>
                                        <p:tav tm="100000">
                                          <p:val>
                                            <p:strVal val="#ppt_x"/>
                                          </p:val>
                                        </p:tav>
                                      </p:tavLst>
                                    </p:anim>
                                    <p:anim calcmode="lin" valueType="num">
                                      <p:cBhvr additive="base">
                                        <p:cTn id="92" dur="500" fill="hold"/>
                                        <p:tgtEl>
                                          <p:spTgt spid="75"/>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53" presetClass="entr" presetSubtype="16" fill="hold" grpId="0" nodeType="afterEffect">
                                  <p:stCondLst>
                                    <p:cond delay="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Effect transition="in" filter="fade">
                                      <p:cBhvr>
                                        <p:cTn id="98" dur="500"/>
                                        <p:tgtEl>
                                          <p:spTgt spid="105"/>
                                        </p:tgtEl>
                                      </p:cBhvr>
                                    </p:animEffect>
                                  </p:childTnLst>
                                </p:cTn>
                              </p:par>
                            </p:childTnLst>
                          </p:cTn>
                        </p:par>
                        <p:par>
                          <p:cTn id="99" fill="hold">
                            <p:stCondLst>
                              <p:cond delay="9000"/>
                            </p:stCondLst>
                            <p:childTnLst>
                              <p:par>
                                <p:cTn id="100" presetID="2" presetClass="entr" presetSubtype="1" fill="hold" grpId="0" nodeType="afterEffect">
                                  <p:stCondLst>
                                    <p:cond delay="0"/>
                                  </p:stCondLst>
                                  <p:childTnLst>
                                    <p:set>
                                      <p:cBhvr>
                                        <p:cTn id="101" dur="1" fill="hold">
                                          <p:stCondLst>
                                            <p:cond delay="0"/>
                                          </p:stCondLst>
                                        </p:cTn>
                                        <p:tgtEl>
                                          <p:spTgt spid="104"/>
                                        </p:tgtEl>
                                        <p:attrNameLst>
                                          <p:attrName>style.visibility</p:attrName>
                                        </p:attrNameLst>
                                      </p:cBhvr>
                                      <p:to>
                                        <p:strVal val="visible"/>
                                      </p:to>
                                    </p:set>
                                    <p:anim calcmode="lin" valueType="num">
                                      <p:cBhvr additive="base">
                                        <p:cTn id="102" dur="500" fill="hold"/>
                                        <p:tgtEl>
                                          <p:spTgt spid="104"/>
                                        </p:tgtEl>
                                        <p:attrNameLst>
                                          <p:attrName>ppt_x</p:attrName>
                                        </p:attrNameLst>
                                      </p:cBhvr>
                                      <p:tavLst>
                                        <p:tav tm="0">
                                          <p:val>
                                            <p:strVal val="#ppt_x"/>
                                          </p:val>
                                        </p:tav>
                                        <p:tav tm="100000">
                                          <p:val>
                                            <p:strVal val="#ppt_x"/>
                                          </p:val>
                                        </p:tav>
                                      </p:tavLst>
                                    </p:anim>
                                    <p:anim calcmode="lin" valueType="num">
                                      <p:cBhvr additive="base">
                                        <p:cTn id="103" dur="500" fill="hold"/>
                                        <p:tgtEl>
                                          <p:spTgt spid="1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7" grpId="0" animBg="1"/>
      <p:bldP spid="68" grpId="0" animBg="1"/>
      <p:bldP spid="70" grpId="0" animBg="1"/>
      <p:bldP spid="71" grpId="0"/>
      <p:bldP spid="72" grpId="0" animBg="1"/>
      <p:bldP spid="73" grpId="0" animBg="1"/>
      <p:bldP spid="74" grpId="0" animBg="1"/>
      <p:bldP spid="75" grpId="0"/>
      <p:bldP spid="101" grpId="0" animBg="1"/>
      <p:bldP spid="102" grpId="0"/>
      <p:bldP spid="103" grpId="0" animBg="1"/>
      <p:bldP spid="104" grpId="0"/>
      <p:bldP spid="105" grpId="0" animBg="1"/>
      <p:bldP spid="106" grpId="0"/>
      <p:bldP spid="10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46"/>
          <p:cNvSpPr/>
          <p:nvPr/>
        </p:nvSpPr>
        <p:spPr bwMode="auto">
          <a:xfrm>
            <a:off x="3480626" y="1243577"/>
            <a:ext cx="2144616" cy="1149065"/>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sp>
        <p:nvSpPr>
          <p:cNvPr id="69" name="圆角矩形 68"/>
          <p:cNvSpPr/>
          <p:nvPr/>
        </p:nvSpPr>
        <p:spPr bwMode="auto">
          <a:xfrm>
            <a:off x="3480626" y="2647993"/>
            <a:ext cx="2144616" cy="1149065"/>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grpSp>
        <p:nvGrpSpPr>
          <p:cNvPr id="2" name="组合 43"/>
          <p:cNvGrpSpPr/>
          <p:nvPr/>
        </p:nvGrpSpPr>
        <p:grpSpPr>
          <a:xfrm>
            <a:off x="1616032" y="1405623"/>
            <a:ext cx="2072914" cy="849528"/>
            <a:chOff x="4304043" y="1286668"/>
            <a:chExt cx="3837944" cy="2757793"/>
          </a:xfrm>
          <a:solidFill>
            <a:schemeClr val="accent1"/>
          </a:solidFill>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46" name="圆角矩形 4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3" name="组合 47"/>
          <p:cNvGrpSpPr/>
          <p:nvPr/>
        </p:nvGrpSpPr>
        <p:grpSpPr>
          <a:xfrm>
            <a:off x="1616032" y="2824768"/>
            <a:ext cx="2072914" cy="849528"/>
            <a:chOff x="4304043" y="1286668"/>
            <a:chExt cx="3837944" cy="2757793"/>
          </a:xfrm>
          <a:solidFill>
            <a:schemeClr val="accent2"/>
          </a:solidFill>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0" name="圆角矩形 49"/>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4" name="组合 56"/>
          <p:cNvGrpSpPr/>
          <p:nvPr/>
        </p:nvGrpSpPr>
        <p:grpSpPr>
          <a:xfrm>
            <a:off x="860040" y="1322151"/>
            <a:ext cx="2408398" cy="987017"/>
            <a:chOff x="4304043" y="1286668"/>
            <a:chExt cx="3837944" cy="2757793"/>
          </a:xfrm>
          <a:effectLst>
            <a:outerShdw blurRad="381000" dist="254000" dir="8100000" algn="tr" rotWithShape="0">
              <a:prstClr val="black">
                <a:alpha val="40000"/>
              </a:prstClr>
            </a:outerShdw>
          </a:effectLst>
        </p:grpSpPr>
        <p:sp>
          <p:nvSpPr>
            <p:cNvPr id="58" name="圆角矩形 5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9" name="圆角矩形 5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 name="组合 59"/>
          <p:cNvGrpSpPr/>
          <p:nvPr/>
        </p:nvGrpSpPr>
        <p:grpSpPr>
          <a:xfrm>
            <a:off x="834178" y="2741296"/>
            <a:ext cx="2408398" cy="987017"/>
            <a:chOff x="4304043" y="1286668"/>
            <a:chExt cx="3837944" cy="2757793"/>
          </a:xfrm>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62" name="圆角矩形 6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6" name="组合 50"/>
          <p:cNvGrpSpPr/>
          <p:nvPr/>
        </p:nvGrpSpPr>
        <p:grpSpPr>
          <a:xfrm>
            <a:off x="5449984" y="1382816"/>
            <a:ext cx="2072914" cy="849528"/>
            <a:chOff x="4304043" y="1286668"/>
            <a:chExt cx="3837944" cy="2757793"/>
          </a:xfrm>
          <a:solidFill>
            <a:schemeClr val="accent1"/>
          </a:solidFill>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3" name="圆角矩形 52"/>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 name="组合 53"/>
          <p:cNvGrpSpPr/>
          <p:nvPr/>
        </p:nvGrpSpPr>
        <p:grpSpPr>
          <a:xfrm>
            <a:off x="5449984" y="2801961"/>
            <a:ext cx="2072914" cy="849528"/>
            <a:chOff x="4304043" y="1286668"/>
            <a:chExt cx="3837944" cy="2757793"/>
          </a:xfrm>
          <a:solidFill>
            <a:schemeClr val="accent2"/>
          </a:solidFill>
          <a:effectLst>
            <a:outerShdw blurRad="381000" dist="254000" dir="8100000" algn="tr" rotWithShape="0">
              <a:prstClr val="black">
                <a:alpha val="40000"/>
              </a:prstClr>
            </a:outerShdw>
          </a:effectLst>
        </p:grpSpPr>
        <p:sp>
          <p:nvSpPr>
            <p:cNvPr id="55" name="圆角矩形 5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6" name="圆角矩形 5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8" name="组合 69"/>
          <p:cNvGrpSpPr/>
          <p:nvPr/>
        </p:nvGrpSpPr>
        <p:grpSpPr>
          <a:xfrm>
            <a:off x="5870490" y="1322151"/>
            <a:ext cx="2408398" cy="987017"/>
            <a:chOff x="4304043" y="1286668"/>
            <a:chExt cx="3837944" cy="2757793"/>
          </a:xfrm>
          <a:effectLst>
            <a:outerShdw blurRad="381000" dist="254000" dir="8100000" algn="tr" rotWithShape="0">
              <a:prstClr val="black">
                <a:alpha val="40000"/>
              </a:prstClr>
            </a:outerShdw>
          </a:effectLst>
        </p:grpSpPr>
        <p:sp>
          <p:nvSpPr>
            <p:cNvPr id="71" name="圆角矩形 7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2" name="圆角矩形 7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9" name="组合 72"/>
          <p:cNvGrpSpPr/>
          <p:nvPr/>
        </p:nvGrpSpPr>
        <p:grpSpPr>
          <a:xfrm>
            <a:off x="5844627" y="2741296"/>
            <a:ext cx="2408398" cy="987017"/>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grpSp>
      <p:sp>
        <p:nvSpPr>
          <p:cNvPr id="78" name="TextBox 77"/>
          <p:cNvSpPr txBox="1"/>
          <p:nvPr/>
        </p:nvSpPr>
        <p:spPr>
          <a:xfrm>
            <a:off x="3907855" y="1650908"/>
            <a:ext cx="1852277" cy="284657"/>
          </a:xfrm>
          <a:prstGeom prst="rect">
            <a:avLst/>
          </a:prstGeom>
          <a:noFill/>
        </p:spPr>
        <p:txBody>
          <a:bodyPr wrap="square" lIns="68545" tIns="34272" rIns="68545" bIns="34272" rtlCol="0">
            <a:spAutoFit/>
          </a:bodyPr>
          <a:lstStyle/>
          <a:p>
            <a:r>
              <a:rPr lang="zh-CN" altLang="en-US" sz="1400" dirty="0">
                <a:solidFill>
                  <a:schemeClr val="tx1">
                    <a:lumMod val="75000"/>
                    <a:lumOff val="25000"/>
                  </a:schemeClr>
                </a:solidFill>
                <a:latin typeface="微软雅黑" pitchFamily="34" charset="-122"/>
                <a:ea typeface="微软雅黑" pitchFamily="34" charset="-122"/>
              </a:rPr>
              <a:t>输入文字信息</a:t>
            </a:r>
            <a:endParaRPr lang="id-ID" altLang="zh-CN" sz="1400" dirty="0">
              <a:solidFill>
                <a:schemeClr val="tx1">
                  <a:lumMod val="75000"/>
                  <a:lumOff val="25000"/>
                </a:schemeClr>
              </a:solidFill>
              <a:latin typeface="微软雅黑" pitchFamily="34" charset="-122"/>
              <a:ea typeface="微软雅黑" pitchFamily="34" charset="-122"/>
            </a:endParaRPr>
          </a:p>
        </p:txBody>
      </p:sp>
      <p:sp>
        <p:nvSpPr>
          <p:cNvPr id="79" name="TextBox 78"/>
          <p:cNvSpPr txBox="1"/>
          <p:nvPr/>
        </p:nvSpPr>
        <p:spPr>
          <a:xfrm>
            <a:off x="3907855" y="3043971"/>
            <a:ext cx="1852277" cy="284657"/>
          </a:xfrm>
          <a:prstGeom prst="rect">
            <a:avLst/>
          </a:prstGeom>
          <a:noFill/>
        </p:spPr>
        <p:txBody>
          <a:bodyPr wrap="square" lIns="68545" tIns="34272" rIns="68545" bIns="34272" rtlCol="0">
            <a:spAutoFit/>
          </a:bodyPr>
          <a:lstStyle/>
          <a:p>
            <a:r>
              <a:rPr lang="zh-CN" altLang="en-US" sz="1400" dirty="0">
                <a:solidFill>
                  <a:schemeClr val="tx1">
                    <a:lumMod val="75000"/>
                    <a:lumOff val="25000"/>
                  </a:schemeClr>
                </a:solidFill>
                <a:latin typeface="微软雅黑" pitchFamily="34" charset="-122"/>
                <a:ea typeface="微软雅黑" pitchFamily="34" charset="-122"/>
              </a:rPr>
              <a:t>输入文字信息</a:t>
            </a:r>
            <a:endParaRPr lang="id-ID" altLang="zh-CN" sz="1400" dirty="0">
              <a:solidFill>
                <a:schemeClr val="tx1">
                  <a:lumMod val="75000"/>
                  <a:lumOff val="25000"/>
                </a:schemeClr>
              </a:solidFill>
              <a:latin typeface="微软雅黑" pitchFamily="34" charset="-122"/>
              <a:ea typeface="微软雅黑" pitchFamily="34" charset="-122"/>
            </a:endParaRPr>
          </a:p>
        </p:txBody>
      </p:sp>
      <p:sp>
        <p:nvSpPr>
          <p:cNvPr id="80" name="TextBox 79"/>
          <p:cNvSpPr txBox="1"/>
          <p:nvPr/>
        </p:nvSpPr>
        <p:spPr>
          <a:xfrm>
            <a:off x="1204977" y="1552779"/>
            <a:ext cx="1862993" cy="609361"/>
          </a:xfrm>
          <a:prstGeom prst="rect">
            <a:avLst/>
          </a:prstGeom>
          <a:noFill/>
        </p:spPr>
        <p:txBody>
          <a:bodyPr wrap="square" lIns="68545" tIns="34272" rIns="68545" bIns="34272"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1" name="TextBox 80"/>
          <p:cNvSpPr txBox="1"/>
          <p:nvPr/>
        </p:nvSpPr>
        <p:spPr>
          <a:xfrm>
            <a:off x="6140311" y="1552779"/>
            <a:ext cx="1862993" cy="609361"/>
          </a:xfrm>
          <a:prstGeom prst="rect">
            <a:avLst/>
          </a:prstGeom>
          <a:noFill/>
        </p:spPr>
        <p:txBody>
          <a:bodyPr wrap="square" lIns="68545" tIns="34272" rIns="68545" bIns="34272"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1204977" y="2980003"/>
            <a:ext cx="1862993" cy="609361"/>
          </a:xfrm>
          <a:prstGeom prst="rect">
            <a:avLst/>
          </a:prstGeom>
          <a:noFill/>
        </p:spPr>
        <p:txBody>
          <a:bodyPr wrap="square" lIns="68545" tIns="34272" rIns="68545" bIns="34272"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3" name="TextBox 82"/>
          <p:cNvSpPr txBox="1"/>
          <p:nvPr/>
        </p:nvSpPr>
        <p:spPr>
          <a:xfrm>
            <a:off x="6140311" y="2980003"/>
            <a:ext cx="1862993" cy="609361"/>
          </a:xfrm>
          <a:prstGeom prst="rect">
            <a:avLst/>
          </a:prstGeom>
          <a:noFill/>
        </p:spPr>
        <p:txBody>
          <a:bodyPr wrap="square" lIns="68545" tIns="34272" rIns="68545" bIns="34272"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40411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ppt_x"/>
                                          </p:val>
                                        </p:tav>
                                        <p:tav tm="100000">
                                          <p:val>
                                            <p:strVal val="#ppt_x"/>
                                          </p:val>
                                        </p:tav>
                                      </p:tavLst>
                                    </p:anim>
                                    <p:anim calcmode="lin" valueType="num">
                                      <p:cBhvr additive="base">
                                        <p:cTn id="12" dur="500" fill="hold"/>
                                        <p:tgtEl>
                                          <p:spTgt spid="6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31" presetClass="entr" presetSubtype="0" fill="hold" grpId="0"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1000" fill="hold"/>
                                        <p:tgtEl>
                                          <p:spTgt spid="78"/>
                                        </p:tgtEl>
                                        <p:attrNameLst>
                                          <p:attrName>ppt_w</p:attrName>
                                        </p:attrNameLst>
                                      </p:cBhvr>
                                      <p:tavLst>
                                        <p:tav tm="0">
                                          <p:val>
                                            <p:fltVal val="0"/>
                                          </p:val>
                                        </p:tav>
                                        <p:tav tm="100000">
                                          <p:val>
                                            <p:strVal val="#ppt_w"/>
                                          </p:val>
                                        </p:tav>
                                      </p:tavLst>
                                    </p:anim>
                                    <p:anim calcmode="lin" valueType="num">
                                      <p:cBhvr>
                                        <p:cTn id="17" dur="1000" fill="hold"/>
                                        <p:tgtEl>
                                          <p:spTgt spid="78"/>
                                        </p:tgtEl>
                                        <p:attrNameLst>
                                          <p:attrName>ppt_h</p:attrName>
                                        </p:attrNameLst>
                                      </p:cBhvr>
                                      <p:tavLst>
                                        <p:tav tm="0">
                                          <p:val>
                                            <p:fltVal val="0"/>
                                          </p:val>
                                        </p:tav>
                                        <p:tav tm="100000">
                                          <p:val>
                                            <p:strVal val="#ppt_h"/>
                                          </p:val>
                                        </p:tav>
                                      </p:tavLst>
                                    </p:anim>
                                    <p:anim calcmode="lin" valueType="num">
                                      <p:cBhvr>
                                        <p:cTn id="18" dur="1000" fill="hold"/>
                                        <p:tgtEl>
                                          <p:spTgt spid="78"/>
                                        </p:tgtEl>
                                        <p:attrNameLst>
                                          <p:attrName>style.rotation</p:attrName>
                                        </p:attrNameLst>
                                      </p:cBhvr>
                                      <p:tavLst>
                                        <p:tav tm="0">
                                          <p:val>
                                            <p:fltVal val="90"/>
                                          </p:val>
                                        </p:tav>
                                        <p:tav tm="100000">
                                          <p:val>
                                            <p:fltVal val="0"/>
                                          </p:val>
                                        </p:tav>
                                      </p:tavLst>
                                    </p:anim>
                                    <p:animEffect transition="in" filter="fade">
                                      <p:cBhvr>
                                        <p:cTn id="19" dur="1000"/>
                                        <p:tgtEl>
                                          <p:spTgt spid="78"/>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1000" fill="hold"/>
                                        <p:tgtEl>
                                          <p:spTgt spid="79"/>
                                        </p:tgtEl>
                                        <p:attrNameLst>
                                          <p:attrName>ppt_w</p:attrName>
                                        </p:attrNameLst>
                                      </p:cBhvr>
                                      <p:tavLst>
                                        <p:tav tm="0">
                                          <p:val>
                                            <p:fltVal val="0"/>
                                          </p:val>
                                        </p:tav>
                                        <p:tav tm="100000">
                                          <p:val>
                                            <p:strVal val="#ppt_w"/>
                                          </p:val>
                                        </p:tav>
                                      </p:tavLst>
                                    </p:anim>
                                    <p:anim calcmode="lin" valueType="num">
                                      <p:cBhvr>
                                        <p:cTn id="23" dur="1000" fill="hold"/>
                                        <p:tgtEl>
                                          <p:spTgt spid="79"/>
                                        </p:tgtEl>
                                        <p:attrNameLst>
                                          <p:attrName>ppt_h</p:attrName>
                                        </p:attrNameLst>
                                      </p:cBhvr>
                                      <p:tavLst>
                                        <p:tav tm="0">
                                          <p:val>
                                            <p:fltVal val="0"/>
                                          </p:val>
                                        </p:tav>
                                        <p:tav tm="100000">
                                          <p:val>
                                            <p:strVal val="#ppt_h"/>
                                          </p:val>
                                        </p:tav>
                                      </p:tavLst>
                                    </p:anim>
                                    <p:anim calcmode="lin" valueType="num">
                                      <p:cBhvr>
                                        <p:cTn id="24" dur="1000" fill="hold"/>
                                        <p:tgtEl>
                                          <p:spTgt spid="79"/>
                                        </p:tgtEl>
                                        <p:attrNameLst>
                                          <p:attrName>style.rotation</p:attrName>
                                        </p:attrNameLst>
                                      </p:cBhvr>
                                      <p:tavLst>
                                        <p:tav tm="0">
                                          <p:val>
                                            <p:fltVal val="90"/>
                                          </p:val>
                                        </p:tav>
                                        <p:tav tm="100000">
                                          <p:val>
                                            <p:fltVal val="0"/>
                                          </p:val>
                                        </p:tav>
                                      </p:tavLst>
                                    </p:anim>
                                    <p:animEffect transition="in" filter="fade">
                                      <p:cBhvr>
                                        <p:cTn id="25" dur="1000"/>
                                        <p:tgtEl>
                                          <p:spTgt spid="79"/>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right)">
                                      <p:cBhvr>
                                        <p:cTn id="29" dur="500"/>
                                        <p:tgtEl>
                                          <p:spTgt spid="2"/>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1000"/>
                                        <p:tgtEl>
                                          <p:spTgt spid="80"/>
                                        </p:tgtEl>
                                      </p:cBhvr>
                                    </p:animEffect>
                                    <p:anim calcmode="lin" valueType="num">
                                      <p:cBhvr>
                                        <p:cTn id="37" dur="1000" fill="hold"/>
                                        <p:tgtEl>
                                          <p:spTgt spid="80"/>
                                        </p:tgtEl>
                                        <p:attrNameLst>
                                          <p:attrName>ppt_x</p:attrName>
                                        </p:attrNameLst>
                                      </p:cBhvr>
                                      <p:tavLst>
                                        <p:tav tm="0">
                                          <p:val>
                                            <p:strVal val="#ppt_x"/>
                                          </p:val>
                                        </p:tav>
                                        <p:tav tm="100000">
                                          <p:val>
                                            <p:strVal val="#ppt_x"/>
                                          </p:val>
                                        </p:tav>
                                      </p:tavLst>
                                    </p:anim>
                                    <p:anim calcmode="lin" valueType="num">
                                      <p:cBhvr>
                                        <p:cTn id="38" dur="1000" fill="hold"/>
                                        <p:tgtEl>
                                          <p:spTgt spid="8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00"/>
                                        <p:tgtEl>
                                          <p:spTgt spid="81"/>
                                        </p:tgtEl>
                                      </p:cBhvr>
                                    </p:animEffect>
                                    <p:anim calcmode="lin" valueType="num">
                                      <p:cBhvr>
                                        <p:cTn id="50" dur="1000" fill="hold"/>
                                        <p:tgtEl>
                                          <p:spTgt spid="81"/>
                                        </p:tgtEl>
                                        <p:attrNameLst>
                                          <p:attrName>ppt_x</p:attrName>
                                        </p:attrNameLst>
                                      </p:cBhvr>
                                      <p:tavLst>
                                        <p:tav tm="0">
                                          <p:val>
                                            <p:strVal val="#ppt_x"/>
                                          </p:val>
                                        </p:tav>
                                        <p:tav tm="100000">
                                          <p:val>
                                            <p:strVal val="#ppt_x"/>
                                          </p:val>
                                        </p:tav>
                                      </p:tavLst>
                                    </p:anim>
                                    <p:anim calcmode="lin" valueType="num">
                                      <p:cBhvr>
                                        <p:cTn id="51" dur="1000" fill="hold"/>
                                        <p:tgtEl>
                                          <p:spTgt spid="81"/>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2" presetClass="entr" presetSubtype="2"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right)">
                                      <p:cBhvr>
                                        <p:cTn id="55" dur="500"/>
                                        <p:tgtEl>
                                          <p:spTgt spid="3"/>
                                        </p:tgtEl>
                                      </p:cBhvr>
                                    </p:animEffect>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right)">
                                      <p:cBhvr>
                                        <p:cTn id="59" dur="500"/>
                                        <p:tgtEl>
                                          <p:spTgt spid="5"/>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1000"/>
                                        <p:tgtEl>
                                          <p:spTgt spid="82"/>
                                        </p:tgtEl>
                                      </p:cBhvr>
                                    </p:animEffect>
                                    <p:anim calcmode="lin" valueType="num">
                                      <p:cBhvr>
                                        <p:cTn id="63" dur="1000" fill="hold"/>
                                        <p:tgtEl>
                                          <p:spTgt spid="82"/>
                                        </p:tgtEl>
                                        <p:attrNameLst>
                                          <p:attrName>ppt_x</p:attrName>
                                        </p:attrNameLst>
                                      </p:cBhvr>
                                      <p:tavLst>
                                        <p:tav tm="0">
                                          <p:val>
                                            <p:strVal val="#ppt_x"/>
                                          </p:val>
                                        </p:tav>
                                        <p:tav tm="100000">
                                          <p:val>
                                            <p:strVal val="#ppt_x"/>
                                          </p:val>
                                        </p:tav>
                                      </p:tavLst>
                                    </p:anim>
                                    <p:anim calcmode="lin" valueType="num">
                                      <p:cBhvr>
                                        <p:cTn id="64" dur="1000" fill="hold"/>
                                        <p:tgtEl>
                                          <p:spTgt spid="82"/>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left)">
                                      <p:cBhvr>
                                        <p:cTn id="72" dur="500"/>
                                        <p:tgtEl>
                                          <p:spTgt spid="9"/>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1000"/>
                                        <p:tgtEl>
                                          <p:spTgt spid="83"/>
                                        </p:tgtEl>
                                      </p:cBhvr>
                                    </p:animEffect>
                                    <p:anim calcmode="lin" valueType="num">
                                      <p:cBhvr>
                                        <p:cTn id="76" dur="1000" fill="hold"/>
                                        <p:tgtEl>
                                          <p:spTgt spid="83"/>
                                        </p:tgtEl>
                                        <p:attrNameLst>
                                          <p:attrName>ppt_x</p:attrName>
                                        </p:attrNameLst>
                                      </p:cBhvr>
                                      <p:tavLst>
                                        <p:tav tm="0">
                                          <p:val>
                                            <p:strVal val="#ppt_x"/>
                                          </p:val>
                                        </p:tav>
                                        <p:tav tm="100000">
                                          <p:val>
                                            <p:strVal val="#ppt_x"/>
                                          </p:val>
                                        </p:tav>
                                      </p:tavLst>
                                    </p:anim>
                                    <p:anim calcmode="lin" valueType="num">
                                      <p:cBhvr>
                                        <p:cTn id="77"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9" grpId="0" animBg="1"/>
      <p:bldP spid="78" grpId="0"/>
      <p:bldP spid="79" grpId="0"/>
      <p:bldP spid="80" grpId="0"/>
      <p:bldP spid="81" grpId="0"/>
      <p:bldP spid="82"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BDA563E-E70F-437B-B2C1-9794D597F908}"/>
              </a:ext>
            </a:extLst>
          </p:cNvPr>
          <p:cNvPicPr>
            <a:picLocks noChangeAspect="1"/>
          </p:cNvPicPr>
          <p:nvPr/>
        </p:nvPicPr>
        <p:blipFill rotWithShape="1">
          <a:blip r:embed="rId3">
            <a:extLst>
              <a:ext uri="{28A0092B-C50C-407E-A947-70E740481C1C}">
                <a14:useLocalDpi xmlns:a14="http://schemas.microsoft.com/office/drawing/2010/main" val="0"/>
              </a:ext>
            </a:extLst>
          </a:blip>
          <a:srcRect l="14319" t="65262" r="49350" b="16984"/>
          <a:stretch/>
        </p:blipFill>
        <p:spPr>
          <a:xfrm flipV="1">
            <a:off x="-4282" y="0"/>
            <a:ext cx="9136040" cy="2572544"/>
          </a:xfrm>
          <a:prstGeom prst="rect">
            <a:avLst/>
          </a:prstGeom>
          <a:solidFill>
            <a:schemeClr val="accent1"/>
          </a:solidFill>
        </p:spPr>
      </p:pic>
      <p:sp>
        <p:nvSpPr>
          <p:cNvPr id="2" name="椭圆 1"/>
          <p:cNvSpPr/>
          <p:nvPr/>
        </p:nvSpPr>
        <p:spPr>
          <a:xfrm>
            <a:off x="2734073" y="2478940"/>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3</a:t>
            </a:r>
            <a:endParaRPr lang="zh-CN" altLang="en-US" sz="2999" dirty="0">
              <a:latin typeface="造字工房悦黑演示版纤细体" pitchFamily="50" charset="-122"/>
              <a:ea typeface="造字工房悦黑演示版纤细体" pitchFamily="50" charset="-122"/>
            </a:endParaRPr>
          </a:p>
        </p:txBody>
      </p:sp>
      <p:sp>
        <p:nvSpPr>
          <p:cNvPr id="3" name="矩形 9"/>
          <p:cNvSpPr/>
          <p:nvPr/>
        </p:nvSpPr>
        <p:spPr>
          <a:xfrm>
            <a:off x="2965005" y="2354337"/>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cxnSpLocks/>
          </p:cNvCxnSpPr>
          <p:nvPr/>
        </p:nvCxnSpPr>
        <p:spPr>
          <a:xfrm flipH="1">
            <a:off x="3041981" y="2478940"/>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419872" y="2680556"/>
            <a:ext cx="4072811" cy="523220"/>
          </a:xfrm>
          <a:prstGeom prst="rect">
            <a:avLst/>
          </a:prstGeom>
          <a:noFill/>
        </p:spPr>
        <p:txBody>
          <a:bodyPr wrap="square" rtlCol="0" anchor="ctr">
            <a:spAutoFit/>
          </a:bodyPr>
          <a:lstStyle/>
          <a:p>
            <a:pPr lvl="0"/>
            <a:r>
              <a:rPr lang="zh-CN" altLang="en-US" sz="2800"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280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3689955817"/>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1"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2)">
                                      <p:cBhvr>
                                        <p:cTn id="15" dur="2000"/>
                                        <p:tgtEl>
                                          <p:spTgt spid="2"/>
                                        </p:tgtEl>
                                      </p:cBhvr>
                                    </p:animEffect>
                                  </p:childTnLst>
                                </p:cTn>
                              </p:par>
                            </p:childTnLst>
                          </p:cTn>
                        </p:par>
                        <p:par>
                          <p:cTn id="16" fill="hold">
                            <p:stCondLst>
                              <p:cond delay="3000"/>
                            </p:stCondLst>
                            <p:childTnLst>
                              <p:par>
                                <p:cTn id="17" presetID="50" presetClass="entr" presetSubtype="0" decel="10000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par>
                          <p:cTn id="22" fill="hold">
                            <p:stCondLst>
                              <p:cond delay="4000"/>
                            </p:stCondLst>
                            <p:childTnLst>
                              <p:par>
                                <p:cTn id="23" presetID="50" presetClass="entr" presetSubtype="0" decel="10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3"/>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664561" y="1505213"/>
            <a:ext cx="701442" cy="11704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325036" y="2242041"/>
            <a:ext cx="701442" cy="117049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047188" y="1530621"/>
            <a:ext cx="701442" cy="117049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881811" y="2242041"/>
            <a:ext cx="701442" cy="117049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1598396" y="2769098"/>
            <a:ext cx="902793" cy="307768"/>
          </a:xfrm>
          <a:prstGeom prst="rect">
            <a:avLst/>
          </a:prstGeom>
          <a:noFill/>
          <a:ln>
            <a:noFill/>
          </a:ln>
        </p:spPr>
        <p:txBody>
          <a:bodyPr wrap="none" lIns="91431" tIns="45716" rIns="91431" bIns="45716"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rPr>
              <a:t>添加标题</a:t>
            </a:r>
          </a:p>
        </p:txBody>
      </p:sp>
      <p:cxnSp>
        <p:nvCxnSpPr>
          <p:cNvPr id="23" name="直接连接符 22"/>
          <p:cNvCxnSpPr/>
          <p:nvPr/>
        </p:nvCxnSpPr>
        <p:spPr>
          <a:xfrm>
            <a:off x="1570667" y="3050736"/>
            <a:ext cx="909620"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80884" y="3115802"/>
            <a:ext cx="1266283" cy="507823"/>
          </a:xfrm>
          <a:prstGeom prst="rect">
            <a:avLst/>
          </a:prstGeom>
          <a:noFill/>
        </p:spPr>
        <p:txBody>
          <a:bodyPr wrap="square" lIns="91431" tIns="45716" rIns="91431" bIns="45716" rtlCol="0">
            <a:spAutoFit/>
          </a:bodyPr>
          <a:lstStyle/>
          <a:p>
            <a:r>
              <a:rPr lang="zh-CN" altLang="en-US" sz="900" dirty="0">
                <a:solidFill>
                  <a:schemeClr val="tx1">
                    <a:lumMod val="50000"/>
                    <a:lumOff val="50000"/>
                  </a:schemeClr>
                </a:solidFill>
                <a:latin typeface="微软雅黑" pitchFamily="34" charset="-122"/>
                <a:ea typeface="微软雅黑" pitchFamily="34" charset="-122"/>
                <a:cs typeface="+mn-ea"/>
              </a:rPr>
              <a:t>点击添加文字内容，内容简要详尽，言简意赅叙述内容概要。</a:t>
            </a:r>
          </a:p>
        </p:txBody>
      </p:sp>
      <p:sp>
        <p:nvSpPr>
          <p:cNvPr id="25" name="TextBox 24"/>
          <p:cNvSpPr txBox="1"/>
          <p:nvPr/>
        </p:nvSpPr>
        <p:spPr>
          <a:xfrm>
            <a:off x="3278272" y="3499488"/>
            <a:ext cx="902793" cy="307768"/>
          </a:xfrm>
          <a:prstGeom prst="rect">
            <a:avLst/>
          </a:prstGeom>
          <a:noFill/>
          <a:ln>
            <a:noFill/>
          </a:ln>
        </p:spPr>
        <p:txBody>
          <a:bodyPr wrap="none" lIns="91431" tIns="45716" rIns="91431" bIns="45716"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rPr>
              <a:t>添加标题</a:t>
            </a:r>
          </a:p>
        </p:txBody>
      </p:sp>
      <p:cxnSp>
        <p:nvCxnSpPr>
          <p:cNvPr id="26" name="直接连接符 25"/>
          <p:cNvCxnSpPr/>
          <p:nvPr/>
        </p:nvCxnSpPr>
        <p:spPr>
          <a:xfrm>
            <a:off x="3250545" y="3781125"/>
            <a:ext cx="89021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160760" y="3846191"/>
            <a:ext cx="1266283" cy="507823"/>
          </a:xfrm>
          <a:prstGeom prst="rect">
            <a:avLst/>
          </a:prstGeom>
          <a:noFill/>
        </p:spPr>
        <p:txBody>
          <a:bodyPr wrap="square" lIns="91431" tIns="45716" rIns="91431" bIns="45716" rtlCol="0">
            <a:spAutoFit/>
          </a:bodyPr>
          <a:lstStyle/>
          <a:p>
            <a:r>
              <a:rPr lang="zh-CN" altLang="en-US" sz="900" dirty="0">
                <a:solidFill>
                  <a:schemeClr val="tx1">
                    <a:lumMod val="50000"/>
                    <a:lumOff val="50000"/>
                  </a:schemeClr>
                </a:solidFill>
                <a:latin typeface="微软雅黑" pitchFamily="34" charset="-122"/>
                <a:ea typeface="微软雅黑" pitchFamily="34" charset="-122"/>
                <a:cs typeface="+mn-ea"/>
              </a:rPr>
              <a:t>点击添加文字内容，内容简要详尽，言简意赅叙述内容概要。</a:t>
            </a:r>
          </a:p>
        </p:txBody>
      </p:sp>
      <p:sp>
        <p:nvSpPr>
          <p:cNvPr id="28" name="TextBox 27"/>
          <p:cNvSpPr txBox="1"/>
          <p:nvPr/>
        </p:nvSpPr>
        <p:spPr>
          <a:xfrm>
            <a:off x="5007406" y="2788734"/>
            <a:ext cx="902793" cy="307768"/>
          </a:xfrm>
          <a:prstGeom prst="rect">
            <a:avLst/>
          </a:prstGeom>
          <a:noFill/>
          <a:ln>
            <a:noFill/>
          </a:ln>
        </p:spPr>
        <p:txBody>
          <a:bodyPr wrap="none" lIns="91431" tIns="45716" rIns="91431" bIns="45716"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rPr>
              <a:t>添加标题</a:t>
            </a:r>
          </a:p>
        </p:txBody>
      </p:sp>
      <p:cxnSp>
        <p:nvCxnSpPr>
          <p:cNvPr id="29" name="直接连接符 28"/>
          <p:cNvCxnSpPr/>
          <p:nvPr/>
        </p:nvCxnSpPr>
        <p:spPr>
          <a:xfrm>
            <a:off x="4979678" y="3070371"/>
            <a:ext cx="88323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889893" y="3135438"/>
            <a:ext cx="1266283" cy="507823"/>
          </a:xfrm>
          <a:prstGeom prst="rect">
            <a:avLst/>
          </a:prstGeom>
          <a:noFill/>
        </p:spPr>
        <p:txBody>
          <a:bodyPr wrap="square" lIns="91431" tIns="45716" rIns="91431" bIns="45716" rtlCol="0">
            <a:spAutoFit/>
          </a:bodyPr>
          <a:lstStyle/>
          <a:p>
            <a:r>
              <a:rPr lang="zh-CN" altLang="en-US" sz="900" dirty="0">
                <a:solidFill>
                  <a:schemeClr val="tx1">
                    <a:lumMod val="50000"/>
                    <a:lumOff val="50000"/>
                  </a:schemeClr>
                </a:solidFill>
                <a:latin typeface="微软雅黑" pitchFamily="34" charset="-122"/>
                <a:ea typeface="微软雅黑" pitchFamily="34" charset="-122"/>
                <a:cs typeface="+mn-ea"/>
              </a:rPr>
              <a:t>点击添加文字内容，内容简要详尽，言简意赅叙述内容概要。</a:t>
            </a:r>
          </a:p>
        </p:txBody>
      </p:sp>
      <p:sp>
        <p:nvSpPr>
          <p:cNvPr id="31" name="TextBox 30"/>
          <p:cNvSpPr txBox="1"/>
          <p:nvPr/>
        </p:nvSpPr>
        <p:spPr>
          <a:xfrm>
            <a:off x="6840543" y="3504040"/>
            <a:ext cx="902793" cy="307768"/>
          </a:xfrm>
          <a:prstGeom prst="rect">
            <a:avLst/>
          </a:prstGeom>
          <a:noFill/>
          <a:ln>
            <a:noFill/>
          </a:ln>
        </p:spPr>
        <p:txBody>
          <a:bodyPr wrap="none" lIns="91431" tIns="45716" rIns="91431" bIns="45716"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rPr>
              <a:t>添加标题</a:t>
            </a:r>
          </a:p>
        </p:txBody>
      </p:sp>
      <p:cxnSp>
        <p:nvCxnSpPr>
          <p:cNvPr id="32" name="直接连接符 31"/>
          <p:cNvCxnSpPr/>
          <p:nvPr/>
        </p:nvCxnSpPr>
        <p:spPr>
          <a:xfrm>
            <a:off x="6812814" y="3785677"/>
            <a:ext cx="884724"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723031" y="3850744"/>
            <a:ext cx="1266283" cy="507823"/>
          </a:xfrm>
          <a:prstGeom prst="rect">
            <a:avLst/>
          </a:prstGeom>
          <a:noFill/>
        </p:spPr>
        <p:txBody>
          <a:bodyPr wrap="square" lIns="91431" tIns="45716" rIns="91431" bIns="45716" rtlCol="0">
            <a:spAutoFit/>
          </a:bodyPr>
          <a:lstStyle/>
          <a:p>
            <a:r>
              <a:rPr lang="zh-CN" altLang="en-US" sz="900" dirty="0">
                <a:solidFill>
                  <a:schemeClr val="tx1">
                    <a:lumMod val="50000"/>
                    <a:lumOff val="50000"/>
                  </a:schemeClr>
                </a:solidFill>
                <a:latin typeface="微软雅黑" pitchFamily="34" charset="-122"/>
                <a:ea typeface="微软雅黑" pitchFamily="34" charset="-122"/>
                <a:cs typeface="+mn-ea"/>
              </a:rPr>
              <a:t>点击添加文字内容，内容简要详尽，言简意赅叙述内容概要。</a:t>
            </a:r>
          </a:p>
        </p:txBody>
      </p:sp>
      <p:sp>
        <p:nvSpPr>
          <p:cNvPr id="34" name="TextBox 33"/>
          <p:cNvSpPr txBox="1"/>
          <p:nvPr/>
        </p:nvSpPr>
        <p:spPr>
          <a:xfrm>
            <a:off x="9606162" y="6206105"/>
            <a:ext cx="1620938" cy="523212"/>
          </a:xfrm>
          <a:prstGeom prst="rect">
            <a:avLst/>
          </a:prstGeom>
          <a:noFill/>
        </p:spPr>
        <p:txBody>
          <a:bodyPr wrap="none" lIns="91431" tIns="45716" rIns="91431" bIns="45716" rtlCol="0">
            <a:spAutoFit/>
          </a:bodyPr>
          <a:lstStyle/>
          <a:p>
            <a:r>
              <a:rPr lang="en-US" altLang="zh-CN" sz="1400" dirty="0">
                <a:solidFill>
                  <a:schemeClr val="bg1"/>
                </a:solidFill>
                <a:latin typeface="+mn-ea"/>
                <a:cs typeface="+mn-ea"/>
              </a:rPr>
              <a:t>0.5 </a:t>
            </a:r>
            <a:r>
              <a:rPr lang="zh-CN" altLang="en-US" sz="1400" dirty="0">
                <a:solidFill>
                  <a:schemeClr val="bg1"/>
                </a:solidFill>
                <a:latin typeface="+mn-ea"/>
                <a:cs typeface="+mn-ea"/>
              </a:rPr>
              <a:t>秒延迟符，无</a:t>
            </a:r>
            <a:endParaRPr lang="en-US" altLang="zh-CN" sz="1400" dirty="0">
              <a:solidFill>
                <a:schemeClr val="bg1"/>
              </a:solidFill>
              <a:latin typeface="+mn-ea"/>
              <a:cs typeface="+mn-ea"/>
            </a:endParaRPr>
          </a:p>
          <a:p>
            <a:r>
              <a:rPr lang="zh-CN" altLang="en-US" sz="1400" dirty="0">
                <a:solidFill>
                  <a:schemeClr val="bg1"/>
                </a:solidFill>
                <a:latin typeface="+mn-ea"/>
                <a:cs typeface="+mn-ea"/>
              </a:rPr>
              <a:t>意义，可删除</a:t>
            </a:r>
            <a:r>
              <a:rPr lang="en-US" altLang="zh-CN" sz="1400" dirty="0">
                <a:solidFill>
                  <a:schemeClr val="bg1"/>
                </a:solidFill>
                <a:latin typeface="+mn-ea"/>
                <a:cs typeface="+mn-ea"/>
              </a:rPr>
              <a:t>.</a:t>
            </a:r>
            <a:endParaRPr lang="zh-CN" altLang="en-US" sz="1400" dirty="0">
              <a:solidFill>
                <a:schemeClr val="bg1"/>
              </a:solidFill>
              <a:latin typeface="+mn-ea"/>
              <a:cs typeface="+mn-ea"/>
            </a:endParaRPr>
          </a:p>
        </p:txBody>
      </p:sp>
    </p:spTree>
    <p:extLst>
      <p:ext uri="{BB962C8B-B14F-4D97-AF65-F5344CB8AC3E}">
        <p14:creationId xmlns:p14="http://schemas.microsoft.com/office/powerpoint/2010/main" val="26104656"/>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ppt_y</p:attrName>
                                        </p:attrNameLst>
                                      </p:cBhvr>
                                      <p:tavLst>
                                        <p:tav tm="0">
                                          <p:val>
                                            <p:strVal val="#ppt_y-#ppt_h*1.125000"/>
                                          </p:val>
                                        </p:tav>
                                        <p:tav tm="100000">
                                          <p:val>
                                            <p:strVal val="#ppt_y"/>
                                          </p:val>
                                        </p:tav>
                                      </p:tavLst>
                                    </p:anim>
                                    <p:animEffect transition="in" filter="wipe(down)">
                                      <p:cBhvr>
                                        <p:cTn id="12" dur="500"/>
                                        <p:tgtEl>
                                          <p:spTgt spid="22"/>
                                        </p:tgtEl>
                                      </p:cBhvr>
                                    </p:animEffect>
                                  </p:childTnLst>
                                </p:cTn>
                              </p:par>
                              <p:par>
                                <p:cTn id="13" presetID="12" presetClass="entr" presetSubtype="1"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ppt_y</p:attrName>
                                        </p:attrNameLst>
                                      </p:cBhvr>
                                      <p:tavLst>
                                        <p:tav tm="0">
                                          <p:val>
                                            <p:strVal val="#ppt_y-#ppt_h*1.125000"/>
                                          </p:val>
                                        </p:tav>
                                        <p:tav tm="100000">
                                          <p:val>
                                            <p:strVal val="#ppt_y"/>
                                          </p:val>
                                        </p:tav>
                                      </p:tavLst>
                                    </p:anim>
                                    <p:animEffect transition="in" filter="wipe(down)">
                                      <p:cBhvr>
                                        <p:cTn id="16" dur="500"/>
                                        <p:tgtEl>
                                          <p:spTgt spid="23"/>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p:tgtEl>
                                          <p:spTgt spid="24"/>
                                        </p:tgtEl>
                                        <p:attrNameLst>
                                          <p:attrName>ppt_y</p:attrName>
                                        </p:attrNameLst>
                                      </p:cBhvr>
                                      <p:tavLst>
                                        <p:tav tm="0">
                                          <p:val>
                                            <p:strVal val="#ppt_y-#ppt_h*1.125000"/>
                                          </p:val>
                                        </p:tav>
                                        <p:tav tm="100000">
                                          <p:val>
                                            <p:strVal val="#ppt_y"/>
                                          </p:val>
                                        </p:tav>
                                      </p:tavLst>
                                    </p:anim>
                                    <p:animEffect transition="in" filter="wipe(down)">
                                      <p:cBhvr>
                                        <p:cTn id="20" dur="500"/>
                                        <p:tgtEl>
                                          <p:spTgt spid="24"/>
                                        </p:tgtEl>
                                      </p:cBhvr>
                                    </p:animEffect>
                                  </p:childTnLst>
                                </p:cTn>
                              </p:par>
                            </p:childTnLst>
                          </p:cTn>
                        </p:par>
                        <p:par>
                          <p:cTn id="21" fill="hold">
                            <p:stCondLst>
                              <p:cond delay="500"/>
                            </p:stCondLst>
                            <p:childTnLst>
                              <p:par>
                                <p:cTn id="22" presetID="1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ppt_y</p:attrName>
                                        </p:attrNameLst>
                                      </p:cBhvr>
                                      <p:tavLst>
                                        <p:tav tm="0">
                                          <p:val>
                                            <p:strVal val="#ppt_y-#ppt_h*1.125000"/>
                                          </p:val>
                                        </p:tav>
                                        <p:tav tm="100000">
                                          <p:val>
                                            <p:strVal val="#ppt_y"/>
                                          </p:val>
                                        </p:tav>
                                      </p:tavLst>
                                    </p:anim>
                                    <p:animEffect transition="in" filter="wipe(down)">
                                      <p:cBhvr>
                                        <p:cTn id="25" dur="500"/>
                                        <p:tgtEl>
                                          <p:spTgt spid="1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p:tgtEl>
                                          <p:spTgt spid="25"/>
                                        </p:tgtEl>
                                        <p:attrNameLst>
                                          <p:attrName>ppt_y</p:attrName>
                                        </p:attrNameLst>
                                      </p:cBhvr>
                                      <p:tavLst>
                                        <p:tav tm="0">
                                          <p:val>
                                            <p:strVal val="#ppt_y-#ppt_h*1.125000"/>
                                          </p:val>
                                        </p:tav>
                                        <p:tav tm="100000">
                                          <p:val>
                                            <p:strVal val="#ppt_y"/>
                                          </p:val>
                                        </p:tav>
                                      </p:tavLst>
                                    </p:anim>
                                    <p:animEffect transition="in" filter="wipe(down)">
                                      <p:cBhvr>
                                        <p:cTn id="29" dur="500"/>
                                        <p:tgtEl>
                                          <p:spTgt spid="25"/>
                                        </p:tgtEl>
                                      </p:cBhvr>
                                    </p:animEffect>
                                  </p:childTnLst>
                                </p:cTn>
                              </p:par>
                              <p:par>
                                <p:cTn id="30" presetID="12" presetClass="entr" presetSubtype="1"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ppt_y</p:attrName>
                                        </p:attrNameLst>
                                      </p:cBhvr>
                                      <p:tavLst>
                                        <p:tav tm="0">
                                          <p:val>
                                            <p:strVal val="#ppt_y-#ppt_h*1.125000"/>
                                          </p:val>
                                        </p:tav>
                                        <p:tav tm="100000">
                                          <p:val>
                                            <p:strVal val="#ppt_y"/>
                                          </p:val>
                                        </p:tav>
                                      </p:tavLst>
                                    </p:anim>
                                    <p:animEffect transition="in" filter="wipe(down)">
                                      <p:cBhvr>
                                        <p:cTn id="33" dur="500"/>
                                        <p:tgtEl>
                                          <p:spTgt spid="26"/>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p:tgtEl>
                                          <p:spTgt spid="27"/>
                                        </p:tgtEl>
                                        <p:attrNameLst>
                                          <p:attrName>ppt_y</p:attrName>
                                        </p:attrNameLst>
                                      </p:cBhvr>
                                      <p:tavLst>
                                        <p:tav tm="0">
                                          <p:val>
                                            <p:strVal val="#ppt_y-#ppt_h*1.125000"/>
                                          </p:val>
                                        </p:tav>
                                        <p:tav tm="100000">
                                          <p:val>
                                            <p:strVal val="#ppt_y"/>
                                          </p:val>
                                        </p:tav>
                                      </p:tavLst>
                                    </p:anim>
                                    <p:animEffect transition="in" filter="wipe(down)">
                                      <p:cBhvr>
                                        <p:cTn id="37" dur="500"/>
                                        <p:tgtEl>
                                          <p:spTgt spid="27"/>
                                        </p:tgtEl>
                                      </p:cBhvr>
                                    </p:animEffect>
                                  </p:childTnLst>
                                </p:cTn>
                              </p:par>
                            </p:childTnLst>
                          </p:cTn>
                        </p:par>
                        <p:par>
                          <p:cTn id="38" fill="hold">
                            <p:stCondLst>
                              <p:cond delay="1000"/>
                            </p:stCondLst>
                            <p:childTnLst>
                              <p:par>
                                <p:cTn id="39" presetID="12" presetClass="entr" presetSubtype="1"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p:tgtEl>
                                          <p:spTgt spid="20"/>
                                        </p:tgtEl>
                                        <p:attrNameLst>
                                          <p:attrName>ppt_y</p:attrName>
                                        </p:attrNameLst>
                                      </p:cBhvr>
                                      <p:tavLst>
                                        <p:tav tm="0">
                                          <p:val>
                                            <p:strVal val="#ppt_y-#ppt_h*1.125000"/>
                                          </p:val>
                                        </p:tav>
                                        <p:tav tm="100000">
                                          <p:val>
                                            <p:strVal val="#ppt_y"/>
                                          </p:val>
                                        </p:tav>
                                      </p:tavLst>
                                    </p:anim>
                                    <p:animEffect transition="in" filter="wipe(down)">
                                      <p:cBhvr>
                                        <p:cTn id="42" dur="500"/>
                                        <p:tgtEl>
                                          <p:spTgt spid="20"/>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p:tgtEl>
                                          <p:spTgt spid="28"/>
                                        </p:tgtEl>
                                        <p:attrNameLst>
                                          <p:attrName>ppt_y</p:attrName>
                                        </p:attrNameLst>
                                      </p:cBhvr>
                                      <p:tavLst>
                                        <p:tav tm="0">
                                          <p:val>
                                            <p:strVal val="#ppt_y-#ppt_h*1.125000"/>
                                          </p:val>
                                        </p:tav>
                                        <p:tav tm="100000">
                                          <p:val>
                                            <p:strVal val="#ppt_y"/>
                                          </p:val>
                                        </p:tav>
                                      </p:tavLst>
                                    </p:anim>
                                    <p:animEffect transition="in" filter="wipe(down)">
                                      <p:cBhvr>
                                        <p:cTn id="46" dur="500"/>
                                        <p:tgtEl>
                                          <p:spTgt spid="28"/>
                                        </p:tgtEl>
                                      </p:cBhvr>
                                    </p:animEffect>
                                  </p:childTnLst>
                                </p:cTn>
                              </p:par>
                              <p:par>
                                <p:cTn id="47" presetID="12" presetClass="entr" presetSubtype="1"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p:tgtEl>
                                          <p:spTgt spid="29"/>
                                        </p:tgtEl>
                                        <p:attrNameLst>
                                          <p:attrName>ppt_y</p:attrName>
                                        </p:attrNameLst>
                                      </p:cBhvr>
                                      <p:tavLst>
                                        <p:tav tm="0">
                                          <p:val>
                                            <p:strVal val="#ppt_y-#ppt_h*1.125000"/>
                                          </p:val>
                                        </p:tav>
                                        <p:tav tm="100000">
                                          <p:val>
                                            <p:strVal val="#ppt_y"/>
                                          </p:val>
                                        </p:tav>
                                      </p:tavLst>
                                    </p:anim>
                                    <p:animEffect transition="in" filter="wipe(down)">
                                      <p:cBhvr>
                                        <p:cTn id="50" dur="500"/>
                                        <p:tgtEl>
                                          <p:spTgt spid="29"/>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down)">
                                      <p:cBhvr>
                                        <p:cTn id="54" dur="500"/>
                                        <p:tgtEl>
                                          <p:spTgt spid="30"/>
                                        </p:tgtEl>
                                      </p:cBhvr>
                                    </p:animEffect>
                                  </p:childTnLst>
                                </p:cTn>
                              </p:par>
                            </p:childTnLst>
                          </p:cTn>
                        </p:par>
                        <p:par>
                          <p:cTn id="55" fill="hold">
                            <p:stCondLst>
                              <p:cond delay="1500"/>
                            </p:stCondLst>
                            <p:childTnLst>
                              <p:par>
                                <p:cTn id="56" presetID="12" presetClass="entr" presetSubtype="1"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ppt_y</p:attrName>
                                        </p:attrNameLst>
                                      </p:cBhvr>
                                      <p:tavLst>
                                        <p:tav tm="0">
                                          <p:val>
                                            <p:strVal val="#ppt_y-#ppt_h*1.125000"/>
                                          </p:val>
                                        </p:tav>
                                        <p:tav tm="100000">
                                          <p:val>
                                            <p:strVal val="#ppt_y"/>
                                          </p:val>
                                        </p:tav>
                                      </p:tavLst>
                                    </p:anim>
                                    <p:animEffect transition="in" filter="wipe(down)">
                                      <p:cBhvr>
                                        <p:cTn id="59" dur="500"/>
                                        <p:tgtEl>
                                          <p:spTgt spid="21"/>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p:tgtEl>
                                          <p:spTgt spid="31"/>
                                        </p:tgtEl>
                                        <p:attrNameLst>
                                          <p:attrName>ppt_y</p:attrName>
                                        </p:attrNameLst>
                                      </p:cBhvr>
                                      <p:tavLst>
                                        <p:tav tm="0">
                                          <p:val>
                                            <p:strVal val="#ppt_y-#ppt_h*1.125000"/>
                                          </p:val>
                                        </p:tav>
                                        <p:tav tm="100000">
                                          <p:val>
                                            <p:strVal val="#ppt_y"/>
                                          </p:val>
                                        </p:tav>
                                      </p:tavLst>
                                    </p:anim>
                                    <p:animEffect transition="in" filter="wipe(down)">
                                      <p:cBhvr>
                                        <p:cTn id="63" dur="500"/>
                                        <p:tgtEl>
                                          <p:spTgt spid="31"/>
                                        </p:tgtEl>
                                      </p:cBhvr>
                                    </p:animEffect>
                                  </p:childTnLst>
                                </p:cTn>
                              </p:par>
                              <p:par>
                                <p:cTn id="64" presetID="12" presetClass="entr" presetSubtype="1" fill="hold"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down)">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par>
                          <p:cTn id="72" fill="hold">
                            <p:stCondLst>
                              <p:cond delay="2000"/>
                            </p:stCondLst>
                            <p:childTnLst>
                              <p:par>
                                <p:cTn id="73" presetID="10"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7" grpId="0"/>
      <p:bldP spid="28" grpId="0"/>
      <p:bldP spid="30" grpId="0"/>
      <p:bldP spid="31"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418473" y="2656502"/>
            <a:ext cx="771015" cy="277305"/>
          </a:xfrm>
          <a:custGeom>
            <a:avLst/>
            <a:gdLst>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Lst>
            <a:ahLst/>
            <a:cxnLst>
              <a:cxn ang="0">
                <a:pos x="connsiteX0" y="connsiteY0"/>
              </a:cxn>
              <a:cxn ang="0">
                <a:pos x="connsiteX1" y="connsiteY1"/>
              </a:cxn>
              <a:cxn ang="0">
                <a:pos x="connsiteX2" y="connsiteY2"/>
              </a:cxn>
            </a:cxnLst>
            <a:rect l="l" t="t" r="r" b="b"/>
            <a:pathLst>
              <a:path w="1070811" h="385011">
                <a:moveTo>
                  <a:pt x="0" y="385011"/>
                </a:moveTo>
                <a:cubicBezTo>
                  <a:pt x="48126" y="208548"/>
                  <a:pt x="156411" y="8021"/>
                  <a:pt x="324853" y="0"/>
                </a:cubicBezTo>
                <a:lnTo>
                  <a:pt x="1070811"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10" name="任意多边形 9"/>
          <p:cNvSpPr/>
          <p:nvPr/>
        </p:nvSpPr>
        <p:spPr>
          <a:xfrm>
            <a:off x="2089274" y="3523079"/>
            <a:ext cx="511331" cy="753922"/>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2634"/>
              <a:gd name="connsiteY0" fmla="*/ 1046747 h 1046747"/>
              <a:gd name="connsiteX1" fmla="*/ 711024 w 712634"/>
              <a:gd name="connsiteY1" fmla="*/ 854242 h 1046747"/>
              <a:gd name="connsiteX2" fmla="*/ 482424 w 712634"/>
              <a:gd name="connsiteY2" fmla="*/ 697832 h 1046747"/>
              <a:gd name="connsiteX3" fmla="*/ 338045 w 712634"/>
              <a:gd name="connsiteY3" fmla="*/ 697832 h 1046747"/>
              <a:gd name="connsiteX4" fmla="*/ 1161 w 712634"/>
              <a:gd name="connsiteY4" fmla="*/ 517358 h 1046747"/>
              <a:gd name="connsiteX5" fmla="*/ 1161 w 712634"/>
              <a:gd name="connsiteY5" fmla="*/ 0 h 1046747"/>
              <a:gd name="connsiteX0" fmla="*/ 710066 w 711676"/>
              <a:gd name="connsiteY0" fmla="*/ 1046747 h 1046747"/>
              <a:gd name="connsiteX1" fmla="*/ 710066 w 711676"/>
              <a:gd name="connsiteY1" fmla="*/ 854242 h 1046747"/>
              <a:gd name="connsiteX2" fmla="*/ 481466 w 711676"/>
              <a:gd name="connsiteY2" fmla="*/ 697832 h 1046747"/>
              <a:gd name="connsiteX3" fmla="*/ 337087 w 711676"/>
              <a:gd name="connsiteY3" fmla="*/ 697832 h 1046747"/>
              <a:gd name="connsiteX4" fmla="*/ 203 w 711676"/>
              <a:gd name="connsiteY4" fmla="*/ 517358 h 1046747"/>
              <a:gd name="connsiteX5" fmla="*/ 203 w 711676"/>
              <a:gd name="connsiteY5" fmla="*/ 0 h 1046747"/>
              <a:gd name="connsiteX0" fmla="*/ 710087 w 711697"/>
              <a:gd name="connsiteY0" fmla="*/ 1046747 h 1046747"/>
              <a:gd name="connsiteX1" fmla="*/ 710087 w 711697"/>
              <a:gd name="connsiteY1" fmla="*/ 854242 h 1046747"/>
              <a:gd name="connsiteX2" fmla="*/ 481487 w 711697"/>
              <a:gd name="connsiteY2" fmla="*/ 697832 h 1046747"/>
              <a:gd name="connsiteX3" fmla="*/ 337108 w 711697"/>
              <a:gd name="connsiteY3" fmla="*/ 697832 h 1046747"/>
              <a:gd name="connsiteX4" fmla="*/ 224 w 711697"/>
              <a:gd name="connsiteY4" fmla="*/ 517358 h 1046747"/>
              <a:gd name="connsiteX5" fmla="*/ 224 w 711697"/>
              <a:gd name="connsiteY5" fmla="*/ 0 h 1046747"/>
              <a:gd name="connsiteX0" fmla="*/ 709863 w 711473"/>
              <a:gd name="connsiteY0" fmla="*/ 1046747 h 1046747"/>
              <a:gd name="connsiteX1" fmla="*/ 709863 w 711473"/>
              <a:gd name="connsiteY1" fmla="*/ 854242 h 1046747"/>
              <a:gd name="connsiteX2" fmla="*/ 481263 w 711473"/>
              <a:gd name="connsiteY2" fmla="*/ 697832 h 1046747"/>
              <a:gd name="connsiteX3" fmla="*/ 336884 w 711473"/>
              <a:gd name="connsiteY3" fmla="*/ 697832 h 1046747"/>
              <a:gd name="connsiteX4" fmla="*/ 0 w 711473"/>
              <a:gd name="connsiteY4" fmla="*/ 517358 h 1046747"/>
              <a:gd name="connsiteX5" fmla="*/ 0 w 711473"/>
              <a:gd name="connsiteY5" fmla="*/ 0 h 1046747"/>
              <a:gd name="connsiteX0" fmla="*/ 709863 w 710152"/>
              <a:gd name="connsiteY0" fmla="*/ 1046747 h 1046747"/>
              <a:gd name="connsiteX1" fmla="*/ 709863 w 710152"/>
              <a:gd name="connsiteY1" fmla="*/ 854242 h 1046747"/>
              <a:gd name="connsiteX2" fmla="*/ 481263 w 710152"/>
              <a:gd name="connsiteY2" fmla="*/ 697832 h 1046747"/>
              <a:gd name="connsiteX3" fmla="*/ 336884 w 710152"/>
              <a:gd name="connsiteY3" fmla="*/ 697832 h 1046747"/>
              <a:gd name="connsiteX4" fmla="*/ 0 w 710152"/>
              <a:gd name="connsiteY4" fmla="*/ 517358 h 1046747"/>
              <a:gd name="connsiteX5" fmla="*/ 0 w 710152"/>
              <a:gd name="connsiteY5" fmla="*/ 0 h 104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11" name="任意多边形 10"/>
          <p:cNvSpPr/>
          <p:nvPr/>
        </p:nvSpPr>
        <p:spPr>
          <a:xfrm>
            <a:off x="4177081" y="2864480"/>
            <a:ext cx="520224" cy="831914"/>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2402"/>
              <a:gd name="connsiteY0" fmla="*/ 0 h 1155032"/>
              <a:gd name="connsiteX1" fmla="*/ 0 w 722402"/>
              <a:gd name="connsiteY1" fmla="*/ 300790 h 1155032"/>
              <a:gd name="connsiteX2" fmla="*/ 252663 w 722402"/>
              <a:gd name="connsiteY2" fmla="*/ 529390 h 1155032"/>
              <a:gd name="connsiteX3" fmla="*/ 433136 w 722402"/>
              <a:gd name="connsiteY3" fmla="*/ 529390 h 1155032"/>
              <a:gd name="connsiteX4" fmla="*/ 721894 w 722402"/>
              <a:gd name="connsiteY4" fmla="*/ 745958 h 1155032"/>
              <a:gd name="connsiteX5" fmla="*/ 721894 w 722402"/>
              <a:gd name="connsiteY5" fmla="*/ 1155032 h 1155032"/>
              <a:gd name="connsiteX0" fmla="*/ 0 w 722503"/>
              <a:gd name="connsiteY0" fmla="*/ 0 h 1155032"/>
              <a:gd name="connsiteX1" fmla="*/ 0 w 722503"/>
              <a:gd name="connsiteY1" fmla="*/ 300790 h 1155032"/>
              <a:gd name="connsiteX2" fmla="*/ 252663 w 722503"/>
              <a:gd name="connsiteY2" fmla="*/ 529390 h 1155032"/>
              <a:gd name="connsiteX3" fmla="*/ 433136 w 722503"/>
              <a:gd name="connsiteY3" fmla="*/ 529390 h 1155032"/>
              <a:gd name="connsiteX4" fmla="*/ 721894 w 722503"/>
              <a:gd name="connsiteY4" fmla="*/ 745958 h 1155032"/>
              <a:gd name="connsiteX5" fmla="*/ 721894 w 722503"/>
              <a:gd name="connsiteY5" fmla="*/ 1155032 h 115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tx1">
                  <a:lumMod val="65000"/>
                  <a:lumOff val="35000"/>
                </a:schemeClr>
              </a:solidFill>
            </a:endParaRPr>
          </a:p>
        </p:txBody>
      </p:sp>
      <p:sp>
        <p:nvSpPr>
          <p:cNvPr id="12" name="任意多边形 11"/>
          <p:cNvSpPr/>
          <p:nvPr/>
        </p:nvSpPr>
        <p:spPr>
          <a:xfrm>
            <a:off x="5693122" y="3505749"/>
            <a:ext cx="805668" cy="649932"/>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Lst>
            <a:ahLst/>
            <a:cxnLst>
              <a:cxn ang="0">
                <a:pos x="connsiteX0" y="connsiteY0"/>
              </a:cxn>
              <a:cxn ang="0">
                <a:pos x="connsiteX1" y="connsiteY1"/>
              </a:cxn>
              <a:cxn ang="0">
                <a:pos x="connsiteX2" y="connsiteY2"/>
              </a:cxn>
              <a:cxn ang="0">
                <a:pos x="connsiteX3" y="connsiteY3"/>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13" name="任意多边形 12"/>
          <p:cNvSpPr/>
          <p:nvPr/>
        </p:nvSpPr>
        <p:spPr>
          <a:xfrm>
            <a:off x="6653512" y="2145223"/>
            <a:ext cx="0" cy="511280"/>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grpSp>
        <p:nvGrpSpPr>
          <p:cNvPr id="5" name="组合 13"/>
          <p:cNvGrpSpPr/>
          <p:nvPr/>
        </p:nvGrpSpPr>
        <p:grpSpPr>
          <a:xfrm>
            <a:off x="2112376" y="3919099"/>
            <a:ext cx="1872109" cy="1042497"/>
            <a:chOff x="2516183" y="4995253"/>
            <a:chExt cx="2496145" cy="1389567"/>
          </a:xfrm>
        </p:grpSpPr>
        <p:sp>
          <p:nvSpPr>
            <p:cNvPr id="15" name="任意多边形 14"/>
            <p:cNvSpPr>
              <a:spLocks/>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bg1"/>
                </a:solidFill>
              </a:endParaRPr>
            </a:p>
          </p:txBody>
        </p:sp>
        <p:sp>
          <p:nvSpPr>
            <p:cNvPr id="16" name="文本框 15"/>
            <p:cNvSpPr txBox="1"/>
            <p:nvPr/>
          </p:nvSpPr>
          <p:spPr>
            <a:xfrm>
              <a:off x="3107383" y="5628565"/>
              <a:ext cx="1203748" cy="41024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输入标题</a:t>
              </a:r>
              <a:endParaRPr lang="zh-CN" altLang="en-US" sz="1400" b="1" dirty="0">
                <a:solidFill>
                  <a:schemeClr val="bg1"/>
                </a:solidFill>
                <a:latin typeface="幼圆" panose="02010509060101010101" pitchFamily="49" charset="-122"/>
                <a:ea typeface="幼圆" panose="02010509060101010101" pitchFamily="49" charset="-122"/>
              </a:endParaRPr>
            </a:p>
          </p:txBody>
        </p:sp>
      </p:grpSp>
      <p:grpSp>
        <p:nvGrpSpPr>
          <p:cNvPr id="6" name="组合 16"/>
          <p:cNvGrpSpPr/>
          <p:nvPr/>
        </p:nvGrpSpPr>
        <p:grpSpPr>
          <a:xfrm>
            <a:off x="1491522" y="2721669"/>
            <a:ext cx="1291738" cy="719314"/>
            <a:chOff x="1688378" y="3399173"/>
            <a:chExt cx="1722317" cy="958789"/>
          </a:xfrm>
        </p:grpSpPr>
        <p:sp>
          <p:nvSpPr>
            <p:cNvPr id="18" name="任意多边形 17"/>
            <p:cNvSpPr>
              <a:spLocks/>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bg1"/>
                </a:solidFill>
              </a:endParaRPr>
            </a:p>
          </p:txBody>
        </p:sp>
        <p:sp>
          <p:nvSpPr>
            <p:cNvPr id="19" name="文本框 18"/>
            <p:cNvSpPr txBox="1"/>
            <p:nvPr/>
          </p:nvSpPr>
          <p:spPr>
            <a:xfrm>
              <a:off x="2003261" y="3838984"/>
              <a:ext cx="1066958"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7" name="组合 19"/>
          <p:cNvGrpSpPr/>
          <p:nvPr/>
        </p:nvGrpSpPr>
        <p:grpSpPr>
          <a:xfrm>
            <a:off x="3336092" y="2041232"/>
            <a:ext cx="1561887" cy="869748"/>
            <a:chOff x="4147803" y="2492204"/>
            <a:chExt cx="2082516" cy="1159306"/>
          </a:xfrm>
        </p:grpSpPr>
        <p:sp>
          <p:nvSpPr>
            <p:cNvPr id="21" name="任意多边形 20"/>
            <p:cNvSpPr>
              <a:spLocks/>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bg1"/>
                </a:solidFill>
              </a:endParaRPr>
            </a:p>
          </p:txBody>
        </p:sp>
        <p:sp>
          <p:nvSpPr>
            <p:cNvPr id="26" name="文本框 25"/>
            <p:cNvSpPr txBox="1"/>
            <p:nvPr/>
          </p:nvSpPr>
          <p:spPr>
            <a:xfrm>
              <a:off x="4595547" y="2982121"/>
              <a:ext cx="1203748" cy="41024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输入标题</a:t>
              </a:r>
              <a:endParaRPr lang="zh-CN" altLang="en-US" sz="1400" b="1" dirty="0">
                <a:solidFill>
                  <a:schemeClr val="bg1"/>
                </a:solidFill>
                <a:latin typeface="幼圆" panose="02010509060101010101" pitchFamily="49" charset="-122"/>
                <a:ea typeface="幼圆" panose="02010509060101010101" pitchFamily="49" charset="-122"/>
              </a:endParaRPr>
            </a:p>
          </p:txBody>
        </p:sp>
      </p:grpSp>
      <p:grpSp>
        <p:nvGrpSpPr>
          <p:cNvPr id="8" name="组合 26"/>
          <p:cNvGrpSpPr/>
          <p:nvPr/>
        </p:nvGrpSpPr>
        <p:grpSpPr>
          <a:xfrm>
            <a:off x="4419648" y="3554836"/>
            <a:ext cx="1338864" cy="745556"/>
            <a:chOff x="5592546" y="4509719"/>
            <a:chExt cx="1785152" cy="993768"/>
          </a:xfrm>
        </p:grpSpPr>
        <p:sp>
          <p:nvSpPr>
            <p:cNvPr id="28" name="任意多边形 27"/>
            <p:cNvSpPr>
              <a:spLocks/>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bg1"/>
                </a:solidFill>
              </a:endParaRPr>
            </a:p>
          </p:txBody>
        </p:sp>
        <p:sp>
          <p:nvSpPr>
            <p:cNvPr id="29" name="文本框 28"/>
            <p:cNvSpPr txBox="1"/>
            <p:nvPr/>
          </p:nvSpPr>
          <p:spPr>
            <a:xfrm>
              <a:off x="5987703" y="4894775"/>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14" name="组合 29"/>
          <p:cNvGrpSpPr/>
          <p:nvPr/>
        </p:nvGrpSpPr>
        <p:grpSpPr>
          <a:xfrm>
            <a:off x="5844094" y="2711838"/>
            <a:ext cx="1309392" cy="729145"/>
            <a:chOff x="7491807" y="3386069"/>
            <a:chExt cx="1745856" cy="971893"/>
          </a:xfrm>
        </p:grpSpPr>
        <p:sp>
          <p:nvSpPr>
            <p:cNvPr id="31" name="任意多边形 30"/>
            <p:cNvSpPr>
              <a:spLocks/>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bg1"/>
                </a:solidFill>
              </a:endParaRPr>
            </a:p>
          </p:txBody>
        </p:sp>
        <p:sp>
          <p:nvSpPr>
            <p:cNvPr id="32" name="文本框 31"/>
            <p:cNvSpPr txBox="1"/>
            <p:nvPr/>
          </p:nvSpPr>
          <p:spPr>
            <a:xfrm>
              <a:off x="7859911" y="3790993"/>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17" name="组合 32"/>
          <p:cNvGrpSpPr/>
          <p:nvPr/>
        </p:nvGrpSpPr>
        <p:grpSpPr>
          <a:xfrm>
            <a:off x="5964685" y="1220223"/>
            <a:ext cx="1486172" cy="827586"/>
            <a:chOff x="7652596" y="1397863"/>
            <a:chExt cx="1981562" cy="1103107"/>
          </a:xfrm>
        </p:grpSpPr>
        <p:sp>
          <p:nvSpPr>
            <p:cNvPr id="34" name="任意多边形 33"/>
            <p:cNvSpPr>
              <a:spLocks/>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bg1"/>
                </a:solidFill>
              </a:endParaRPr>
            </a:p>
          </p:txBody>
        </p:sp>
        <p:sp>
          <p:nvSpPr>
            <p:cNvPr id="35" name="文本框 34"/>
            <p:cNvSpPr txBox="1"/>
            <p:nvPr/>
          </p:nvSpPr>
          <p:spPr>
            <a:xfrm>
              <a:off x="8147944" y="1856667"/>
              <a:ext cx="1066958"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spTree>
    <p:extLst>
      <p:ext uri="{BB962C8B-B14F-4D97-AF65-F5344CB8AC3E}">
        <p14:creationId xmlns:p14="http://schemas.microsoft.com/office/powerpoint/2010/main" val="364786188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2"/>
          <p:cNvGrpSpPr>
            <a:grpSpLocks/>
          </p:cNvGrpSpPr>
          <p:nvPr/>
        </p:nvGrpSpPr>
        <p:grpSpPr bwMode="auto">
          <a:xfrm>
            <a:off x="4217988" y="1276744"/>
            <a:ext cx="4940300" cy="1110006"/>
            <a:chOff x="0" y="0"/>
            <a:chExt cx="4939991" cy="1110978"/>
          </a:xfrm>
        </p:grpSpPr>
        <p:grpSp>
          <p:nvGrpSpPr>
            <p:cNvPr id="7" name="组合 13"/>
            <p:cNvGrpSpPr>
              <a:grpSpLocks/>
            </p:cNvGrpSpPr>
            <p:nvPr/>
          </p:nvGrpSpPr>
          <p:grpSpPr bwMode="auto">
            <a:xfrm>
              <a:off x="0" y="0"/>
              <a:ext cx="4939991" cy="1110978"/>
              <a:chOff x="0" y="0"/>
              <a:chExt cx="4939991" cy="1110978"/>
            </a:xfrm>
          </p:grpSpPr>
          <p:sp>
            <p:nvSpPr>
              <p:cNvPr id="37939" name="矩形 17"/>
              <p:cNvSpPr>
                <a:spLocks noChangeArrowheads="1"/>
              </p:cNvSpPr>
              <p:nvPr/>
            </p:nvSpPr>
            <p:spPr bwMode="auto">
              <a:xfrm>
                <a:off x="2456223" y="0"/>
                <a:ext cx="2483768" cy="745218"/>
              </a:xfrm>
              <a:prstGeom prst="rect">
                <a:avLst/>
              </a:prstGeom>
              <a:solidFill>
                <a:schemeClr val="accent3">
                  <a:lumMod val="60000"/>
                  <a:lumOff val="4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7940"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976" h="1110978">
                    <a:moveTo>
                      <a:pt x="0" y="685800"/>
                    </a:moveTo>
                    <a:lnTo>
                      <a:pt x="718976" y="0"/>
                    </a:lnTo>
                    <a:lnTo>
                      <a:pt x="718976" y="745218"/>
                    </a:lnTo>
                    <a:lnTo>
                      <a:pt x="0" y="1110978"/>
                    </a:lnTo>
                    <a:lnTo>
                      <a:pt x="0" y="685800"/>
                    </a:lnTo>
                    <a:close/>
                  </a:path>
                </a:pathLst>
              </a:custGeom>
              <a:solidFill>
                <a:schemeClr val="accent1"/>
              </a:solidFill>
              <a:ln w="9525">
                <a:noFill/>
                <a:round/>
                <a:headEnd/>
                <a:tailEnd/>
              </a:ln>
            </p:spPr>
            <p:txBody>
              <a:bodyPr anchor="ctr"/>
              <a:lstStyle/>
              <a:p>
                <a:endParaRPr lang="zh-CN" altLang="en-US"/>
              </a:p>
            </p:txBody>
          </p:sp>
          <p:sp>
            <p:nvSpPr>
              <p:cNvPr id="37941"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3">
                  <a:lumMod val="60000"/>
                  <a:lumOff val="40000"/>
                </a:schemeClr>
              </a:solidFill>
              <a:ln w="9525">
                <a:noFill/>
                <a:round/>
                <a:headEnd/>
                <a:tailEnd/>
              </a:ln>
            </p:spPr>
            <p:txBody>
              <a:bodyPr anchor="ctr"/>
              <a:lstStyle/>
              <a:p>
                <a:endParaRPr lang="zh-CN" altLang="en-US"/>
              </a:p>
            </p:txBody>
          </p:sp>
          <p:sp>
            <p:nvSpPr>
              <p:cNvPr id="37942"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chemeClr val="accent1"/>
              </a:solidFill>
              <a:ln w="9525">
                <a:noFill/>
                <a:round/>
                <a:headEnd/>
                <a:tailEnd/>
              </a:ln>
            </p:spPr>
            <p:txBody>
              <a:bodyPr anchor="ctr"/>
              <a:lstStyle/>
              <a:p>
                <a:endParaRPr lang="zh-CN" altLang="en-US"/>
              </a:p>
            </p:txBody>
          </p:sp>
        </p:grpSp>
        <p:sp>
          <p:nvSpPr>
            <p:cNvPr id="37936" name="TextBox 14"/>
            <p:cNvSpPr txBox="1">
              <a:spLocks noChangeArrowheads="1"/>
            </p:cNvSpPr>
            <p:nvPr/>
          </p:nvSpPr>
          <p:spPr bwMode="auto">
            <a:xfrm>
              <a:off x="233473" y="689228"/>
              <a:ext cx="396262"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01</a:t>
              </a:r>
              <a:endParaRPr lang="zh-CN" altLang="en-US">
                <a:solidFill>
                  <a:srgbClr val="FFFFFF"/>
                </a:solidFill>
                <a:latin typeface="Impact" pitchFamily="34" charset="0"/>
              </a:endParaRPr>
            </a:p>
          </p:txBody>
        </p:sp>
        <p:sp>
          <p:nvSpPr>
            <p:cNvPr id="37937" name="标题层"/>
            <p:cNvSpPr txBox="1">
              <a:spLocks noChangeArrowheads="1"/>
            </p:cNvSpPr>
            <p:nvPr/>
          </p:nvSpPr>
          <p:spPr bwMode="auto">
            <a:xfrm>
              <a:off x="632018" y="729157"/>
              <a:ext cx="1050505" cy="277242"/>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b="1" dirty="0">
                  <a:solidFill>
                    <a:srgbClr val="FFFFFF"/>
                  </a:solidFill>
                  <a:latin typeface="Arial" pitchFamily="34" charset="0"/>
                  <a:ea typeface="微软雅黑" pitchFamily="34" charset="-122"/>
                </a:rPr>
                <a:t>填写标题</a:t>
              </a:r>
            </a:p>
          </p:txBody>
        </p:sp>
        <p:sp>
          <p:nvSpPr>
            <p:cNvPr id="37938" name="矩形 16"/>
            <p:cNvSpPr>
              <a:spLocks noChangeArrowheads="1"/>
            </p:cNvSpPr>
            <p:nvPr/>
          </p:nvSpPr>
          <p:spPr bwMode="auto">
            <a:xfrm>
              <a:off x="2838730" y="95610"/>
              <a:ext cx="1692009" cy="553998"/>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8" name="组合 21"/>
          <p:cNvGrpSpPr>
            <a:grpSpLocks/>
          </p:cNvGrpSpPr>
          <p:nvPr/>
        </p:nvGrpSpPr>
        <p:grpSpPr bwMode="auto">
          <a:xfrm>
            <a:off x="3817938" y="2127907"/>
            <a:ext cx="5340350" cy="747944"/>
            <a:chOff x="0" y="0"/>
            <a:chExt cx="5339273" cy="746647"/>
          </a:xfrm>
        </p:grpSpPr>
        <p:grpSp>
          <p:nvGrpSpPr>
            <p:cNvPr id="9" name="组合 22"/>
            <p:cNvGrpSpPr>
              <a:grpSpLocks/>
            </p:cNvGrpSpPr>
            <p:nvPr/>
          </p:nvGrpSpPr>
          <p:grpSpPr bwMode="auto">
            <a:xfrm>
              <a:off x="0" y="0"/>
              <a:ext cx="5339273" cy="746647"/>
              <a:chOff x="0" y="0"/>
              <a:chExt cx="5339273" cy="746647"/>
            </a:xfrm>
          </p:grpSpPr>
          <p:sp>
            <p:nvSpPr>
              <p:cNvPr id="37931" name="矩形 26"/>
              <p:cNvSpPr>
                <a:spLocks noChangeArrowheads="1"/>
              </p:cNvSpPr>
              <p:nvPr/>
            </p:nvSpPr>
            <p:spPr bwMode="auto">
              <a:xfrm>
                <a:off x="2855505" y="1"/>
                <a:ext cx="2483768" cy="745218"/>
              </a:xfrm>
              <a:prstGeom prst="rect">
                <a:avLst/>
              </a:prstGeom>
              <a:solidFill>
                <a:schemeClr val="accent3">
                  <a:lumMod val="60000"/>
                  <a:lumOff val="4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7932"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accent1"/>
              </a:solidFill>
              <a:ln w="9525">
                <a:noFill/>
                <a:round/>
                <a:headEnd/>
                <a:tailEnd/>
              </a:ln>
            </p:spPr>
            <p:txBody>
              <a:bodyPr anchor="ctr"/>
              <a:lstStyle/>
              <a:p>
                <a:endParaRPr lang="zh-CN" altLang="en-US"/>
              </a:p>
            </p:txBody>
          </p:sp>
          <p:sp>
            <p:nvSpPr>
              <p:cNvPr id="37933"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3">
                  <a:lumMod val="60000"/>
                  <a:lumOff val="40000"/>
                </a:schemeClr>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sp>
            <p:nvSpPr>
              <p:cNvPr id="37934" name="矩形 38"/>
              <p:cNvSpPr>
                <a:spLocks noChangeArrowheads="1"/>
              </p:cNvSpPr>
              <p:nvPr/>
            </p:nvSpPr>
            <p:spPr bwMode="auto">
              <a:xfrm flipH="1">
                <a:off x="0" y="325851"/>
                <a:ext cx="1031299" cy="420796"/>
              </a:xfrm>
              <a:custGeom>
                <a:avLst/>
                <a:gdLst>
                  <a:gd name="T0" fmla="*/ 190 w 1029016"/>
                  <a:gd name="T1" fmla="*/ 2381 h 420796"/>
                  <a:gd name="T2" fmla="*/ 690014 w 1029016"/>
                  <a:gd name="T3" fmla="*/ 0 h 420796"/>
                  <a:gd name="T4" fmla="*/ 1038178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chemeClr val="accent1"/>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grpSp>
        <p:sp>
          <p:nvSpPr>
            <p:cNvPr id="37928" name="TextBox 23"/>
            <p:cNvSpPr txBox="1">
              <a:spLocks noChangeArrowheads="1"/>
            </p:cNvSpPr>
            <p:nvPr/>
          </p:nvSpPr>
          <p:spPr bwMode="auto">
            <a:xfrm>
              <a:off x="632755" y="351583"/>
              <a:ext cx="423514"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02</a:t>
              </a:r>
              <a:endParaRPr lang="zh-CN" altLang="en-US">
                <a:solidFill>
                  <a:srgbClr val="FFFFFF"/>
                </a:solidFill>
                <a:latin typeface="Impact" pitchFamily="34" charset="0"/>
              </a:endParaRPr>
            </a:p>
          </p:txBody>
        </p:sp>
        <p:sp>
          <p:nvSpPr>
            <p:cNvPr id="37929" name="标题层"/>
            <p:cNvSpPr txBox="1">
              <a:spLocks noChangeArrowheads="1"/>
            </p:cNvSpPr>
            <p:nvPr/>
          </p:nvSpPr>
          <p:spPr bwMode="auto">
            <a:xfrm>
              <a:off x="1031300" y="372610"/>
              <a:ext cx="1050505" cy="276519"/>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b="1" dirty="0">
                  <a:solidFill>
                    <a:srgbClr val="FFFFFF"/>
                  </a:solidFill>
                  <a:latin typeface="Arial" pitchFamily="34" charset="0"/>
                  <a:ea typeface="微软雅黑" pitchFamily="34" charset="-122"/>
                </a:rPr>
                <a:t>填写标题</a:t>
              </a:r>
            </a:p>
          </p:txBody>
        </p:sp>
        <p:sp>
          <p:nvSpPr>
            <p:cNvPr id="37930" name="矩形 25"/>
            <p:cNvSpPr>
              <a:spLocks noChangeArrowheads="1"/>
            </p:cNvSpPr>
            <p:nvPr/>
          </p:nvSpPr>
          <p:spPr bwMode="auto">
            <a:xfrm>
              <a:off x="3238012" y="96324"/>
              <a:ext cx="1692009" cy="553998"/>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10" name="组合 31"/>
          <p:cNvGrpSpPr>
            <a:grpSpLocks/>
          </p:cNvGrpSpPr>
          <p:nvPr/>
        </p:nvGrpSpPr>
        <p:grpSpPr bwMode="auto">
          <a:xfrm>
            <a:off x="3817938" y="2934606"/>
            <a:ext cx="5340350" cy="746355"/>
            <a:chOff x="0" y="0"/>
            <a:chExt cx="5339273" cy="746647"/>
          </a:xfrm>
        </p:grpSpPr>
        <p:grpSp>
          <p:nvGrpSpPr>
            <p:cNvPr id="11" name="组合 32"/>
            <p:cNvGrpSpPr>
              <a:grpSpLocks/>
            </p:cNvGrpSpPr>
            <p:nvPr/>
          </p:nvGrpSpPr>
          <p:grpSpPr bwMode="auto">
            <a:xfrm flipV="1">
              <a:off x="0" y="0"/>
              <a:ext cx="5339273" cy="746647"/>
              <a:chOff x="0" y="0"/>
              <a:chExt cx="5339273" cy="746647"/>
            </a:xfrm>
          </p:grpSpPr>
          <p:sp>
            <p:nvSpPr>
              <p:cNvPr id="37923" name="矩形 36"/>
              <p:cNvSpPr>
                <a:spLocks noChangeArrowheads="1"/>
              </p:cNvSpPr>
              <p:nvPr/>
            </p:nvSpPr>
            <p:spPr bwMode="auto">
              <a:xfrm>
                <a:off x="2855505" y="1"/>
                <a:ext cx="2483768" cy="745218"/>
              </a:xfrm>
              <a:prstGeom prst="rect">
                <a:avLst/>
              </a:prstGeom>
              <a:solidFill>
                <a:schemeClr val="accent4">
                  <a:lumMod val="60000"/>
                  <a:lumOff val="4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7924"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accent2"/>
              </a:solidFill>
              <a:ln w="9525">
                <a:noFill/>
                <a:round/>
                <a:headEnd/>
                <a:tailEnd/>
              </a:ln>
            </p:spPr>
            <p:txBody>
              <a:bodyPr anchor="ctr"/>
              <a:lstStyle/>
              <a:p>
                <a:endParaRPr lang="zh-CN" altLang="en-US"/>
              </a:p>
            </p:txBody>
          </p:sp>
          <p:sp>
            <p:nvSpPr>
              <p:cNvPr id="37925"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4">
                  <a:lumMod val="60000"/>
                  <a:lumOff val="40000"/>
                </a:schemeClr>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sp>
            <p:nvSpPr>
              <p:cNvPr id="37926" name="矩形 38"/>
              <p:cNvSpPr>
                <a:spLocks noChangeArrowheads="1"/>
              </p:cNvSpPr>
              <p:nvPr/>
            </p:nvSpPr>
            <p:spPr bwMode="auto">
              <a:xfrm flipH="1">
                <a:off x="0" y="325851"/>
                <a:ext cx="1031299" cy="420796"/>
              </a:xfrm>
              <a:custGeom>
                <a:avLst/>
                <a:gdLst>
                  <a:gd name="T0" fmla="*/ 190 w 1029016"/>
                  <a:gd name="T1" fmla="*/ 2381 h 420796"/>
                  <a:gd name="T2" fmla="*/ 690014 w 1029016"/>
                  <a:gd name="T3" fmla="*/ 0 h 420796"/>
                  <a:gd name="T4" fmla="*/ 1038178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chemeClr val="accent2"/>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grpSp>
        <p:sp>
          <p:nvSpPr>
            <p:cNvPr id="37920" name="TextBox 33"/>
            <p:cNvSpPr txBox="1">
              <a:spLocks noChangeArrowheads="1"/>
            </p:cNvSpPr>
            <p:nvPr/>
          </p:nvSpPr>
          <p:spPr bwMode="auto">
            <a:xfrm>
              <a:off x="632755" y="25732"/>
              <a:ext cx="429926"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03</a:t>
              </a:r>
              <a:endParaRPr lang="zh-CN" altLang="en-US">
                <a:solidFill>
                  <a:srgbClr val="FFFFFF"/>
                </a:solidFill>
                <a:latin typeface="Impact" pitchFamily="34" charset="0"/>
              </a:endParaRPr>
            </a:p>
          </p:txBody>
        </p:sp>
        <p:sp>
          <p:nvSpPr>
            <p:cNvPr id="37921" name="标题层"/>
            <p:cNvSpPr txBox="1">
              <a:spLocks noChangeArrowheads="1"/>
            </p:cNvSpPr>
            <p:nvPr/>
          </p:nvSpPr>
          <p:spPr bwMode="auto">
            <a:xfrm>
              <a:off x="1031300" y="41120"/>
              <a:ext cx="1050505" cy="277107"/>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dirty="0">
                  <a:solidFill>
                    <a:srgbClr val="FFFFFF"/>
                  </a:solidFill>
                  <a:latin typeface="Arial" pitchFamily="34" charset="0"/>
                  <a:ea typeface="微软雅黑" pitchFamily="34" charset="-122"/>
                </a:rPr>
                <a:t>填写标题</a:t>
              </a:r>
            </a:p>
          </p:txBody>
        </p:sp>
        <p:sp>
          <p:nvSpPr>
            <p:cNvPr id="37922" name="矩形 35"/>
            <p:cNvSpPr>
              <a:spLocks noChangeArrowheads="1"/>
            </p:cNvSpPr>
            <p:nvPr/>
          </p:nvSpPr>
          <p:spPr bwMode="auto">
            <a:xfrm>
              <a:off x="3238012" y="96324"/>
              <a:ext cx="1692009" cy="553998"/>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12" name="组合 40"/>
          <p:cNvGrpSpPr>
            <a:grpSpLocks/>
          </p:cNvGrpSpPr>
          <p:nvPr/>
        </p:nvGrpSpPr>
        <p:grpSpPr bwMode="auto">
          <a:xfrm>
            <a:off x="4217988" y="3407827"/>
            <a:ext cx="4940300" cy="1111593"/>
            <a:chOff x="0" y="0"/>
            <a:chExt cx="4939991" cy="1110978"/>
          </a:xfrm>
        </p:grpSpPr>
        <p:grpSp>
          <p:nvGrpSpPr>
            <p:cNvPr id="13" name="组合 41"/>
            <p:cNvGrpSpPr>
              <a:grpSpLocks/>
            </p:cNvGrpSpPr>
            <p:nvPr/>
          </p:nvGrpSpPr>
          <p:grpSpPr bwMode="auto">
            <a:xfrm flipV="1">
              <a:off x="0" y="0"/>
              <a:ext cx="4939991" cy="1110978"/>
              <a:chOff x="0" y="0"/>
              <a:chExt cx="4939991" cy="1110978"/>
            </a:xfrm>
          </p:grpSpPr>
          <p:sp>
            <p:nvSpPr>
              <p:cNvPr id="37915" name="矩形 52"/>
              <p:cNvSpPr>
                <a:spLocks noChangeArrowheads="1"/>
              </p:cNvSpPr>
              <p:nvPr/>
            </p:nvSpPr>
            <p:spPr bwMode="auto">
              <a:xfrm>
                <a:off x="2456223" y="0"/>
                <a:ext cx="2483768" cy="745218"/>
              </a:xfrm>
              <a:prstGeom prst="rect">
                <a:avLst/>
              </a:prstGeom>
              <a:solidFill>
                <a:schemeClr val="accent4">
                  <a:lumMod val="60000"/>
                  <a:lumOff val="4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7916"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976" h="1110978">
                    <a:moveTo>
                      <a:pt x="0" y="685800"/>
                    </a:moveTo>
                    <a:lnTo>
                      <a:pt x="718976" y="0"/>
                    </a:lnTo>
                    <a:lnTo>
                      <a:pt x="718976" y="745218"/>
                    </a:lnTo>
                    <a:lnTo>
                      <a:pt x="0" y="1110978"/>
                    </a:lnTo>
                    <a:lnTo>
                      <a:pt x="0" y="685800"/>
                    </a:lnTo>
                    <a:close/>
                  </a:path>
                </a:pathLst>
              </a:custGeom>
              <a:solidFill>
                <a:schemeClr val="accent2"/>
              </a:solidFill>
              <a:ln w="9525">
                <a:noFill/>
                <a:round/>
                <a:headEnd/>
                <a:tailEnd/>
              </a:ln>
            </p:spPr>
            <p:txBody>
              <a:bodyPr anchor="ctr"/>
              <a:lstStyle/>
              <a:p>
                <a:endParaRPr lang="zh-CN" altLang="en-US"/>
              </a:p>
            </p:txBody>
          </p:sp>
          <p:sp>
            <p:nvSpPr>
              <p:cNvPr id="37917"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4">
                  <a:lumMod val="60000"/>
                  <a:lumOff val="40000"/>
                </a:schemeClr>
              </a:solidFill>
              <a:ln w="9525">
                <a:noFill/>
                <a:round/>
                <a:headEnd/>
                <a:tailEnd/>
              </a:ln>
            </p:spPr>
            <p:txBody>
              <a:bodyPr anchor="ctr"/>
              <a:lstStyle/>
              <a:p>
                <a:endParaRPr lang="zh-CN" altLang="en-US"/>
              </a:p>
            </p:txBody>
          </p:sp>
          <p:sp>
            <p:nvSpPr>
              <p:cNvPr id="37918"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chemeClr val="accent2"/>
              </a:solidFill>
              <a:ln w="9525">
                <a:noFill/>
                <a:round/>
                <a:headEnd/>
                <a:tailEnd/>
              </a:ln>
            </p:spPr>
            <p:txBody>
              <a:bodyPr anchor="ctr"/>
              <a:lstStyle/>
              <a:p>
                <a:endParaRPr lang="zh-CN" altLang="en-US"/>
              </a:p>
            </p:txBody>
          </p:sp>
        </p:grpSp>
        <p:sp>
          <p:nvSpPr>
            <p:cNvPr id="37912" name="TextBox 43"/>
            <p:cNvSpPr txBox="1">
              <a:spLocks noChangeArrowheads="1"/>
            </p:cNvSpPr>
            <p:nvPr/>
          </p:nvSpPr>
          <p:spPr bwMode="auto">
            <a:xfrm>
              <a:off x="233473" y="27876"/>
              <a:ext cx="423514"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04</a:t>
              </a:r>
              <a:endParaRPr lang="zh-CN" altLang="en-US">
                <a:solidFill>
                  <a:srgbClr val="FFFFFF"/>
                </a:solidFill>
                <a:latin typeface="Impact" pitchFamily="34" charset="0"/>
              </a:endParaRPr>
            </a:p>
          </p:txBody>
        </p:sp>
        <p:sp>
          <p:nvSpPr>
            <p:cNvPr id="37913" name="标题层"/>
            <p:cNvSpPr txBox="1">
              <a:spLocks noChangeArrowheads="1"/>
            </p:cNvSpPr>
            <p:nvPr/>
          </p:nvSpPr>
          <p:spPr bwMode="auto">
            <a:xfrm>
              <a:off x="632018" y="43264"/>
              <a:ext cx="1050505" cy="276846"/>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b="1" dirty="0">
                  <a:solidFill>
                    <a:srgbClr val="FFFFFF"/>
                  </a:solidFill>
                  <a:latin typeface="Arial" pitchFamily="34" charset="0"/>
                  <a:ea typeface="微软雅黑" pitchFamily="34" charset="-122"/>
                </a:rPr>
                <a:t>填写标题</a:t>
              </a:r>
            </a:p>
          </p:txBody>
        </p:sp>
        <p:sp>
          <p:nvSpPr>
            <p:cNvPr id="37914" name="矩形 51"/>
            <p:cNvSpPr>
              <a:spLocks noChangeArrowheads="1"/>
            </p:cNvSpPr>
            <p:nvPr/>
          </p:nvSpPr>
          <p:spPr bwMode="auto">
            <a:xfrm>
              <a:off x="2838730" y="461370"/>
              <a:ext cx="1692009" cy="553998"/>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sp>
        <p:nvSpPr>
          <p:cNvPr id="44084" name="矩形 1"/>
          <p:cNvSpPr>
            <a:spLocks noChangeArrowheads="1"/>
          </p:cNvSpPr>
          <p:nvPr/>
        </p:nvSpPr>
        <p:spPr bwMode="auto">
          <a:xfrm>
            <a:off x="1238251" y="1446660"/>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4088" name="矩形 1"/>
          <p:cNvSpPr>
            <a:spLocks noChangeArrowheads="1"/>
          </p:cNvSpPr>
          <p:nvPr/>
        </p:nvSpPr>
        <p:spPr bwMode="auto">
          <a:xfrm>
            <a:off x="1238251" y="2223186"/>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4092" name="矩形 1"/>
          <p:cNvSpPr>
            <a:spLocks noChangeArrowheads="1"/>
          </p:cNvSpPr>
          <p:nvPr/>
        </p:nvSpPr>
        <p:spPr bwMode="auto">
          <a:xfrm>
            <a:off x="1238251" y="3031474"/>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4096" name="矩形 1"/>
          <p:cNvSpPr>
            <a:spLocks noChangeArrowheads="1"/>
          </p:cNvSpPr>
          <p:nvPr/>
        </p:nvSpPr>
        <p:spPr bwMode="auto">
          <a:xfrm>
            <a:off x="1238251" y="3808000"/>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13937956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1+#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fill="hold"/>
                                        <p:tgtEl>
                                          <p:spTgt spid="8"/>
                                        </p:tgtEl>
                                        <p:attrNameLst>
                                          <p:attrName>ppt_x</p:attrName>
                                        </p:attrNameLst>
                                      </p:cBhvr>
                                      <p:tavLst>
                                        <p:tav tm="0">
                                          <p:val>
                                            <p:strVal val="1+#ppt_w/2"/>
                                          </p:val>
                                        </p:tav>
                                        <p:tav tm="100000">
                                          <p:val>
                                            <p:strVal val="#ppt_x"/>
                                          </p:val>
                                        </p:tav>
                                      </p:tavLst>
                                    </p:anim>
                                    <p:anim calcmode="lin" valueType="num">
                                      <p:cBhvr additive="base">
                                        <p:cTn id="12" dur="4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400" fill="hold"/>
                                        <p:tgtEl>
                                          <p:spTgt spid="10"/>
                                        </p:tgtEl>
                                        <p:attrNameLst>
                                          <p:attrName>ppt_x</p:attrName>
                                        </p:attrNameLst>
                                      </p:cBhvr>
                                      <p:tavLst>
                                        <p:tav tm="0">
                                          <p:val>
                                            <p:strVal val="1+#ppt_w/2"/>
                                          </p:val>
                                        </p:tav>
                                        <p:tav tm="100000">
                                          <p:val>
                                            <p:strVal val="#ppt_x"/>
                                          </p:val>
                                        </p:tav>
                                      </p:tavLst>
                                    </p:anim>
                                    <p:anim calcmode="lin" valueType="num">
                                      <p:cBhvr additive="base">
                                        <p:cTn id="16" dur="4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400" fill="hold"/>
                                        <p:tgtEl>
                                          <p:spTgt spid="12"/>
                                        </p:tgtEl>
                                        <p:attrNameLst>
                                          <p:attrName>ppt_x</p:attrName>
                                        </p:attrNameLst>
                                      </p:cBhvr>
                                      <p:tavLst>
                                        <p:tav tm="0">
                                          <p:val>
                                            <p:strVal val="1+#ppt_w/2"/>
                                          </p:val>
                                        </p:tav>
                                        <p:tav tm="100000">
                                          <p:val>
                                            <p:strVal val="#ppt_x"/>
                                          </p:val>
                                        </p:tav>
                                      </p:tavLst>
                                    </p:anim>
                                    <p:anim calcmode="lin" valueType="num">
                                      <p:cBhvr additive="base">
                                        <p:cTn id="20" dur="4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50"/>
                                  </p:stCondLst>
                                  <p:childTnLst>
                                    <p:set>
                                      <p:cBhvr>
                                        <p:cTn id="22" dur="1" fill="hold">
                                          <p:stCondLst>
                                            <p:cond delay="0"/>
                                          </p:stCondLst>
                                        </p:cTn>
                                        <p:tgtEl>
                                          <p:spTgt spid="44084"/>
                                        </p:tgtEl>
                                        <p:attrNameLst>
                                          <p:attrName>style.visibility</p:attrName>
                                        </p:attrNameLst>
                                      </p:cBhvr>
                                      <p:to>
                                        <p:strVal val="visible"/>
                                      </p:to>
                                    </p:set>
                                    <p:anim calcmode="lin" valueType="num">
                                      <p:cBhvr additive="base">
                                        <p:cTn id="23" dur="300" fill="hold"/>
                                        <p:tgtEl>
                                          <p:spTgt spid="44084"/>
                                        </p:tgtEl>
                                        <p:attrNameLst>
                                          <p:attrName>ppt_x</p:attrName>
                                        </p:attrNameLst>
                                      </p:cBhvr>
                                      <p:tavLst>
                                        <p:tav tm="0">
                                          <p:val>
                                            <p:strVal val="0-#ppt_w/2"/>
                                          </p:val>
                                        </p:tav>
                                        <p:tav tm="100000">
                                          <p:val>
                                            <p:strVal val="#ppt_x"/>
                                          </p:val>
                                        </p:tav>
                                      </p:tavLst>
                                    </p:anim>
                                    <p:anim calcmode="lin" valueType="num">
                                      <p:cBhvr additive="base">
                                        <p:cTn id="24" dur="300" fill="hold"/>
                                        <p:tgtEl>
                                          <p:spTgt spid="4408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50"/>
                                  </p:stCondLst>
                                  <p:childTnLst>
                                    <p:set>
                                      <p:cBhvr>
                                        <p:cTn id="26" dur="1" fill="hold">
                                          <p:stCondLst>
                                            <p:cond delay="0"/>
                                          </p:stCondLst>
                                        </p:cTn>
                                        <p:tgtEl>
                                          <p:spTgt spid="44088"/>
                                        </p:tgtEl>
                                        <p:attrNameLst>
                                          <p:attrName>style.visibility</p:attrName>
                                        </p:attrNameLst>
                                      </p:cBhvr>
                                      <p:to>
                                        <p:strVal val="visible"/>
                                      </p:to>
                                    </p:set>
                                    <p:anim calcmode="lin" valueType="num">
                                      <p:cBhvr additive="base">
                                        <p:cTn id="27" dur="300" fill="hold"/>
                                        <p:tgtEl>
                                          <p:spTgt spid="44088"/>
                                        </p:tgtEl>
                                        <p:attrNameLst>
                                          <p:attrName>ppt_x</p:attrName>
                                        </p:attrNameLst>
                                      </p:cBhvr>
                                      <p:tavLst>
                                        <p:tav tm="0">
                                          <p:val>
                                            <p:strVal val="0-#ppt_w/2"/>
                                          </p:val>
                                        </p:tav>
                                        <p:tav tm="100000">
                                          <p:val>
                                            <p:strVal val="#ppt_x"/>
                                          </p:val>
                                        </p:tav>
                                      </p:tavLst>
                                    </p:anim>
                                    <p:anim calcmode="lin" valueType="num">
                                      <p:cBhvr additive="base">
                                        <p:cTn id="28" dur="300" fill="hold"/>
                                        <p:tgtEl>
                                          <p:spTgt spid="4408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
                                  </p:stCondLst>
                                  <p:childTnLst>
                                    <p:set>
                                      <p:cBhvr>
                                        <p:cTn id="30" dur="1" fill="hold">
                                          <p:stCondLst>
                                            <p:cond delay="0"/>
                                          </p:stCondLst>
                                        </p:cTn>
                                        <p:tgtEl>
                                          <p:spTgt spid="44092"/>
                                        </p:tgtEl>
                                        <p:attrNameLst>
                                          <p:attrName>style.visibility</p:attrName>
                                        </p:attrNameLst>
                                      </p:cBhvr>
                                      <p:to>
                                        <p:strVal val="visible"/>
                                      </p:to>
                                    </p:set>
                                    <p:anim calcmode="lin" valueType="num">
                                      <p:cBhvr additive="base">
                                        <p:cTn id="31" dur="300" fill="hold"/>
                                        <p:tgtEl>
                                          <p:spTgt spid="44092"/>
                                        </p:tgtEl>
                                        <p:attrNameLst>
                                          <p:attrName>ppt_x</p:attrName>
                                        </p:attrNameLst>
                                      </p:cBhvr>
                                      <p:tavLst>
                                        <p:tav tm="0">
                                          <p:val>
                                            <p:strVal val="0-#ppt_w/2"/>
                                          </p:val>
                                        </p:tav>
                                        <p:tav tm="100000">
                                          <p:val>
                                            <p:strVal val="#ppt_x"/>
                                          </p:val>
                                        </p:tav>
                                      </p:tavLst>
                                    </p:anim>
                                    <p:anim calcmode="lin" valueType="num">
                                      <p:cBhvr additive="base">
                                        <p:cTn id="32" dur="300" fill="hold"/>
                                        <p:tgtEl>
                                          <p:spTgt spid="4409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50"/>
                                  </p:stCondLst>
                                  <p:childTnLst>
                                    <p:set>
                                      <p:cBhvr>
                                        <p:cTn id="34" dur="1" fill="hold">
                                          <p:stCondLst>
                                            <p:cond delay="0"/>
                                          </p:stCondLst>
                                        </p:cTn>
                                        <p:tgtEl>
                                          <p:spTgt spid="44096"/>
                                        </p:tgtEl>
                                        <p:attrNameLst>
                                          <p:attrName>style.visibility</p:attrName>
                                        </p:attrNameLst>
                                      </p:cBhvr>
                                      <p:to>
                                        <p:strVal val="visible"/>
                                      </p:to>
                                    </p:set>
                                    <p:anim calcmode="lin" valueType="num">
                                      <p:cBhvr additive="base">
                                        <p:cTn id="35" dur="300" fill="hold"/>
                                        <p:tgtEl>
                                          <p:spTgt spid="44096"/>
                                        </p:tgtEl>
                                        <p:attrNameLst>
                                          <p:attrName>ppt_x</p:attrName>
                                        </p:attrNameLst>
                                      </p:cBhvr>
                                      <p:tavLst>
                                        <p:tav tm="0">
                                          <p:val>
                                            <p:strVal val="0-#ppt_w/2"/>
                                          </p:val>
                                        </p:tav>
                                        <p:tav tm="100000">
                                          <p:val>
                                            <p:strVal val="#ppt_x"/>
                                          </p:val>
                                        </p:tav>
                                      </p:tavLst>
                                    </p:anim>
                                    <p:anim calcmode="lin" valueType="num">
                                      <p:cBhvr additive="base">
                                        <p:cTn id="36" dur="300" fill="hold"/>
                                        <p:tgtEl>
                                          <p:spTgt spid="440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84" grpId="0" autoUpdateAnimBg="0"/>
      <p:bldP spid="44088" grpId="0" autoUpdateAnimBg="0"/>
      <p:bldP spid="44092" grpId="0" autoUpdateAnimBg="0"/>
      <p:bldP spid="4409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764" y="2113578"/>
            <a:ext cx="3477244" cy="2133929"/>
          </a:xfrm>
          <a:prstGeom prst="rect">
            <a:avLst/>
          </a:prstGeom>
        </p:spPr>
      </p:pic>
      <p:sp>
        <p:nvSpPr>
          <p:cNvPr id="7" name="矩形 6"/>
          <p:cNvSpPr/>
          <p:nvPr/>
        </p:nvSpPr>
        <p:spPr>
          <a:xfrm>
            <a:off x="72782" y="1333569"/>
            <a:ext cx="1845129" cy="3170684"/>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8" name="矩形 7"/>
          <p:cNvSpPr/>
          <p:nvPr/>
        </p:nvSpPr>
        <p:spPr>
          <a:xfrm rot="5400000">
            <a:off x="815951" y="2211895"/>
            <a:ext cx="1845699" cy="334476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9" name="矩形 8"/>
          <p:cNvSpPr/>
          <p:nvPr/>
        </p:nvSpPr>
        <p:spPr>
          <a:xfrm rot="8771819">
            <a:off x="4323116" y="1254124"/>
            <a:ext cx="34289" cy="174360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0" name="矩形 9"/>
          <p:cNvSpPr/>
          <p:nvPr/>
        </p:nvSpPr>
        <p:spPr>
          <a:xfrm rot="8771819">
            <a:off x="4311688" y="1928229"/>
            <a:ext cx="34289" cy="174360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1" name="矩形 10"/>
          <p:cNvSpPr/>
          <p:nvPr/>
        </p:nvSpPr>
        <p:spPr>
          <a:xfrm rot="8771819">
            <a:off x="4294534" y="2557348"/>
            <a:ext cx="34289" cy="174360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2" name="矩形 11"/>
          <p:cNvSpPr/>
          <p:nvPr/>
        </p:nvSpPr>
        <p:spPr>
          <a:xfrm rot="8771819">
            <a:off x="4278947" y="3291318"/>
            <a:ext cx="34289" cy="174360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4" name="圆角矩形 33"/>
          <p:cNvSpPr/>
          <p:nvPr/>
        </p:nvSpPr>
        <p:spPr>
          <a:xfrm>
            <a:off x="5485011" y="1894159"/>
            <a:ext cx="629840" cy="55401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tx1">
                    <a:lumMod val="75000"/>
                    <a:lumOff val="25000"/>
                  </a:schemeClr>
                </a:solidFill>
                <a:latin typeface="GulimChe" panose="020B0609000101010101" pitchFamily="49" charset="-127"/>
                <a:ea typeface="GulimChe" panose="020B0609000101010101" pitchFamily="49" charset="-127"/>
              </a:rPr>
              <a:t>1</a:t>
            </a:r>
            <a:endParaRPr lang="zh-CN" altLang="en-US" sz="2800" dirty="0">
              <a:solidFill>
                <a:schemeClr val="tx1">
                  <a:lumMod val="75000"/>
                  <a:lumOff val="25000"/>
                </a:schemeClr>
              </a:solidFill>
              <a:latin typeface="GulimChe" panose="020B0609000101010101" pitchFamily="49" charset="-127"/>
              <a:ea typeface="GulimChe" panose="020B0609000101010101" pitchFamily="49" charset="-127"/>
            </a:endParaRPr>
          </a:p>
        </p:txBody>
      </p:sp>
      <p:sp>
        <p:nvSpPr>
          <p:cNvPr id="35" name="圆角矩形 34"/>
          <p:cNvSpPr/>
          <p:nvPr/>
        </p:nvSpPr>
        <p:spPr>
          <a:xfrm>
            <a:off x="5485011" y="2979328"/>
            <a:ext cx="629840" cy="55401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tx1">
                    <a:lumMod val="75000"/>
                    <a:lumOff val="25000"/>
                  </a:schemeClr>
                </a:solidFill>
                <a:latin typeface="GulimChe" panose="020B0609000101010101" pitchFamily="49" charset="-127"/>
                <a:ea typeface="GulimChe" panose="020B0609000101010101" pitchFamily="49" charset="-127"/>
              </a:rPr>
              <a:t>2</a:t>
            </a:r>
            <a:endParaRPr lang="zh-CN" altLang="en-US" sz="2800" dirty="0">
              <a:solidFill>
                <a:schemeClr val="tx1">
                  <a:lumMod val="75000"/>
                  <a:lumOff val="25000"/>
                </a:schemeClr>
              </a:solidFill>
              <a:latin typeface="GulimChe" panose="020B0609000101010101" pitchFamily="49" charset="-127"/>
              <a:ea typeface="GulimChe" panose="020B0609000101010101" pitchFamily="49" charset="-127"/>
            </a:endParaRPr>
          </a:p>
        </p:txBody>
      </p:sp>
      <p:sp>
        <p:nvSpPr>
          <p:cNvPr id="36" name="圆角矩形 35"/>
          <p:cNvSpPr/>
          <p:nvPr/>
        </p:nvSpPr>
        <p:spPr>
          <a:xfrm>
            <a:off x="5485011" y="4062866"/>
            <a:ext cx="629840" cy="554014"/>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tx1">
                    <a:lumMod val="75000"/>
                    <a:lumOff val="25000"/>
                  </a:schemeClr>
                </a:solidFill>
                <a:latin typeface="GulimChe" panose="020B0609000101010101" pitchFamily="49" charset="-127"/>
                <a:ea typeface="GulimChe" panose="020B0609000101010101" pitchFamily="49" charset="-127"/>
              </a:rPr>
              <a:t>3</a:t>
            </a:r>
            <a:endParaRPr lang="zh-CN" altLang="en-US" sz="2800" dirty="0">
              <a:solidFill>
                <a:schemeClr val="tx1">
                  <a:lumMod val="75000"/>
                  <a:lumOff val="25000"/>
                </a:schemeClr>
              </a:solidFill>
              <a:latin typeface="GulimChe" panose="020B0609000101010101" pitchFamily="49" charset="-127"/>
              <a:ea typeface="GulimChe" panose="020B0609000101010101" pitchFamily="49" charset="-127"/>
            </a:endParaRPr>
          </a:p>
        </p:txBody>
      </p:sp>
      <p:grpSp>
        <p:nvGrpSpPr>
          <p:cNvPr id="13" name="组合 41"/>
          <p:cNvGrpSpPr/>
          <p:nvPr/>
        </p:nvGrpSpPr>
        <p:grpSpPr>
          <a:xfrm>
            <a:off x="6454858" y="1890254"/>
            <a:ext cx="2149590" cy="554014"/>
            <a:chOff x="8606473" y="2519561"/>
            <a:chExt cx="2866119" cy="738457"/>
          </a:xfrm>
        </p:grpSpPr>
        <p:sp>
          <p:nvSpPr>
            <p:cNvPr id="33" name="圆角矩形 32"/>
            <p:cNvSpPr/>
            <p:nvPr/>
          </p:nvSpPr>
          <p:spPr>
            <a:xfrm>
              <a:off x="8628499" y="2519561"/>
              <a:ext cx="2819400" cy="738457"/>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9" name="文本框 38"/>
            <p:cNvSpPr txBox="1"/>
            <p:nvPr/>
          </p:nvSpPr>
          <p:spPr>
            <a:xfrm>
              <a:off x="8606473" y="2585991"/>
              <a:ext cx="2866119"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42"/>
          <p:cNvGrpSpPr/>
          <p:nvPr/>
        </p:nvGrpSpPr>
        <p:grpSpPr>
          <a:xfrm>
            <a:off x="6454859" y="2985926"/>
            <a:ext cx="2221597" cy="554014"/>
            <a:chOff x="8606474" y="3980005"/>
            <a:chExt cx="2962128" cy="738457"/>
          </a:xfrm>
        </p:grpSpPr>
        <p:sp>
          <p:nvSpPr>
            <p:cNvPr id="37" name="圆角矩形 36"/>
            <p:cNvSpPr/>
            <p:nvPr/>
          </p:nvSpPr>
          <p:spPr>
            <a:xfrm>
              <a:off x="8628500" y="3980005"/>
              <a:ext cx="2892097" cy="738457"/>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0" name="文本框 39"/>
            <p:cNvSpPr txBox="1"/>
            <p:nvPr/>
          </p:nvSpPr>
          <p:spPr>
            <a:xfrm>
              <a:off x="8606474" y="4017271"/>
              <a:ext cx="2962128"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43"/>
          <p:cNvGrpSpPr/>
          <p:nvPr/>
        </p:nvGrpSpPr>
        <p:grpSpPr>
          <a:xfrm>
            <a:off x="6454856" y="4050244"/>
            <a:ext cx="2221600" cy="554014"/>
            <a:chOff x="8606472" y="5398658"/>
            <a:chExt cx="2962133" cy="738457"/>
          </a:xfrm>
        </p:grpSpPr>
        <p:sp>
          <p:nvSpPr>
            <p:cNvPr id="38" name="圆角矩形 37"/>
            <p:cNvSpPr/>
            <p:nvPr/>
          </p:nvSpPr>
          <p:spPr>
            <a:xfrm>
              <a:off x="8628499" y="5398658"/>
              <a:ext cx="2892101" cy="73845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1" name="文本框 40"/>
            <p:cNvSpPr txBox="1"/>
            <p:nvPr/>
          </p:nvSpPr>
          <p:spPr>
            <a:xfrm>
              <a:off x="8606472" y="5455855"/>
              <a:ext cx="2962133"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2805911"/>
      </p:ext>
    </p:extLst>
  </p:cSld>
  <p:clrMapOvr>
    <a:masterClrMapping/>
  </p:clrMapOvr>
  <mc:AlternateContent xmlns:mc="http://schemas.openxmlformats.org/markup-compatibility/2006" xmlns:p14="http://schemas.microsoft.com/office/powerpoint/2010/main">
    <mc:Choice Requires="p14">
      <p:transition spd="slow" p14:dur="800" advTm="8471">
        <p:circle/>
      </p:transition>
    </mc:Choice>
    <mc:Fallback xmlns="">
      <p:transition spd="slow" advTm="8471">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53" presetClass="entr" presetSubtype="16"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2500"/>
                            </p:stCondLst>
                            <p:childTnLst>
                              <p:par>
                                <p:cTn id="51" presetID="53" presetClass="entr" presetSubtype="16"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par>
                                <p:cTn id="56" presetID="53" presetClass="entr" presetSubtype="16" fill="hold" nodeType="with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Effect transition="in" filter="fade">
                                      <p:cBhvr>
                                        <p:cTn id="60" dur="500"/>
                                        <p:tgtEl>
                                          <p:spTgt spid="15"/>
                                        </p:tgtEl>
                                      </p:cBhvr>
                                    </p:animEffect>
                                  </p:childTnLst>
                                </p:cTn>
                              </p:par>
                              <p:par>
                                <p:cTn id="61" presetID="2" presetClass="exit" presetSubtype="8" fill="hold" grpId="1" nodeType="withEffect">
                                  <p:stCondLst>
                                    <p:cond delay="2000"/>
                                  </p:stCondLst>
                                  <p:childTnLst>
                                    <p:anim calcmode="lin" valueType="num">
                                      <p:cBhvr additive="base">
                                        <p:cTn id="62" dur="500"/>
                                        <p:tgtEl>
                                          <p:spTgt spid="8"/>
                                        </p:tgtEl>
                                        <p:attrNameLst>
                                          <p:attrName>ppt_x</p:attrName>
                                        </p:attrNameLst>
                                      </p:cBhvr>
                                      <p:tavLst>
                                        <p:tav tm="0">
                                          <p:val>
                                            <p:strVal val="ppt_x"/>
                                          </p:val>
                                        </p:tav>
                                        <p:tav tm="100000">
                                          <p:val>
                                            <p:strVal val="0-ppt_w/2"/>
                                          </p:val>
                                        </p:tav>
                                      </p:tavLst>
                                    </p:anim>
                                    <p:anim calcmode="lin" valueType="num">
                                      <p:cBhvr additive="base">
                                        <p:cTn id="63" dur="500"/>
                                        <p:tgtEl>
                                          <p:spTgt spid="8"/>
                                        </p:tgtEl>
                                        <p:attrNameLst>
                                          <p:attrName>ppt_y</p:attrName>
                                        </p:attrNameLst>
                                      </p:cBhvr>
                                      <p:tavLst>
                                        <p:tav tm="0">
                                          <p:val>
                                            <p:strVal val="ppt_y"/>
                                          </p:val>
                                        </p:tav>
                                        <p:tav tm="100000">
                                          <p:val>
                                            <p:strVal val="ppt_y"/>
                                          </p:val>
                                        </p:tav>
                                      </p:tavLst>
                                    </p:anim>
                                    <p:set>
                                      <p:cBhvr>
                                        <p:cTn id="64" dur="1" fill="hold">
                                          <p:stCondLst>
                                            <p:cond delay="499"/>
                                          </p:stCondLst>
                                        </p:cTn>
                                        <p:tgtEl>
                                          <p:spTgt spid="8"/>
                                        </p:tgtEl>
                                        <p:attrNameLst>
                                          <p:attrName>style.visibility</p:attrName>
                                        </p:attrNameLst>
                                      </p:cBhvr>
                                      <p:to>
                                        <p:strVal val="hidden"/>
                                      </p:to>
                                    </p:set>
                                  </p:childTnLst>
                                </p:cTn>
                              </p:par>
                              <p:par>
                                <p:cTn id="65" presetID="2" presetClass="exit" presetSubtype="8" fill="hold" nodeType="withEffect">
                                  <p:stCondLst>
                                    <p:cond delay="2000"/>
                                  </p:stCondLst>
                                  <p:childTnLst>
                                    <p:anim calcmode="lin" valueType="num">
                                      <p:cBhvr additive="base">
                                        <p:cTn id="66" dur="500"/>
                                        <p:tgtEl>
                                          <p:spTgt spid="6"/>
                                        </p:tgtEl>
                                        <p:attrNameLst>
                                          <p:attrName>ppt_x</p:attrName>
                                        </p:attrNameLst>
                                      </p:cBhvr>
                                      <p:tavLst>
                                        <p:tav tm="0">
                                          <p:val>
                                            <p:strVal val="ppt_x"/>
                                          </p:val>
                                        </p:tav>
                                        <p:tav tm="100000">
                                          <p:val>
                                            <p:strVal val="0-ppt_w/2"/>
                                          </p:val>
                                        </p:tav>
                                      </p:tavLst>
                                    </p:anim>
                                    <p:anim calcmode="lin" valueType="num">
                                      <p:cBhvr additive="base">
                                        <p:cTn id="67" dur="500"/>
                                        <p:tgtEl>
                                          <p:spTgt spid="6"/>
                                        </p:tgtEl>
                                        <p:attrNameLst>
                                          <p:attrName>ppt_y</p:attrName>
                                        </p:attrNameLst>
                                      </p:cBhvr>
                                      <p:tavLst>
                                        <p:tav tm="0">
                                          <p:val>
                                            <p:strVal val="ppt_y"/>
                                          </p:val>
                                        </p:tav>
                                        <p:tav tm="100000">
                                          <p:val>
                                            <p:strVal val="ppt_y"/>
                                          </p:val>
                                        </p:tav>
                                      </p:tavLst>
                                    </p:anim>
                                    <p:set>
                                      <p:cBhvr>
                                        <p:cTn id="68" dur="1" fill="hold">
                                          <p:stCondLst>
                                            <p:cond delay="499"/>
                                          </p:stCondLst>
                                        </p:cTn>
                                        <p:tgtEl>
                                          <p:spTgt spid="6"/>
                                        </p:tgtEl>
                                        <p:attrNameLst>
                                          <p:attrName>style.visibility</p:attrName>
                                        </p:attrNameLst>
                                      </p:cBhvr>
                                      <p:to>
                                        <p:strVal val="hidden"/>
                                      </p:to>
                                    </p:set>
                                  </p:childTnLst>
                                </p:cTn>
                              </p:par>
                              <p:par>
                                <p:cTn id="69" presetID="2" presetClass="exit" presetSubtype="8" fill="hold" grpId="1" nodeType="withEffect">
                                  <p:stCondLst>
                                    <p:cond delay="2000"/>
                                  </p:stCondLst>
                                  <p:childTnLst>
                                    <p:anim calcmode="lin" valueType="num">
                                      <p:cBhvr additive="base">
                                        <p:cTn id="70" dur="500"/>
                                        <p:tgtEl>
                                          <p:spTgt spid="9"/>
                                        </p:tgtEl>
                                        <p:attrNameLst>
                                          <p:attrName>ppt_x</p:attrName>
                                        </p:attrNameLst>
                                      </p:cBhvr>
                                      <p:tavLst>
                                        <p:tav tm="0">
                                          <p:val>
                                            <p:strVal val="ppt_x"/>
                                          </p:val>
                                        </p:tav>
                                        <p:tav tm="100000">
                                          <p:val>
                                            <p:strVal val="0-ppt_w/2"/>
                                          </p:val>
                                        </p:tav>
                                      </p:tavLst>
                                    </p:anim>
                                    <p:anim calcmode="lin" valueType="num">
                                      <p:cBhvr additive="base">
                                        <p:cTn id="71" dur="500"/>
                                        <p:tgtEl>
                                          <p:spTgt spid="9"/>
                                        </p:tgtEl>
                                        <p:attrNameLst>
                                          <p:attrName>ppt_y</p:attrName>
                                        </p:attrNameLst>
                                      </p:cBhvr>
                                      <p:tavLst>
                                        <p:tav tm="0">
                                          <p:val>
                                            <p:strVal val="ppt_y"/>
                                          </p:val>
                                        </p:tav>
                                        <p:tav tm="100000">
                                          <p:val>
                                            <p:strVal val="ppt_y"/>
                                          </p:val>
                                        </p:tav>
                                      </p:tavLst>
                                    </p:anim>
                                    <p:set>
                                      <p:cBhvr>
                                        <p:cTn id="72" dur="1" fill="hold">
                                          <p:stCondLst>
                                            <p:cond delay="499"/>
                                          </p:stCondLst>
                                        </p:cTn>
                                        <p:tgtEl>
                                          <p:spTgt spid="9"/>
                                        </p:tgtEl>
                                        <p:attrNameLst>
                                          <p:attrName>style.visibility</p:attrName>
                                        </p:attrNameLst>
                                      </p:cBhvr>
                                      <p:to>
                                        <p:strVal val="hidden"/>
                                      </p:to>
                                    </p:set>
                                  </p:childTnLst>
                                </p:cTn>
                              </p:par>
                              <p:par>
                                <p:cTn id="73" presetID="2" presetClass="exit" presetSubtype="8" fill="hold" grpId="1" nodeType="withEffect">
                                  <p:stCondLst>
                                    <p:cond delay="2000"/>
                                  </p:stCondLst>
                                  <p:childTnLst>
                                    <p:anim calcmode="lin" valueType="num">
                                      <p:cBhvr additive="base">
                                        <p:cTn id="74" dur="500"/>
                                        <p:tgtEl>
                                          <p:spTgt spid="10"/>
                                        </p:tgtEl>
                                        <p:attrNameLst>
                                          <p:attrName>ppt_x</p:attrName>
                                        </p:attrNameLst>
                                      </p:cBhvr>
                                      <p:tavLst>
                                        <p:tav tm="0">
                                          <p:val>
                                            <p:strVal val="ppt_x"/>
                                          </p:val>
                                        </p:tav>
                                        <p:tav tm="100000">
                                          <p:val>
                                            <p:strVal val="0-ppt_w/2"/>
                                          </p:val>
                                        </p:tav>
                                      </p:tavLst>
                                    </p:anim>
                                    <p:anim calcmode="lin" valueType="num">
                                      <p:cBhvr additive="base">
                                        <p:cTn id="75" dur="500"/>
                                        <p:tgtEl>
                                          <p:spTgt spid="10"/>
                                        </p:tgtEl>
                                        <p:attrNameLst>
                                          <p:attrName>ppt_y</p:attrName>
                                        </p:attrNameLst>
                                      </p:cBhvr>
                                      <p:tavLst>
                                        <p:tav tm="0">
                                          <p:val>
                                            <p:strVal val="ppt_y"/>
                                          </p:val>
                                        </p:tav>
                                        <p:tav tm="100000">
                                          <p:val>
                                            <p:strVal val="ppt_y"/>
                                          </p:val>
                                        </p:tav>
                                      </p:tavLst>
                                    </p:anim>
                                    <p:set>
                                      <p:cBhvr>
                                        <p:cTn id="76" dur="1" fill="hold">
                                          <p:stCondLst>
                                            <p:cond delay="499"/>
                                          </p:stCondLst>
                                        </p:cTn>
                                        <p:tgtEl>
                                          <p:spTgt spid="10"/>
                                        </p:tgtEl>
                                        <p:attrNameLst>
                                          <p:attrName>style.visibility</p:attrName>
                                        </p:attrNameLst>
                                      </p:cBhvr>
                                      <p:to>
                                        <p:strVal val="hidden"/>
                                      </p:to>
                                    </p:set>
                                  </p:childTnLst>
                                </p:cTn>
                              </p:par>
                              <p:par>
                                <p:cTn id="77" presetID="2" presetClass="exit" presetSubtype="8" fill="hold" grpId="1" nodeType="withEffect">
                                  <p:stCondLst>
                                    <p:cond delay="2000"/>
                                  </p:stCondLst>
                                  <p:childTnLst>
                                    <p:anim calcmode="lin" valueType="num">
                                      <p:cBhvr additive="base">
                                        <p:cTn id="78" dur="500"/>
                                        <p:tgtEl>
                                          <p:spTgt spid="11"/>
                                        </p:tgtEl>
                                        <p:attrNameLst>
                                          <p:attrName>ppt_x</p:attrName>
                                        </p:attrNameLst>
                                      </p:cBhvr>
                                      <p:tavLst>
                                        <p:tav tm="0">
                                          <p:val>
                                            <p:strVal val="ppt_x"/>
                                          </p:val>
                                        </p:tav>
                                        <p:tav tm="100000">
                                          <p:val>
                                            <p:strVal val="0-ppt_w/2"/>
                                          </p:val>
                                        </p:tav>
                                      </p:tavLst>
                                    </p:anim>
                                    <p:anim calcmode="lin" valueType="num">
                                      <p:cBhvr additive="base">
                                        <p:cTn id="79" dur="500"/>
                                        <p:tgtEl>
                                          <p:spTgt spid="11"/>
                                        </p:tgtEl>
                                        <p:attrNameLst>
                                          <p:attrName>ppt_y</p:attrName>
                                        </p:attrNameLst>
                                      </p:cBhvr>
                                      <p:tavLst>
                                        <p:tav tm="0">
                                          <p:val>
                                            <p:strVal val="ppt_y"/>
                                          </p:val>
                                        </p:tav>
                                        <p:tav tm="100000">
                                          <p:val>
                                            <p:strVal val="ppt_y"/>
                                          </p:val>
                                        </p:tav>
                                      </p:tavLst>
                                    </p:anim>
                                    <p:set>
                                      <p:cBhvr>
                                        <p:cTn id="80" dur="1" fill="hold">
                                          <p:stCondLst>
                                            <p:cond delay="499"/>
                                          </p:stCondLst>
                                        </p:cTn>
                                        <p:tgtEl>
                                          <p:spTgt spid="11"/>
                                        </p:tgtEl>
                                        <p:attrNameLst>
                                          <p:attrName>style.visibility</p:attrName>
                                        </p:attrNameLst>
                                      </p:cBhvr>
                                      <p:to>
                                        <p:strVal val="hidden"/>
                                      </p:to>
                                    </p:set>
                                  </p:childTnLst>
                                </p:cTn>
                              </p:par>
                              <p:par>
                                <p:cTn id="81" presetID="2" presetClass="exit" presetSubtype="8" fill="hold" grpId="1" nodeType="withEffect">
                                  <p:stCondLst>
                                    <p:cond delay="2000"/>
                                  </p:stCondLst>
                                  <p:childTnLst>
                                    <p:anim calcmode="lin" valueType="num">
                                      <p:cBhvr additive="base">
                                        <p:cTn id="82" dur="500"/>
                                        <p:tgtEl>
                                          <p:spTgt spid="12"/>
                                        </p:tgtEl>
                                        <p:attrNameLst>
                                          <p:attrName>ppt_x</p:attrName>
                                        </p:attrNameLst>
                                      </p:cBhvr>
                                      <p:tavLst>
                                        <p:tav tm="0">
                                          <p:val>
                                            <p:strVal val="ppt_x"/>
                                          </p:val>
                                        </p:tav>
                                        <p:tav tm="100000">
                                          <p:val>
                                            <p:strVal val="0-ppt_w/2"/>
                                          </p:val>
                                        </p:tav>
                                      </p:tavLst>
                                    </p:anim>
                                    <p:anim calcmode="lin" valueType="num">
                                      <p:cBhvr additive="base">
                                        <p:cTn id="83" dur="500"/>
                                        <p:tgtEl>
                                          <p:spTgt spid="12"/>
                                        </p:tgtEl>
                                        <p:attrNameLst>
                                          <p:attrName>ppt_y</p:attrName>
                                        </p:attrNameLst>
                                      </p:cBhvr>
                                      <p:tavLst>
                                        <p:tav tm="0">
                                          <p:val>
                                            <p:strVal val="ppt_y"/>
                                          </p:val>
                                        </p:tav>
                                        <p:tav tm="100000">
                                          <p:val>
                                            <p:strVal val="ppt_y"/>
                                          </p:val>
                                        </p:tav>
                                      </p:tavLst>
                                    </p:anim>
                                    <p:set>
                                      <p:cBhvr>
                                        <p:cTn id="84" dur="1" fill="hold">
                                          <p:stCondLst>
                                            <p:cond delay="499"/>
                                          </p:stCondLst>
                                        </p:cTn>
                                        <p:tgtEl>
                                          <p:spTgt spid="12"/>
                                        </p:tgtEl>
                                        <p:attrNameLst>
                                          <p:attrName>style.visibility</p:attrName>
                                        </p:attrNameLst>
                                      </p:cBhvr>
                                      <p:to>
                                        <p:strVal val="hidden"/>
                                      </p:to>
                                    </p:set>
                                  </p:childTnLst>
                                </p:cTn>
                              </p:par>
                              <p:par>
                                <p:cTn id="85" presetID="2" presetClass="exit" presetSubtype="8" fill="hold" grpId="1" nodeType="withEffect">
                                  <p:stCondLst>
                                    <p:cond delay="2000"/>
                                  </p:stCondLst>
                                  <p:childTnLst>
                                    <p:anim calcmode="lin" valueType="num">
                                      <p:cBhvr additive="base">
                                        <p:cTn id="86" dur="500"/>
                                        <p:tgtEl>
                                          <p:spTgt spid="34"/>
                                        </p:tgtEl>
                                        <p:attrNameLst>
                                          <p:attrName>ppt_x</p:attrName>
                                        </p:attrNameLst>
                                      </p:cBhvr>
                                      <p:tavLst>
                                        <p:tav tm="0">
                                          <p:val>
                                            <p:strVal val="ppt_x"/>
                                          </p:val>
                                        </p:tav>
                                        <p:tav tm="100000">
                                          <p:val>
                                            <p:strVal val="0-ppt_w/2"/>
                                          </p:val>
                                        </p:tav>
                                      </p:tavLst>
                                    </p:anim>
                                    <p:anim calcmode="lin" valueType="num">
                                      <p:cBhvr additive="base">
                                        <p:cTn id="87" dur="500"/>
                                        <p:tgtEl>
                                          <p:spTgt spid="34"/>
                                        </p:tgtEl>
                                        <p:attrNameLst>
                                          <p:attrName>ppt_y</p:attrName>
                                        </p:attrNameLst>
                                      </p:cBhvr>
                                      <p:tavLst>
                                        <p:tav tm="0">
                                          <p:val>
                                            <p:strVal val="ppt_y"/>
                                          </p:val>
                                        </p:tav>
                                        <p:tav tm="100000">
                                          <p:val>
                                            <p:strVal val="ppt_y"/>
                                          </p:val>
                                        </p:tav>
                                      </p:tavLst>
                                    </p:anim>
                                    <p:set>
                                      <p:cBhvr>
                                        <p:cTn id="88" dur="1" fill="hold">
                                          <p:stCondLst>
                                            <p:cond delay="499"/>
                                          </p:stCondLst>
                                        </p:cTn>
                                        <p:tgtEl>
                                          <p:spTgt spid="34"/>
                                        </p:tgtEl>
                                        <p:attrNameLst>
                                          <p:attrName>style.visibility</p:attrName>
                                        </p:attrNameLst>
                                      </p:cBhvr>
                                      <p:to>
                                        <p:strVal val="hidden"/>
                                      </p:to>
                                    </p:set>
                                  </p:childTnLst>
                                </p:cTn>
                              </p:par>
                              <p:par>
                                <p:cTn id="89" presetID="2" presetClass="exit" presetSubtype="8" fill="hold" nodeType="withEffect">
                                  <p:stCondLst>
                                    <p:cond delay="2000"/>
                                  </p:stCondLst>
                                  <p:childTnLst>
                                    <p:anim calcmode="lin" valueType="num">
                                      <p:cBhvr additive="base">
                                        <p:cTn id="90" dur="500"/>
                                        <p:tgtEl>
                                          <p:spTgt spid="13"/>
                                        </p:tgtEl>
                                        <p:attrNameLst>
                                          <p:attrName>ppt_x</p:attrName>
                                        </p:attrNameLst>
                                      </p:cBhvr>
                                      <p:tavLst>
                                        <p:tav tm="0">
                                          <p:val>
                                            <p:strVal val="ppt_x"/>
                                          </p:val>
                                        </p:tav>
                                        <p:tav tm="100000">
                                          <p:val>
                                            <p:strVal val="0-ppt_w/2"/>
                                          </p:val>
                                        </p:tav>
                                      </p:tavLst>
                                    </p:anim>
                                    <p:anim calcmode="lin" valueType="num">
                                      <p:cBhvr additive="base">
                                        <p:cTn id="91" dur="500"/>
                                        <p:tgtEl>
                                          <p:spTgt spid="13"/>
                                        </p:tgtEl>
                                        <p:attrNameLst>
                                          <p:attrName>ppt_y</p:attrName>
                                        </p:attrNameLst>
                                      </p:cBhvr>
                                      <p:tavLst>
                                        <p:tav tm="0">
                                          <p:val>
                                            <p:strVal val="ppt_y"/>
                                          </p:val>
                                        </p:tav>
                                        <p:tav tm="100000">
                                          <p:val>
                                            <p:strVal val="ppt_y"/>
                                          </p:val>
                                        </p:tav>
                                      </p:tavLst>
                                    </p:anim>
                                    <p:set>
                                      <p:cBhvr>
                                        <p:cTn id="92" dur="1" fill="hold">
                                          <p:stCondLst>
                                            <p:cond delay="499"/>
                                          </p:stCondLst>
                                        </p:cTn>
                                        <p:tgtEl>
                                          <p:spTgt spid="13"/>
                                        </p:tgtEl>
                                        <p:attrNameLst>
                                          <p:attrName>style.visibility</p:attrName>
                                        </p:attrNameLst>
                                      </p:cBhvr>
                                      <p:to>
                                        <p:strVal val="hidden"/>
                                      </p:to>
                                    </p:set>
                                  </p:childTnLst>
                                </p:cTn>
                              </p:par>
                              <p:par>
                                <p:cTn id="93" presetID="2" presetClass="exit" presetSubtype="8" fill="hold" grpId="1" nodeType="withEffect">
                                  <p:stCondLst>
                                    <p:cond delay="2000"/>
                                  </p:stCondLst>
                                  <p:childTnLst>
                                    <p:anim calcmode="lin" valueType="num">
                                      <p:cBhvr additive="base">
                                        <p:cTn id="94" dur="500"/>
                                        <p:tgtEl>
                                          <p:spTgt spid="35"/>
                                        </p:tgtEl>
                                        <p:attrNameLst>
                                          <p:attrName>ppt_x</p:attrName>
                                        </p:attrNameLst>
                                      </p:cBhvr>
                                      <p:tavLst>
                                        <p:tav tm="0">
                                          <p:val>
                                            <p:strVal val="ppt_x"/>
                                          </p:val>
                                        </p:tav>
                                        <p:tav tm="100000">
                                          <p:val>
                                            <p:strVal val="0-ppt_w/2"/>
                                          </p:val>
                                        </p:tav>
                                      </p:tavLst>
                                    </p:anim>
                                    <p:anim calcmode="lin" valueType="num">
                                      <p:cBhvr additive="base">
                                        <p:cTn id="95" dur="500"/>
                                        <p:tgtEl>
                                          <p:spTgt spid="35"/>
                                        </p:tgtEl>
                                        <p:attrNameLst>
                                          <p:attrName>ppt_y</p:attrName>
                                        </p:attrNameLst>
                                      </p:cBhvr>
                                      <p:tavLst>
                                        <p:tav tm="0">
                                          <p:val>
                                            <p:strVal val="ppt_y"/>
                                          </p:val>
                                        </p:tav>
                                        <p:tav tm="100000">
                                          <p:val>
                                            <p:strVal val="ppt_y"/>
                                          </p:val>
                                        </p:tav>
                                      </p:tavLst>
                                    </p:anim>
                                    <p:set>
                                      <p:cBhvr>
                                        <p:cTn id="96" dur="1" fill="hold">
                                          <p:stCondLst>
                                            <p:cond delay="499"/>
                                          </p:stCondLst>
                                        </p:cTn>
                                        <p:tgtEl>
                                          <p:spTgt spid="35"/>
                                        </p:tgtEl>
                                        <p:attrNameLst>
                                          <p:attrName>style.visibility</p:attrName>
                                        </p:attrNameLst>
                                      </p:cBhvr>
                                      <p:to>
                                        <p:strVal val="hidden"/>
                                      </p:to>
                                    </p:set>
                                  </p:childTnLst>
                                </p:cTn>
                              </p:par>
                              <p:par>
                                <p:cTn id="97" presetID="2" presetClass="exit" presetSubtype="8" fill="hold" nodeType="withEffect">
                                  <p:stCondLst>
                                    <p:cond delay="2000"/>
                                  </p:stCondLst>
                                  <p:childTnLst>
                                    <p:anim calcmode="lin" valueType="num">
                                      <p:cBhvr additive="base">
                                        <p:cTn id="98" dur="500"/>
                                        <p:tgtEl>
                                          <p:spTgt spid="14"/>
                                        </p:tgtEl>
                                        <p:attrNameLst>
                                          <p:attrName>ppt_x</p:attrName>
                                        </p:attrNameLst>
                                      </p:cBhvr>
                                      <p:tavLst>
                                        <p:tav tm="0">
                                          <p:val>
                                            <p:strVal val="ppt_x"/>
                                          </p:val>
                                        </p:tav>
                                        <p:tav tm="100000">
                                          <p:val>
                                            <p:strVal val="0-ppt_w/2"/>
                                          </p:val>
                                        </p:tav>
                                      </p:tavLst>
                                    </p:anim>
                                    <p:anim calcmode="lin" valueType="num">
                                      <p:cBhvr additive="base">
                                        <p:cTn id="99" dur="500"/>
                                        <p:tgtEl>
                                          <p:spTgt spid="14"/>
                                        </p:tgtEl>
                                        <p:attrNameLst>
                                          <p:attrName>ppt_y</p:attrName>
                                        </p:attrNameLst>
                                      </p:cBhvr>
                                      <p:tavLst>
                                        <p:tav tm="0">
                                          <p:val>
                                            <p:strVal val="ppt_y"/>
                                          </p:val>
                                        </p:tav>
                                        <p:tav tm="100000">
                                          <p:val>
                                            <p:strVal val="ppt_y"/>
                                          </p:val>
                                        </p:tav>
                                      </p:tavLst>
                                    </p:anim>
                                    <p:set>
                                      <p:cBhvr>
                                        <p:cTn id="100" dur="1" fill="hold">
                                          <p:stCondLst>
                                            <p:cond delay="499"/>
                                          </p:stCondLst>
                                        </p:cTn>
                                        <p:tgtEl>
                                          <p:spTgt spid="14"/>
                                        </p:tgtEl>
                                        <p:attrNameLst>
                                          <p:attrName>style.visibility</p:attrName>
                                        </p:attrNameLst>
                                      </p:cBhvr>
                                      <p:to>
                                        <p:strVal val="hidden"/>
                                      </p:to>
                                    </p:set>
                                  </p:childTnLst>
                                </p:cTn>
                              </p:par>
                              <p:par>
                                <p:cTn id="101" presetID="2" presetClass="exit" presetSubtype="8" fill="hold" grpId="1" nodeType="withEffect">
                                  <p:stCondLst>
                                    <p:cond delay="2000"/>
                                  </p:stCondLst>
                                  <p:childTnLst>
                                    <p:anim calcmode="lin" valueType="num">
                                      <p:cBhvr additive="base">
                                        <p:cTn id="102" dur="500"/>
                                        <p:tgtEl>
                                          <p:spTgt spid="36"/>
                                        </p:tgtEl>
                                        <p:attrNameLst>
                                          <p:attrName>ppt_x</p:attrName>
                                        </p:attrNameLst>
                                      </p:cBhvr>
                                      <p:tavLst>
                                        <p:tav tm="0">
                                          <p:val>
                                            <p:strVal val="ppt_x"/>
                                          </p:val>
                                        </p:tav>
                                        <p:tav tm="100000">
                                          <p:val>
                                            <p:strVal val="0-ppt_w/2"/>
                                          </p:val>
                                        </p:tav>
                                      </p:tavLst>
                                    </p:anim>
                                    <p:anim calcmode="lin" valueType="num">
                                      <p:cBhvr additive="base">
                                        <p:cTn id="103" dur="500"/>
                                        <p:tgtEl>
                                          <p:spTgt spid="36"/>
                                        </p:tgtEl>
                                        <p:attrNameLst>
                                          <p:attrName>ppt_y</p:attrName>
                                        </p:attrNameLst>
                                      </p:cBhvr>
                                      <p:tavLst>
                                        <p:tav tm="0">
                                          <p:val>
                                            <p:strVal val="ppt_y"/>
                                          </p:val>
                                        </p:tav>
                                        <p:tav tm="100000">
                                          <p:val>
                                            <p:strVal val="ppt_y"/>
                                          </p:val>
                                        </p:tav>
                                      </p:tavLst>
                                    </p:anim>
                                    <p:set>
                                      <p:cBhvr>
                                        <p:cTn id="104" dur="1" fill="hold">
                                          <p:stCondLst>
                                            <p:cond delay="499"/>
                                          </p:stCondLst>
                                        </p:cTn>
                                        <p:tgtEl>
                                          <p:spTgt spid="36"/>
                                        </p:tgtEl>
                                        <p:attrNameLst>
                                          <p:attrName>style.visibility</p:attrName>
                                        </p:attrNameLst>
                                      </p:cBhvr>
                                      <p:to>
                                        <p:strVal val="hidden"/>
                                      </p:to>
                                    </p:set>
                                  </p:childTnLst>
                                </p:cTn>
                              </p:par>
                              <p:par>
                                <p:cTn id="105" presetID="2" presetClass="exit" presetSubtype="8" fill="hold" nodeType="withEffect">
                                  <p:stCondLst>
                                    <p:cond delay="2000"/>
                                  </p:stCondLst>
                                  <p:childTnLst>
                                    <p:anim calcmode="lin" valueType="num">
                                      <p:cBhvr additive="base">
                                        <p:cTn id="106" dur="500"/>
                                        <p:tgtEl>
                                          <p:spTgt spid="15"/>
                                        </p:tgtEl>
                                        <p:attrNameLst>
                                          <p:attrName>ppt_x</p:attrName>
                                        </p:attrNameLst>
                                      </p:cBhvr>
                                      <p:tavLst>
                                        <p:tav tm="0">
                                          <p:val>
                                            <p:strVal val="ppt_x"/>
                                          </p:val>
                                        </p:tav>
                                        <p:tav tm="100000">
                                          <p:val>
                                            <p:strVal val="0-ppt_w/2"/>
                                          </p:val>
                                        </p:tav>
                                      </p:tavLst>
                                    </p:anim>
                                    <p:anim calcmode="lin" valueType="num">
                                      <p:cBhvr additive="base">
                                        <p:cTn id="107" dur="500"/>
                                        <p:tgtEl>
                                          <p:spTgt spid="15"/>
                                        </p:tgtEl>
                                        <p:attrNameLst>
                                          <p:attrName>ppt_y</p:attrName>
                                        </p:attrNameLst>
                                      </p:cBhvr>
                                      <p:tavLst>
                                        <p:tav tm="0">
                                          <p:val>
                                            <p:strVal val="ppt_y"/>
                                          </p:val>
                                        </p:tav>
                                        <p:tav tm="100000">
                                          <p:val>
                                            <p:strVal val="ppt_y"/>
                                          </p:val>
                                        </p:tav>
                                      </p:tavLst>
                                    </p:anim>
                                    <p:set>
                                      <p:cBhvr>
                                        <p:cTn id="108" dur="1" fill="hold">
                                          <p:stCondLst>
                                            <p:cond delay="499"/>
                                          </p:stCondLst>
                                        </p:cTn>
                                        <p:tgtEl>
                                          <p:spTgt spid="15"/>
                                        </p:tgtEl>
                                        <p:attrNameLst>
                                          <p:attrName>style.visibility</p:attrName>
                                        </p:attrNameLst>
                                      </p:cBhvr>
                                      <p:to>
                                        <p:strVal val="hidden"/>
                                      </p:to>
                                    </p:set>
                                  </p:childTnLst>
                                </p:cTn>
                              </p:par>
                              <p:par>
                                <p:cTn id="109" presetID="2" presetClass="exit" presetSubtype="8" fill="hold" grpId="1" nodeType="withEffect">
                                  <p:stCondLst>
                                    <p:cond delay="2000"/>
                                  </p:stCondLst>
                                  <p:childTnLst>
                                    <p:anim calcmode="lin" valueType="num">
                                      <p:cBhvr additive="base">
                                        <p:cTn id="110" dur="500"/>
                                        <p:tgtEl>
                                          <p:spTgt spid="7"/>
                                        </p:tgtEl>
                                        <p:attrNameLst>
                                          <p:attrName>ppt_x</p:attrName>
                                        </p:attrNameLst>
                                      </p:cBhvr>
                                      <p:tavLst>
                                        <p:tav tm="0">
                                          <p:val>
                                            <p:strVal val="ppt_x"/>
                                          </p:val>
                                        </p:tav>
                                        <p:tav tm="100000">
                                          <p:val>
                                            <p:strVal val="0-ppt_w/2"/>
                                          </p:val>
                                        </p:tav>
                                      </p:tavLst>
                                    </p:anim>
                                    <p:anim calcmode="lin" valueType="num">
                                      <p:cBhvr additive="base">
                                        <p:cTn id="111" dur="500"/>
                                        <p:tgtEl>
                                          <p:spTgt spid="7"/>
                                        </p:tgtEl>
                                        <p:attrNameLst>
                                          <p:attrName>ppt_y</p:attrName>
                                        </p:attrNameLst>
                                      </p:cBhvr>
                                      <p:tavLst>
                                        <p:tav tm="0">
                                          <p:val>
                                            <p:strVal val="ppt_y"/>
                                          </p:val>
                                        </p:tav>
                                        <p:tav tm="100000">
                                          <p:val>
                                            <p:strVal val="ppt_y"/>
                                          </p:val>
                                        </p:tav>
                                      </p:tavLst>
                                    </p:anim>
                                    <p:set>
                                      <p:cBhvr>
                                        <p:cTn id="1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34" grpId="0" animBg="1"/>
      <p:bldP spid="34" grpId="1" animBg="1"/>
      <p:bldP spid="35" grpId="0" animBg="1"/>
      <p:bldP spid="35" grpId="1" animBg="1"/>
      <p:bldP spid="36" grpId="0" animBg="1"/>
      <p:bldP spid="3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5660E21-5266-4D01-8BB1-86A26CC88155}"/>
              </a:ext>
            </a:extLst>
          </p:cNvPr>
          <p:cNvPicPr>
            <a:picLocks noChangeAspect="1"/>
          </p:cNvPicPr>
          <p:nvPr/>
        </p:nvPicPr>
        <p:blipFill rotWithShape="1">
          <a:blip r:embed="rId3">
            <a:extLst>
              <a:ext uri="{28A0092B-C50C-407E-A947-70E740481C1C}">
                <a14:useLocalDpi xmlns:a14="http://schemas.microsoft.com/office/drawing/2010/main" val="0"/>
              </a:ext>
            </a:extLst>
          </a:blip>
          <a:srcRect l="14319" t="65262" r="49350" b="16984"/>
          <a:stretch/>
        </p:blipFill>
        <p:spPr>
          <a:xfrm flipV="1">
            <a:off x="-4282" y="0"/>
            <a:ext cx="9136040" cy="2572544"/>
          </a:xfrm>
          <a:prstGeom prst="rect">
            <a:avLst/>
          </a:prstGeom>
          <a:solidFill>
            <a:schemeClr val="accent1"/>
          </a:solidFill>
        </p:spPr>
      </p:pic>
      <p:sp>
        <p:nvSpPr>
          <p:cNvPr id="2" name="椭圆 1"/>
          <p:cNvSpPr/>
          <p:nvPr/>
        </p:nvSpPr>
        <p:spPr>
          <a:xfrm>
            <a:off x="2770077" y="2370928"/>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999" dirty="0">
                <a:latin typeface="造字工房悦黑演示版纤细体" pitchFamily="50" charset="-122"/>
                <a:ea typeface="造字工房悦黑演示版纤细体" pitchFamily="50" charset="-122"/>
              </a:rPr>
              <a:t>4</a:t>
            </a:r>
            <a:endParaRPr lang="zh-CN" altLang="en-US" sz="2999" dirty="0">
              <a:latin typeface="造字工房悦黑演示版纤细体" pitchFamily="50" charset="-122"/>
              <a:ea typeface="造字工房悦黑演示版纤细体" pitchFamily="50" charset="-122"/>
            </a:endParaRPr>
          </a:p>
        </p:txBody>
      </p:sp>
      <p:sp>
        <p:nvSpPr>
          <p:cNvPr id="3" name="矩形 9"/>
          <p:cNvSpPr/>
          <p:nvPr/>
        </p:nvSpPr>
        <p:spPr>
          <a:xfrm>
            <a:off x="3001009" y="2246325"/>
            <a:ext cx="580831" cy="1175657"/>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cxnSpLocks/>
          </p:cNvCxnSpPr>
          <p:nvPr/>
        </p:nvCxnSpPr>
        <p:spPr>
          <a:xfrm flipH="1">
            <a:off x="3077985" y="2370928"/>
            <a:ext cx="432333" cy="880106"/>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455876" y="2572544"/>
            <a:ext cx="4072811" cy="523220"/>
          </a:xfrm>
          <a:prstGeom prst="rect">
            <a:avLst/>
          </a:prstGeom>
          <a:noFill/>
        </p:spPr>
        <p:txBody>
          <a:bodyPr wrap="square" rtlCol="0" anchor="ctr">
            <a:spAutoFit/>
          </a:bodyPr>
          <a:lstStyle/>
          <a:p>
            <a:pPr lvl="0"/>
            <a:r>
              <a:rPr lang="zh-CN" altLang="en-US" sz="2800"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2800" dirty="0">
              <a:solidFill>
                <a:schemeClr val="accent1"/>
              </a:solidFill>
              <a:latin typeface="微软雅黑" pitchFamily="34" charset="-122"/>
              <a:ea typeface="微软雅黑" pitchFamily="34" charset="-122"/>
              <a:sym typeface="Arial" panose="020B0604020202020204" pitchFamily="34" charset="0"/>
            </a:endParaRPr>
          </a:p>
        </p:txBody>
      </p:sp>
    </p:spTree>
    <p:extLst>
      <p:ext uri="{BB962C8B-B14F-4D97-AF65-F5344CB8AC3E}">
        <p14:creationId xmlns:p14="http://schemas.microsoft.com/office/powerpoint/2010/main" val="3590787340"/>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1"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2)">
                                      <p:cBhvr>
                                        <p:cTn id="15" dur="2000"/>
                                        <p:tgtEl>
                                          <p:spTgt spid="2"/>
                                        </p:tgtEl>
                                      </p:cBhvr>
                                    </p:animEffect>
                                  </p:childTnLst>
                                </p:cTn>
                              </p:par>
                            </p:childTnLst>
                          </p:cTn>
                        </p:par>
                        <p:par>
                          <p:cTn id="16" fill="hold">
                            <p:stCondLst>
                              <p:cond delay="3000"/>
                            </p:stCondLst>
                            <p:childTnLst>
                              <p:par>
                                <p:cTn id="17" presetID="50" presetClass="entr" presetSubtype="0" decel="10000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par>
                          <p:cTn id="22" fill="hold">
                            <p:stCondLst>
                              <p:cond delay="4000"/>
                            </p:stCondLst>
                            <p:childTnLst>
                              <p:par>
                                <p:cTn id="23" presetID="50" presetClass="entr" presetSubtype="0" decel="10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3"/>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p:nvPr/>
        </p:nvGrpSpPr>
        <p:grpSpPr>
          <a:xfrm>
            <a:off x="679212" y="1848195"/>
            <a:ext cx="3008076" cy="2608489"/>
            <a:chOff x="2055193" y="2370800"/>
            <a:chExt cx="3590935" cy="3112961"/>
          </a:xfrm>
          <a:solidFill>
            <a:schemeClr val="accent3"/>
          </a:solidFill>
        </p:grpSpPr>
        <p:sp>
          <p:nvSpPr>
            <p:cNvPr id="22" name="Freeform 5"/>
            <p:cNvSpPr>
              <a:spLocks noEditPoints="1"/>
            </p:cNvSpPr>
            <p:nvPr/>
          </p:nvSpPr>
          <p:spPr bwMode="auto">
            <a:xfrm flipH="1">
              <a:off x="4579874" y="4834206"/>
              <a:ext cx="643429"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23" name="Freeform 6"/>
            <p:cNvSpPr>
              <a:spLocks noEditPoints="1"/>
            </p:cNvSpPr>
            <p:nvPr/>
          </p:nvSpPr>
          <p:spPr bwMode="auto">
            <a:xfrm flipH="1">
              <a:off x="2992756" y="4834206"/>
              <a:ext cx="649555"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24" name="Freeform 7"/>
            <p:cNvSpPr>
              <a:spLocks/>
            </p:cNvSpPr>
            <p:nvPr/>
          </p:nvSpPr>
          <p:spPr bwMode="auto">
            <a:xfrm flipH="1">
              <a:off x="2055193" y="2370800"/>
              <a:ext cx="2929124" cy="2641116"/>
            </a:xfrm>
            <a:custGeom>
              <a:avLst/>
              <a:gdLst>
                <a:gd name="T0" fmla="*/ 118 w 200"/>
                <a:gd name="T1" fmla="*/ 180 h 180"/>
                <a:gd name="T2" fmla="*/ 6 w 200"/>
                <a:gd name="T3" fmla="*/ 180 h 180"/>
                <a:gd name="T4" fmla="*/ 0 w 200"/>
                <a:gd name="T5" fmla="*/ 174 h 180"/>
                <a:gd name="T6" fmla="*/ 6 w 200"/>
                <a:gd name="T7" fmla="*/ 168 h 180"/>
                <a:gd name="T8" fmla="*/ 113 w 200"/>
                <a:gd name="T9" fmla="*/ 168 h 180"/>
                <a:gd name="T10" fmla="*/ 153 w 200"/>
                <a:gd name="T11" fmla="*/ 5 h 180"/>
                <a:gd name="T12" fmla="*/ 159 w 200"/>
                <a:gd name="T13" fmla="*/ 0 h 180"/>
                <a:gd name="T14" fmla="*/ 194 w 200"/>
                <a:gd name="T15" fmla="*/ 0 h 180"/>
                <a:gd name="T16" fmla="*/ 200 w 200"/>
                <a:gd name="T17" fmla="*/ 6 h 180"/>
                <a:gd name="T18" fmla="*/ 194 w 200"/>
                <a:gd name="T19" fmla="*/ 12 h 180"/>
                <a:gd name="T20" fmla="*/ 163 w 200"/>
                <a:gd name="T21" fmla="*/ 12 h 180"/>
                <a:gd name="T22" fmla="*/ 124 w 200"/>
                <a:gd name="T23" fmla="*/ 175 h 180"/>
                <a:gd name="T24" fmla="*/ 118 w 200"/>
                <a:gd name="T25"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80">
                  <a:moveTo>
                    <a:pt x="118" y="180"/>
                  </a:moveTo>
                  <a:cubicBezTo>
                    <a:pt x="6" y="180"/>
                    <a:pt x="6" y="180"/>
                    <a:pt x="6" y="180"/>
                  </a:cubicBezTo>
                  <a:cubicBezTo>
                    <a:pt x="3" y="180"/>
                    <a:pt x="0" y="177"/>
                    <a:pt x="0" y="174"/>
                  </a:cubicBezTo>
                  <a:cubicBezTo>
                    <a:pt x="0" y="171"/>
                    <a:pt x="3" y="168"/>
                    <a:pt x="6" y="168"/>
                  </a:cubicBezTo>
                  <a:cubicBezTo>
                    <a:pt x="113" y="168"/>
                    <a:pt x="113" y="168"/>
                    <a:pt x="113" y="168"/>
                  </a:cubicBezTo>
                  <a:cubicBezTo>
                    <a:pt x="153" y="5"/>
                    <a:pt x="153" y="5"/>
                    <a:pt x="153" y="5"/>
                  </a:cubicBezTo>
                  <a:cubicBezTo>
                    <a:pt x="154" y="2"/>
                    <a:pt x="156" y="0"/>
                    <a:pt x="159" y="0"/>
                  </a:cubicBezTo>
                  <a:cubicBezTo>
                    <a:pt x="194" y="0"/>
                    <a:pt x="194" y="0"/>
                    <a:pt x="194" y="0"/>
                  </a:cubicBezTo>
                  <a:cubicBezTo>
                    <a:pt x="197" y="0"/>
                    <a:pt x="200" y="3"/>
                    <a:pt x="200" y="6"/>
                  </a:cubicBezTo>
                  <a:cubicBezTo>
                    <a:pt x="200" y="9"/>
                    <a:pt x="197" y="12"/>
                    <a:pt x="194" y="12"/>
                  </a:cubicBezTo>
                  <a:cubicBezTo>
                    <a:pt x="163" y="12"/>
                    <a:pt x="163" y="12"/>
                    <a:pt x="163" y="12"/>
                  </a:cubicBezTo>
                  <a:cubicBezTo>
                    <a:pt x="124" y="175"/>
                    <a:pt x="124" y="175"/>
                    <a:pt x="124" y="175"/>
                  </a:cubicBezTo>
                  <a:cubicBezTo>
                    <a:pt x="123" y="178"/>
                    <a:pt x="121" y="180"/>
                    <a:pt x="11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26" name="Freeform 9"/>
            <p:cNvSpPr>
              <a:spLocks/>
            </p:cNvSpPr>
            <p:nvPr/>
          </p:nvSpPr>
          <p:spPr bwMode="auto">
            <a:xfrm flipH="1">
              <a:off x="3109188" y="3179680"/>
              <a:ext cx="2536940" cy="1599378"/>
            </a:xfrm>
            <a:custGeom>
              <a:avLst/>
              <a:gdLst>
                <a:gd name="T0" fmla="*/ 167 w 173"/>
                <a:gd name="T1" fmla="*/ 109 h 109"/>
                <a:gd name="T2" fmla="*/ 37 w 173"/>
                <a:gd name="T3" fmla="*/ 109 h 109"/>
                <a:gd name="T4" fmla="*/ 32 w 173"/>
                <a:gd name="T5" fmla="*/ 105 h 109"/>
                <a:gd name="T6" fmla="*/ 1 w 173"/>
                <a:gd name="T7" fmla="*/ 9 h 109"/>
                <a:gd name="T8" fmla="*/ 5 w 173"/>
                <a:gd name="T9" fmla="*/ 1 h 109"/>
                <a:gd name="T10" fmla="*/ 13 w 173"/>
                <a:gd name="T11" fmla="*/ 5 h 109"/>
                <a:gd name="T12" fmla="*/ 42 w 173"/>
                <a:gd name="T13" fmla="*/ 97 h 109"/>
                <a:gd name="T14" fmla="*/ 167 w 173"/>
                <a:gd name="T15" fmla="*/ 97 h 109"/>
                <a:gd name="T16" fmla="*/ 173 w 173"/>
                <a:gd name="T17" fmla="*/ 103 h 109"/>
                <a:gd name="T18" fmla="*/ 167 w 173"/>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09">
                  <a:moveTo>
                    <a:pt x="167" y="109"/>
                  </a:moveTo>
                  <a:cubicBezTo>
                    <a:pt x="37" y="109"/>
                    <a:pt x="37" y="109"/>
                    <a:pt x="37" y="109"/>
                  </a:cubicBezTo>
                  <a:cubicBezTo>
                    <a:pt x="35" y="109"/>
                    <a:pt x="32" y="107"/>
                    <a:pt x="32" y="105"/>
                  </a:cubicBezTo>
                  <a:cubicBezTo>
                    <a:pt x="1" y="9"/>
                    <a:pt x="1" y="9"/>
                    <a:pt x="1" y="9"/>
                  </a:cubicBezTo>
                  <a:cubicBezTo>
                    <a:pt x="0" y="6"/>
                    <a:pt x="2" y="2"/>
                    <a:pt x="5" y="1"/>
                  </a:cubicBezTo>
                  <a:cubicBezTo>
                    <a:pt x="8" y="0"/>
                    <a:pt x="12" y="2"/>
                    <a:pt x="13" y="5"/>
                  </a:cubicBezTo>
                  <a:cubicBezTo>
                    <a:pt x="42" y="97"/>
                    <a:pt x="42" y="97"/>
                    <a:pt x="42" y="97"/>
                  </a:cubicBezTo>
                  <a:cubicBezTo>
                    <a:pt x="167" y="97"/>
                    <a:pt x="167" y="97"/>
                    <a:pt x="167" y="97"/>
                  </a:cubicBezTo>
                  <a:cubicBezTo>
                    <a:pt x="170" y="97"/>
                    <a:pt x="173" y="100"/>
                    <a:pt x="173" y="103"/>
                  </a:cubicBezTo>
                  <a:cubicBezTo>
                    <a:pt x="173" y="106"/>
                    <a:pt x="170" y="109"/>
                    <a:pt x="167"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sp>
        <p:nvSpPr>
          <p:cNvPr id="29" name="Oval 28"/>
          <p:cNvSpPr/>
          <p:nvPr/>
        </p:nvSpPr>
        <p:spPr>
          <a:xfrm>
            <a:off x="2371292" y="2797502"/>
            <a:ext cx="861703" cy="8619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endParaRPr>
          </a:p>
        </p:txBody>
      </p:sp>
      <p:sp>
        <p:nvSpPr>
          <p:cNvPr id="30" name="Oval 29"/>
          <p:cNvSpPr/>
          <p:nvPr/>
        </p:nvSpPr>
        <p:spPr>
          <a:xfrm>
            <a:off x="1520150" y="1932881"/>
            <a:ext cx="861703" cy="86197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endParaRPr>
          </a:p>
        </p:txBody>
      </p:sp>
      <p:sp>
        <p:nvSpPr>
          <p:cNvPr id="31" name="Oval 30"/>
          <p:cNvSpPr/>
          <p:nvPr/>
        </p:nvSpPr>
        <p:spPr>
          <a:xfrm>
            <a:off x="1699927" y="2878754"/>
            <a:ext cx="608163" cy="608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endParaRPr>
          </a:p>
        </p:txBody>
      </p:sp>
      <p:sp>
        <p:nvSpPr>
          <p:cNvPr id="32" name="Oval 31"/>
          <p:cNvSpPr/>
          <p:nvPr/>
        </p:nvSpPr>
        <p:spPr>
          <a:xfrm>
            <a:off x="2471389" y="2173445"/>
            <a:ext cx="536940" cy="53710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endParaRPr>
          </a:p>
        </p:txBody>
      </p:sp>
      <p:sp>
        <p:nvSpPr>
          <p:cNvPr id="34" name="TextBox 33"/>
          <p:cNvSpPr txBox="1"/>
          <p:nvPr/>
        </p:nvSpPr>
        <p:spPr>
          <a:xfrm>
            <a:off x="2527947" y="2992207"/>
            <a:ext cx="585745" cy="377030"/>
          </a:xfrm>
          <a:prstGeom prst="rect">
            <a:avLst/>
          </a:prstGeom>
          <a:noFill/>
        </p:spPr>
        <p:txBody>
          <a:bodyPr wrap="none" lIns="68584" tIns="34292" rIns="68584" bIns="34292" rtlCol="0">
            <a:spAutoFit/>
          </a:bodyPr>
          <a:lstStyle/>
          <a:p>
            <a:pPr algn="ctr" defTabSz="685843"/>
            <a:r>
              <a:rPr lang="id-ID" sz="2000" b="1" dirty="0">
                <a:solidFill>
                  <a:schemeClr val="bg1"/>
                </a:solidFill>
              </a:rPr>
              <a:t>37%</a:t>
            </a:r>
          </a:p>
        </p:txBody>
      </p:sp>
      <p:sp>
        <p:nvSpPr>
          <p:cNvPr id="35" name="TextBox 34"/>
          <p:cNvSpPr txBox="1"/>
          <p:nvPr/>
        </p:nvSpPr>
        <p:spPr>
          <a:xfrm>
            <a:off x="1666603" y="2116323"/>
            <a:ext cx="585745" cy="377030"/>
          </a:xfrm>
          <a:prstGeom prst="rect">
            <a:avLst/>
          </a:prstGeom>
          <a:noFill/>
        </p:spPr>
        <p:txBody>
          <a:bodyPr wrap="none" lIns="68584" tIns="34292" rIns="68584" bIns="34292" rtlCol="0">
            <a:spAutoFit/>
          </a:bodyPr>
          <a:lstStyle/>
          <a:p>
            <a:pPr algn="ctr" defTabSz="685843"/>
            <a:r>
              <a:rPr lang="id-ID" sz="2000" b="1" dirty="0">
                <a:solidFill>
                  <a:schemeClr val="bg1"/>
                </a:solidFill>
              </a:rPr>
              <a:t>33%</a:t>
            </a:r>
          </a:p>
        </p:txBody>
      </p:sp>
      <p:sp>
        <p:nvSpPr>
          <p:cNvPr id="36" name="TextBox 35"/>
          <p:cNvSpPr txBox="1"/>
          <p:nvPr/>
        </p:nvSpPr>
        <p:spPr>
          <a:xfrm>
            <a:off x="1780015" y="3002311"/>
            <a:ext cx="495977" cy="315475"/>
          </a:xfrm>
          <a:prstGeom prst="rect">
            <a:avLst/>
          </a:prstGeom>
          <a:noFill/>
        </p:spPr>
        <p:txBody>
          <a:bodyPr wrap="none" lIns="68584" tIns="34292" rIns="68584" bIns="34292" rtlCol="0">
            <a:spAutoFit/>
          </a:bodyPr>
          <a:lstStyle/>
          <a:p>
            <a:pPr algn="ctr" defTabSz="685843"/>
            <a:r>
              <a:rPr lang="id-ID" sz="1600" b="1" dirty="0">
                <a:solidFill>
                  <a:schemeClr val="bg1"/>
                </a:solidFill>
              </a:rPr>
              <a:t>20%</a:t>
            </a:r>
          </a:p>
        </p:txBody>
      </p:sp>
      <p:sp>
        <p:nvSpPr>
          <p:cNvPr id="37" name="TextBox 36"/>
          <p:cNvSpPr txBox="1"/>
          <p:nvPr/>
        </p:nvSpPr>
        <p:spPr>
          <a:xfrm>
            <a:off x="2527485" y="2268820"/>
            <a:ext cx="452696" cy="284697"/>
          </a:xfrm>
          <a:prstGeom prst="rect">
            <a:avLst/>
          </a:prstGeom>
          <a:noFill/>
        </p:spPr>
        <p:txBody>
          <a:bodyPr wrap="none" lIns="68584" tIns="34292" rIns="68584" bIns="34292" rtlCol="0">
            <a:spAutoFit/>
          </a:bodyPr>
          <a:lstStyle/>
          <a:p>
            <a:pPr algn="ctr" defTabSz="685843"/>
            <a:r>
              <a:rPr lang="id-ID" sz="1400" b="1" dirty="0">
                <a:solidFill>
                  <a:schemeClr val="bg1"/>
                </a:solidFill>
              </a:rPr>
              <a:t>10%</a:t>
            </a:r>
          </a:p>
        </p:txBody>
      </p:sp>
      <p:grpSp>
        <p:nvGrpSpPr>
          <p:cNvPr id="3" name="Group 37"/>
          <p:cNvGrpSpPr/>
          <p:nvPr/>
        </p:nvGrpSpPr>
        <p:grpSpPr>
          <a:xfrm>
            <a:off x="5867907" y="1443010"/>
            <a:ext cx="1688728" cy="668937"/>
            <a:chOff x="7382467" y="2086755"/>
            <a:chExt cx="2251637" cy="891641"/>
          </a:xfrm>
        </p:grpSpPr>
        <p:sp>
          <p:nvSpPr>
            <p:cNvPr id="39" name="TextBox 38"/>
            <p:cNvSpPr txBox="1"/>
            <p:nvPr/>
          </p:nvSpPr>
          <p:spPr>
            <a:xfrm>
              <a:off x="7382467" y="2086755"/>
              <a:ext cx="801929" cy="328193"/>
            </a:xfrm>
            <a:prstGeom prst="rect">
              <a:avLst/>
            </a:prstGeom>
            <a:noFill/>
          </p:spPr>
          <p:txBody>
            <a:bodyPr wrap="none" rtlCol="0">
              <a:spAutoFit/>
            </a:bodyPr>
            <a:lstStyle/>
            <a:p>
              <a:pPr defTabSz="685843"/>
              <a:r>
                <a:rPr lang="zh-CN" altLang="en-US" sz="1000" dirty="0">
                  <a:solidFill>
                    <a:schemeClr val="tx1">
                      <a:lumMod val="50000"/>
                      <a:lumOff val="50000"/>
                    </a:schemeClr>
                  </a:solidFill>
                </a:rPr>
                <a:t>内容</a:t>
              </a:r>
              <a:r>
                <a:rPr lang="id-ID" sz="1000" b="1" dirty="0">
                  <a:solidFill>
                    <a:schemeClr val="tx1">
                      <a:lumMod val="50000"/>
                      <a:lumOff val="50000"/>
                    </a:schemeClr>
                  </a:solidFill>
                </a:rPr>
                <a:t> 01</a:t>
              </a:r>
            </a:p>
          </p:txBody>
        </p:sp>
        <p:sp>
          <p:nvSpPr>
            <p:cNvPr id="40" name="TextBox 39"/>
            <p:cNvSpPr txBox="1"/>
            <p:nvPr/>
          </p:nvSpPr>
          <p:spPr>
            <a:xfrm>
              <a:off x="7382467" y="2301497"/>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grpSp>
        <p:nvGrpSpPr>
          <p:cNvPr id="4" name="Group 40"/>
          <p:cNvGrpSpPr/>
          <p:nvPr/>
        </p:nvGrpSpPr>
        <p:grpSpPr>
          <a:xfrm>
            <a:off x="5867907" y="2059102"/>
            <a:ext cx="1688728" cy="668937"/>
            <a:chOff x="7382467" y="2983912"/>
            <a:chExt cx="2251637" cy="891641"/>
          </a:xfrm>
        </p:grpSpPr>
        <p:sp>
          <p:nvSpPr>
            <p:cNvPr id="42" name="TextBox 41"/>
            <p:cNvSpPr txBox="1"/>
            <p:nvPr/>
          </p:nvSpPr>
          <p:spPr>
            <a:xfrm>
              <a:off x="7382467" y="2983912"/>
              <a:ext cx="801929" cy="328193"/>
            </a:xfrm>
            <a:prstGeom prst="rect">
              <a:avLst/>
            </a:prstGeom>
            <a:noFill/>
          </p:spPr>
          <p:txBody>
            <a:bodyPr wrap="none" rtlCol="0">
              <a:spAutoFit/>
            </a:bodyPr>
            <a:lstStyle/>
            <a:p>
              <a:pPr defTabSz="685843"/>
              <a:r>
                <a:rPr lang="zh-CN" altLang="en-US" sz="1000" dirty="0">
                  <a:solidFill>
                    <a:schemeClr val="tx1">
                      <a:lumMod val="50000"/>
                      <a:lumOff val="50000"/>
                    </a:schemeClr>
                  </a:solidFill>
                </a:rPr>
                <a:t>内容</a:t>
              </a:r>
              <a:r>
                <a:rPr lang="id-ID" sz="1000" b="1" dirty="0">
                  <a:solidFill>
                    <a:schemeClr val="tx1">
                      <a:lumMod val="50000"/>
                      <a:lumOff val="50000"/>
                    </a:schemeClr>
                  </a:solidFill>
                </a:rPr>
                <a:t> 02</a:t>
              </a:r>
            </a:p>
          </p:txBody>
        </p:sp>
        <p:sp>
          <p:nvSpPr>
            <p:cNvPr id="43" name="TextBox 42"/>
            <p:cNvSpPr txBox="1"/>
            <p:nvPr/>
          </p:nvSpPr>
          <p:spPr>
            <a:xfrm>
              <a:off x="7382467" y="3198654"/>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grpSp>
        <p:nvGrpSpPr>
          <p:cNvPr id="5" name="Group 43"/>
          <p:cNvGrpSpPr/>
          <p:nvPr/>
        </p:nvGrpSpPr>
        <p:grpSpPr>
          <a:xfrm>
            <a:off x="5867907" y="2728197"/>
            <a:ext cx="1688728" cy="668937"/>
            <a:chOff x="7382467" y="3918662"/>
            <a:chExt cx="2251637" cy="891641"/>
          </a:xfrm>
        </p:grpSpPr>
        <p:sp>
          <p:nvSpPr>
            <p:cNvPr id="45" name="TextBox 44"/>
            <p:cNvSpPr txBox="1"/>
            <p:nvPr/>
          </p:nvSpPr>
          <p:spPr>
            <a:xfrm>
              <a:off x="7382467" y="3918662"/>
              <a:ext cx="801929" cy="328193"/>
            </a:xfrm>
            <a:prstGeom prst="rect">
              <a:avLst/>
            </a:prstGeom>
            <a:noFill/>
          </p:spPr>
          <p:txBody>
            <a:bodyPr wrap="none" rtlCol="0">
              <a:spAutoFit/>
            </a:bodyPr>
            <a:lstStyle/>
            <a:p>
              <a:pPr defTabSz="685843"/>
              <a:r>
                <a:rPr lang="zh-CN" altLang="en-US" sz="1000" dirty="0">
                  <a:solidFill>
                    <a:schemeClr val="tx1">
                      <a:lumMod val="50000"/>
                      <a:lumOff val="50000"/>
                    </a:schemeClr>
                  </a:solidFill>
                </a:rPr>
                <a:t>内容</a:t>
              </a:r>
              <a:r>
                <a:rPr lang="id-ID" sz="1000" b="1" dirty="0">
                  <a:solidFill>
                    <a:schemeClr val="tx1">
                      <a:lumMod val="50000"/>
                      <a:lumOff val="50000"/>
                    </a:schemeClr>
                  </a:solidFill>
                </a:rPr>
                <a:t> 03</a:t>
              </a:r>
            </a:p>
          </p:txBody>
        </p:sp>
        <p:sp>
          <p:nvSpPr>
            <p:cNvPr id="46" name="TextBox 45"/>
            <p:cNvSpPr txBox="1"/>
            <p:nvPr/>
          </p:nvSpPr>
          <p:spPr>
            <a:xfrm>
              <a:off x="7382467" y="4133404"/>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grpSp>
        <p:nvGrpSpPr>
          <p:cNvPr id="6" name="Group 46"/>
          <p:cNvGrpSpPr/>
          <p:nvPr/>
        </p:nvGrpSpPr>
        <p:grpSpPr>
          <a:xfrm>
            <a:off x="5867907" y="3415871"/>
            <a:ext cx="1688728" cy="668937"/>
            <a:chOff x="7382467" y="4811811"/>
            <a:chExt cx="2251637" cy="891641"/>
          </a:xfrm>
        </p:grpSpPr>
        <p:sp>
          <p:nvSpPr>
            <p:cNvPr id="48" name="TextBox 47"/>
            <p:cNvSpPr txBox="1"/>
            <p:nvPr/>
          </p:nvSpPr>
          <p:spPr>
            <a:xfrm>
              <a:off x="7382467" y="4811811"/>
              <a:ext cx="801929" cy="328193"/>
            </a:xfrm>
            <a:prstGeom prst="rect">
              <a:avLst/>
            </a:prstGeom>
            <a:noFill/>
          </p:spPr>
          <p:txBody>
            <a:bodyPr wrap="none" rtlCol="0">
              <a:spAutoFit/>
            </a:bodyPr>
            <a:lstStyle/>
            <a:p>
              <a:pPr defTabSz="685843"/>
              <a:r>
                <a:rPr lang="zh-CN" altLang="en-US" sz="1000" dirty="0">
                  <a:solidFill>
                    <a:schemeClr val="tx1">
                      <a:lumMod val="50000"/>
                      <a:lumOff val="50000"/>
                    </a:schemeClr>
                  </a:solidFill>
                </a:rPr>
                <a:t>内容</a:t>
              </a:r>
              <a:r>
                <a:rPr lang="id-ID" sz="1000" b="1" dirty="0">
                  <a:solidFill>
                    <a:schemeClr val="tx1">
                      <a:lumMod val="50000"/>
                      <a:lumOff val="50000"/>
                    </a:schemeClr>
                  </a:solidFill>
                </a:rPr>
                <a:t> 04</a:t>
              </a:r>
            </a:p>
          </p:txBody>
        </p:sp>
        <p:sp>
          <p:nvSpPr>
            <p:cNvPr id="49" name="TextBox 48"/>
            <p:cNvSpPr txBox="1"/>
            <p:nvPr/>
          </p:nvSpPr>
          <p:spPr>
            <a:xfrm>
              <a:off x="7382467" y="5026553"/>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cxnSp>
        <p:nvCxnSpPr>
          <p:cNvPr id="72" name="Elbow Connector 71"/>
          <p:cNvCxnSpPr>
            <a:stCxn id="30" idx="0"/>
          </p:cNvCxnSpPr>
          <p:nvPr/>
        </p:nvCxnSpPr>
        <p:spPr>
          <a:xfrm rot="5400000" flipH="1" flipV="1">
            <a:off x="3519462" y="99539"/>
            <a:ext cx="264882" cy="3401803"/>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32" idx="6"/>
          </p:cNvCxnSpPr>
          <p:nvPr/>
        </p:nvCxnSpPr>
        <p:spPr>
          <a:xfrm flipV="1">
            <a:off x="3008329" y="2274863"/>
            <a:ext cx="2339733" cy="167135"/>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31" idx="4"/>
          </p:cNvCxnSpPr>
          <p:nvPr/>
        </p:nvCxnSpPr>
        <p:spPr>
          <a:xfrm rot="16200000" flipH="1">
            <a:off x="3558268" y="1932844"/>
            <a:ext cx="200991" cy="3309510"/>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1" name="Elbow Connector 80"/>
          <p:cNvCxnSpPr/>
          <p:nvPr/>
        </p:nvCxnSpPr>
        <p:spPr>
          <a:xfrm flipV="1">
            <a:off x="3232996" y="2977987"/>
            <a:ext cx="2080522" cy="298524"/>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91" name="Freeform 13"/>
          <p:cNvSpPr>
            <a:spLocks/>
          </p:cNvSpPr>
          <p:nvPr/>
        </p:nvSpPr>
        <p:spPr bwMode="auto">
          <a:xfrm>
            <a:off x="5508503" y="1518964"/>
            <a:ext cx="320694" cy="223772"/>
          </a:xfrm>
          <a:custGeom>
            <a:avLst/>
            <a:gdLst>
              <a:gd name="T0" fmla="*/ 1054 w 1075"/>
              <a:gd name="T1" fmla="*/ 292 h 750"/>
              <a:gd name="T2" fmla="*/ 786 w 1075"/>
              <a:gd name="T3" fmla="*/ 12 h 750"/>
              <a:gd name="T4" fmla="*/ 705 w 1075"/>
              <a:gd name="T5" fmla="*/ 0 h 750"/>
              <a:gd name="T6" fmla="*/ 538 w 1075"/>
              <a:gd name="T7" fmla="*/ 179 h 750"/>
              <a:gd name="T8" fmla="*/ 371 w 1075"/>
              <a:gd name="T9" fmla="*/ 3 h 750"/>
              <a:gd name="T10" fmla="*/ 303 w 1075"/>
              <a:gd name="T11" fmla="*/ 14 h 750"/>
              <a:gd name="T12" fmla="*/ 23 w 1075"/>
              <a:gd name="T13" fmla="*/ 282 h 750"/>
              <a:gd name="T14" fmla="*/ 22 w 1075"/>
              <a:gd name="T15" fmla="*/ 360 h 750"/>
              <a:gd name="T16" fmla="*/ 109 w 1075"/>
              <a:gd name="T17" fmla="*/ 451 h 750"/>
              <a:gd name="T18" fmla="*/ 186 w 1075"/>
              <a:gd name="T19" fmla="*/ 453 h 750"/>
              <a:gd name="T20" fmla="*/ 282 w 1075"/>
              <a:gd name="T21" fmla="*/ 360 h 750"/>
              <a:gd name="T22" fmla="*/ 282 w 1075"/>
              <a:gd name="T23" fmla="*/ 695 h 750"/>
              <a:gd name="T24" fmla="*/ 340 w 1075"/>
              <a:gd name="T25" fmla="*/ 750 h 750"/>
              <a:gd name="T26" fmla="*/ 740 w 1075"/>
              <a:gd name="T27" fmla="*/ 750 h 750"/>
              <a:gd name="T28" fmla="*/ 798 w 1075"/>
              <a:gd name="T29" fmla="*/ 695 h 750"/>
              <a:gd name="T30" fmla="*/ 798 w 1075"/>
              <a:gd name="T31" fmla="*/ 364 h 750"/>
              <a:gd name="T32" fmla="*/ 884 w 1075"/>
              <a:gd name="T33" fmla="*/ 455 h 750"/>
              <a:gd name="T34" fmla="*/ 962 w 1075"/>
              <a:gd name="T35" fmla="*/ 457 h 750"/>
              <a:gd name="T36" fmla="*/ 1053 w 1075"/>
              <a:gd name="T37" fmla="*/ 370 h 750"/>
              <a:gd name="T38" fmla="*/ 1054 w 1075"/>
              <a:gd name="T39" fmla="*/ 29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5" h="750">
                <a:moveTo>
                  <a:pt x="1054" y="292"/>
                </a:moveTo>
                <a:cubicBezTo>
                  <a:pt x="786" y="12"/>
                  <a:pt x="786" y="12"/>
                  <a:pt x="786" y="12"/>
                </a:cubicBezTo>
                <a:cubicBezTo>
                  <a:pt x="781" y="6"/>
                  <a:pt x="750" y="2"/>
                  <a:pt x="705" y="0"/>
                </a:cubicBezTo>
                <a:cubicBezTo>
                  <a:pt x="696" y="101"/>
                  <a:pt x="624" y="179"/>
                  <a:pt x="538" y="179"/>
                </a:cubicBezTo>
                <a:cubicBezTo>
                  <a:pt x="452" y="179"/>
                  <a:pt x="382" y="102"/>
                  <a:pt x="371" y="3"/>
                </a:cubicBezTo>
                <a:cubicBezTo>
                  <a:pt x="334" y="5"/>
                  <a:pt x="308" y="9"/>
                  <a:pt x="303" y="14"/>
                </a:cubicBezTo>
                <a:cubicBezTo>
                  <a:pt x="23" y="282"/>
                  <a:pt x="23" y="282"/>
                  <a:pt x="23" y="282"/>
                </a:cubicBezTo>
                <a:cubicBezTo>
                  <a:pt x="1" y="303"/>
                  <a:pt x="0" y="338"/>
                  <a:pt x="22" y="360"/>
                </a:cubicBezTo>
                <a:cubicBezTo>
                  <a:pt x="109" y="451"/>
                  <a:pt x="109" y="451"/>
                  <a:pt x="109" y="451"/>
                </a:cubicBezTo>
                <a:cubicBezTo>
                  <a:pt x="130" y="474"/>
                  <a:pt x="164" y="474"/>
                  <a:pt x="186" y="453"/>
                </a:cubicBezTo>
                <a:cubicBezTo>
                  <a:pt x="282" y="360"/>
                  <a:pt x="282" y="360"/>
                  <a:pt x="282" y="360"/>
                </a:cubicBezTo>
                <a:cubicBezTo>
                  <a:pt x="282" y="695"/>
                  <a:pt x="282" y="695"/>
                  <a:pt x="282" y="695"/>
                </a:cubicBezTo>
                <a:cubicBezTo>
                  <a:pt x="282" y="725"/>
                  <a:pt x="310" y="750"/>
                  <a:pt x="340" y="750"/>
                </a:cubicBezTo>
                <a:cubicBezTo>
                  <a:pt x="740" y="750"/>
                  <a:pt x="740" y="750"/>
                  <a:pt x="740" y="750"/>
                </a:cubicBezTo>
                <a:cubicBezTo>
                  <a:pt x="770" y="750"/>
                  <a:pt x="798" y="725"/>
                  <a:pt x="798" y="695"/>
                </a:cubicBezTo>
                <a:cubicBezTo>
                  <a:pt x="798" y="364"/>
                  <a:pt x="798" y="364"/>
                  <a:pt x="798" y="364"/>
                </a:cubicBezTo>
                <a:cubicBezTo>
                  <a:pt x="884" y="455"/>
                  <a:pt x="884" y="455"/>
                  <a:pt x="884" y="455"/>
                </a:cubicBezTo>
                <a:cubicBezTo>
                  <a:pt x="906" y="478"/>
                  <a:pt x="940" y="478"/>
                  <a:pt x="962" y="457"/>
                </a:cubicBezTo>
                <a:cubicBezTo>
                  <a:pt x="1053" y="370"/>
                  <a:pt x="1053" y="370"/>
                  <a:pt x="1053" y="370"/>
                </a:cubicBezTo>
                <a:cubicBezTo>
                  <a:pt x="1075" y="349"/>
                  <a:pt x="1075" y="314"/>
                  <a:pt x="1054" y="292"/>
                </a:cubicBezTo>
                <a:close/>
              </a:path>
            </a:pathLst>
          </a:custGeom>
          <a:solidFill>
            <a:schemeClr val="accent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endParaRPr>
          </a:p>
        </p:txBody>
      </p:sp>
      <p:sp>
        <p:nvSpPr>
          <p:cNvPr id="95" name="Freeform 17"/>
          <p:cNvSpPr>
            <a:spLocks noEditPoints="1"/>
          </p:cNvSpPr>
          <p:nvPr/>
        </p:nvSpPr>
        <p:spPr bwMode="auto">
          <a:xfrm>
            <a:off x="5500377" y="2156528"/>
            <a:ext cx="336947" cy="234626"/>
          </a:xfrm>
          <a:custGeom>
            <a:avLst/>
            <a:gdLst>
              <a:gd name="T0" fmla="*/ 835 w 896"/>
              <a:gd name="T1" fmla="*/ 273 h 620"/>
              <a:gd name="T2" fmla="*/ 833 w 896"/>
              <a:gd name="T3" fmla="*/ 273 h 620"/>
              <a:gd name="T4" fmla="*/ 706 w 896"/>
              <a:gd name="T5" fmla="*/ 51 h 620"/>
              <a:gd name="T6" fmla="*/ 606 w 896"/>
              <a:gd name="T7" fmla="*/ 0 h 620"/>
              <a:gd name="T8" fmla="*/ 595 w 896"/>
              <a:gd name="T9" fmla="*/ 0 h 620"/>
              <a:gd name="T10" fmla="*/ 505 w 896"/>
              <a:gd name="T11" fmla="*/ 0 h 620"/>
              <a:gd name="T12" fmla="*/ 385 w 896"/>
              <a:gd name="T13" fmla="*/ 0 h 620"/>
              <a:gd name="T14" fmla="*/ 296 w 896"/>
              <a:gd name="T15" fmla="*/ 0 h 620"/>
              <a:gd name="T16" fmla="*/ 284 w 896"/>
              <a:gd name="T17" fmla="*/ 0 h 620"/>
              <a:gd name="T18" fmla="*/ 185 w 896"/>
              <a:gd name="T19" fmla="*/ 51 h 620"/>
              <a:gd name="T20" fmla="*/ 58 w 896"/>
              <a:gd name="T21" fmla="*/ 273 h 620"/>
              <a:gd name="T22" fmla="*/ 59 w 896"/>
              <a:gd name="T23" fmla="*/ 274 h 620"/>
              <a:gd name="T24" fmla="*/ 0 w 896"/>
              <a:gd name="T25" fmla="*/ 382 h 620"/>
              <a:gd name="T26" fmla="*/ 0 w 896"/>
              <a:gd name="T27" fmla="*/ 492 h 620"/>
              <a:gd name="T28" fmla="*/ 68 w 896"/>
              <a:gd name="T29" fmla="*/ 492 h 620"/>
              <a:gd name="T30" fmla="*/ 68 w 896"/>
              <a:gd name="T31" fmla="*/ 556 h 620"/>
              <a:gd name="T32" fmla="*/ 134 w 896"/>
              <a:gd name="T33" fmla="*/ 620 h 620"/>
              <a:gd name="T34" fmla="*/ 200 w 896"/>
              <a:gd name="T35" fmla="*/ 556 h 620"/>
              <a:gd name="T36" fmla="*/ 200 w 896"/>
              <a:gd name="T37" fmla="*/ 492 h 620"/>
              <a:gd name="T38" fmla="*/ 385 w 896"/>
              <a:gd name="T39" fmla="*/ 492 h 620"/>
              <a:gd name="T40" fmla="*/ 505 w 896"/>
              <a:gd name="T41" fmla="*/ 492 h 620"/>
              <a:gd name="T42" fmla="*/ 696 w 896"/>
              <a:gd name="T43" fmla="*/ 492 h 620"/>
              <a:gd name="T44" fmla="*/ 696 w 896"/>
              <a:gd name="T45" fmla="*/ 556 h 620"/>
              <a:gd name="T46" fmla="*/ 762 w 896"/>
              <a:gd name="T47" fmla="*/ 620 h 620"/>
              <a:gd name="T48" fmla="*/ 828 w 896"/>
              <a:gd name="T49" fmla="*/ 556 h 620"/>
              <a:gd name="T50" fmla="*/ 828 w 896"/>
              <a:gd name="T51" fmla="*/ 492 h 620"/>
              <a:gd name="T52" fmla="*/ 896 w 896"/>
              <a:gd name="T53" fmla="*/ 492 h 620"/>
              <a:gd name="T54" fmla="*/ 896 w 896"/>
              <a:gd name="T55" fmla="*/ 382 h 620"/>
              <a:gd name="T56" fmla="*/ 835 w 896"/>
              <a:gd name="T57" fmla="*/ 273 h 620"/>
              <a:gd name="T58" fmla="*/ 196 w 896"/>
              <a:gd name="T59" fmla="*/ 399 h 620"/>
              <a:gd name="T60" fmla="*/ 132 w 896"/>
              <a:gd name="T61" fmla="*/ 449 h 620"/>
              <a:gd name="T62" fmla="*/ 68 w 896"/>
              <a:gd name="T63" fmla="*/ 385 h 620"/>
              <a:gd name="T64" fmla="*/ 132 w 896"/>
              <a:gd name="T65" fmla="*/ 320 h 620"/>
              <a:gd name="T66" fmla="*/ 160 w 896"/>
              <a:gd name="T67" fmla="*/ 326 h 620"/>
              <a:gd name="T68" fmla="*/ 197 w 896"/>
              <a:gd name="T69" fmla="*/ 385 h 620"/>
              <a:gd name="T70" fmla="*/ 196 w 896"/>
              <a:gd name="T71" fmla="*/ 399 h 620"/>
              <a:gd name="T72" fmla="*/ 165 w 896"/>
              <a:gd name="T73" fmla="*/ 256 h 620"/>
              <a:gd name="T74" fmla="*/ 246 w 896"/>
              <a:gd name="T75" fmla="*/ 113 h 620"/>
              <a:gd name="T76" fmla="*/ 325 w 896"/>
              <a:gd name="T77" fmla="*/ 72 h 620"/>
              <a:gd name="T78" fmla="*/ 334 w 896"/>
              <a:gd name="T79" fmla="*/ 72 h 620"/>
              <a:gd name="T80" fmla="*/ 556 w 896"/>
              <a:gd name="T81" fmla="*/ 72 h 620"/>
              <a:gd name="T82" fmla="*/ 565 w 896"/>
              <a:gd name="T83" fmla="*/ 72 h 620"/>
              <a:gd name="T84" fmla="*/ 644 w 896"/>
              <a:gd name="T85" fmla="*/ 113 h 620"/>
              <a:gd name="T86" fmla="*/ 725 w 896"/>
              <a:gd name="T87" fmla="*/ 256 h 620"/>
              <a:gd name="T88" fmla="*/ 165 w 896"/>
              <a:gd name="T89" fmla="*/ 256 h 620"/>
              <a:gd name="T90" fmla="*/ 758 w 896"/>
              <a:gd name="T91" fmla="*/ 449 h 620"/>
              <a:gd name="T92" fmla="*/ 695 w 896"/>
              <a:gd name="T93" fmla="*/ 399 h 620"/>
              <a:gd name="T94" fmla="*/ 693 w 896"/>
              <a:gd name="T95" fmla="*/ 385 h 620"/>
              <a:gd name="T96" fmla="*/ 730 w 896"/>
              <a:gd name="T97" fmla="*/ 326 h 620"/>
              <a:gd name="T98" fmla="*/ 758 w 896"/>
              <a:gd name="T99" fmla="*/ 320 h 620"/>
              <a:gd name="T100" fmla="*/ 823 w 896"/>
              <a:gd name="T101" fmla="*/ 385 h 620"/>
              <a:gd name="T102" fmla="*/ 758 w 896"/>
              <a:gd name="T103" fmla="*/ 44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6" h="620">
                <a:moveTo>
                  <a:pt x="835" y="273"/>
                </a:moveTo>
                <a:cubicBezTo>
                  <a:pt x="834" y="273"/>
                  <a:pt x="834" y="273"/>
                  <a:pt x="833" y="273"/>
                </a:cubicBezTo>
                <a:cubicBezTo>
                  <a:pt x="706" y="51"/>
                  <a:pt x="706" y="51"/>
                  <a:pt x="706" y="51"/>
                </a:cubicBezTo>
                <a:cubicBezTo>
                  <a:pt x="689" y="21"/>
                  <a:pt x="644" y="0"/>
                  <a:pt x="606" y="0"/>
                </a:cubicBezTo>
                <a:cubicBezTo>
                  <a:pt x="595" y="0"/>
                  <a:pt x="595" y="0"/>
                  <a:pt x="595" y="0"/>
                </a:cubicBezTo>
                <a:cubicBezTo>
                  <a:pt x="505" y="0"/>
                  <a:pt x="505" y="0"/>
                  <a:pt x="505" y="0"/>
                </a:cubicBezTo>
                <a:cubicBezTo>
                  <a:pt x="385" y="0"/>
                  <a:pt x="385" y="0"/>
                  <a:pt x="385" y="0"/>
                </a:cubicBezTo>
                <a:cubicBezTo>
                  <a:pt x="296" y="0"/>
                  <a:pt x="296" y="0"/>
                  <a:pt x="296" y="0"/>
                </a:cubicBezTo>
                <a:cubicBezTo>
                  <a:pt x="284" y="0"/>
                  <a:pt x="284" y="0"/>
                  <a:pt x="284" y="0"/>
                </a:cubicBezTo>
                <a:cubicBezTo>
                  <a:pt x="246" y="0"/>
                  <a:pt x="202" y="21"/>
                  <a:pt x="185" y="51"/>
                </a:cubicBezTo>
                <a:cubicBezTo>
                  <a:pt x="58" y="273"/>
                  <a:pt x="58" y="273"/>
                  <a:pt x="58" y="273"/>
                </a:cubicBezTo>
                <a:cubicBezTo>
                  <a:pt x="58" y="274"/>
                  <a:pt x="59" y="274"/>
                  <a:pt x="59" y="274"/>
                </a:cubicBezTo>
                <a:cubicBezTo>
                  <a:pt x="23" y="296"/>
                  <a:pt x="0" y="336"/>
                  <a:pt x="0" y="382"/>
                </a:cubicBezTo>
                <a:cubicBezTo>
                  <a:pt x="0" y="492"/>
                  <a:pt x="0" y="492"/>
                  <a:pt x="0" y="492"/>
                </a:cubicBezTo>
                <a:cubicBezTo>
                  <a:pt x="68" y="492"/>
                  <a:pt x="68" y="492"/>
                  <a:pt x="68" y="492"/>
                </a:cubicBezTo>
                <a:cubicBezTo>
                  <a:pt x="68" y="556"/>
                  <a:pt x="68" y="556"/>
                  <a:pt x="68" y="556"/>
                </a:cubicBezTo>
                <a:cubicBezTo>
                  <a:pt x="68" y="591"/>
                  <a:pt x="98" y="620"/>
                  <a:pt x="134" y="620"/>
                </a:cubicBezTo>
                <a:cubicBezTo>
                  <a:pt x="170" y="620"/>
                  <a:pt x="200" y="591"/>
                  <a:pt x="200" y="556"/>
                </a:cubicBezTo>
                <a:cubicBezTo>
                  <a:pt x="200" y="492"/>
                  <a:pt x="200" y="492"/>
                  <a:pt x="200" y="492"/>
                </a:cubicBezTo>
                <a:cubicBezTo>
                  <a:pt x="385" y="492"/>
                  <a:pt x="385" y="492"/>
                  <a:pt x="385" y="492"/>
                </a:cubicBezTo>
                <a:cubicBezTo>
                  <a:pt x="505" y="492"/>
                  <a:pt x="505" y="492"/>
                  <a:pt x="505" y="492"/>
                </a:cubicBezTo>
                <a:cubicBezTo>
                  <a:pt x="696" y="492"/>
                  <a:pt x="696" y="492"/>
                  <a:pt x="696" y="492"/>
                </a:cubicBezTo>
                <a:cubicBezTo>
                  <a:pt x="696" y="556"/>
                  <a:pt x="696" y="556"/>
                  <a:pt x="696" y="556"/>
                </a:cubicBezTo>
                <a:cubicBezTo>
                  <a:pt x="696" y="591"/>
                  <a:pt x="726" y="620"/>
                  <a:pt x="762" y="620"/>
                </a:cubicBezTo>
                <a:cubicBezTo>
                  <a:pt x="798" y="620"/>
                  <a:pt x="828" y="591"/>
                  <a:pt x="828" y="556"/>
                </a:cubicBezTo>
                <a:cubicBezTo>
                  <a:pt x="828" y="492"/>
                  <a:pt x="828" y="492"/>
                  <a:pt x="828" y="492"/>
                </a:cubicBezTo>
                <a:cubicBezTo>
                  <a:pt x="896" y="492"/>
                  <a:pt x="896" y="492"/>
                  <a:pt x="896" y="492"/>
                </a:cubicBezTo>
                <a:cubicBezTo>
                  <a:pt x="896" y="382"/>
                  <a:pt x="896" y="382"/>
                  <a:pt x="896" y="382"/>
                </a:cubicBezTo>
                <a:cubicBezTo>
                  <a:pt x="896" y="336"/>
                  <a:pt x="870" y="296"/>
                  <a:pt x="835" y="273"/>
                </a:cubicBezTo>
                <a:close/>
                <a:moveTo>
                  <a:pt x="196" y="399"/>
                </a:moveTo>
                <a:cubicBezTo>
                  <a:pt x="189" y="428"/>
                  <a:pt x="163" y="449"/>
                  <a:pt x="132" y="449"/>
                </a:cubicBezTo>
                <a:cubicBezTo>
                  <a:pt x="97" y="449"/>
                  <a:pt x="68" y="420"/>
                  <a:pt x="68" y="385"/>
                </a:cubicBezTo>
                <a:cubicBezTo>
                  <a:pt x="68" y="349"/>
                  <a:pt x="97" y="320"/>
                  <a:pt x="132" y="320"/>
                </a:cubicBezTo>
                <a:cubicBezTo>
                  <a:pt x="142" y="320"/>
                  <a:pt x="152" y="322"/>
                  <a:pt x="160" y="326"/>
                </a:cubicBezTo>
                <a:cubicBezTo>
                  <a:pt x="182" y="337"/>
                  <a:pt x="197" y="359"/>
                  <a:pt x="197" y="385"/>
                </a:cubicBezTo>
                <a:cubicBezTo>
                  <a:pt x="197" y="389"/>
                  <a:pt x="197" y="394"/>
                  <a:pt x="196" y="399"/>
                </a:cubicBezTo>
                <a:close/>
                <a:moveTo>
                  <a:pt x="165" y="256"/>
                </a:moveTo>
                <a:cubicBezTo>
                  <a:pt x="246" y="113"/>
                  <a:pt x="246" y="113"/>
                  <a:pt x="246" y="113"/>
                </a:cubicBezTo>
                <a:cubicBezTo>
                  <a:pt x="260" y="90"/>
                  <a:pt x="295" y="72"/>
                  <a:pt x="325" y="72"/>
                </a:cubicBezTo>
                <a:cubicBezTo>
                  <a:pt x="334" y="72"/>
                  <a:pt x="334" y="72"/>
                  <a:pt x="334" y="72"/>
                </a:cubicBezTo>
                <a:cubicBezTo>
                  <a:pt x="556" y="72"/>
                  <a:pt x="556" y="72"/>
                  <a:pt x="556" y="72"/>
                </a:cubicBezTo>
                <a:cubicBezTo>
                  <a:pt x="565" y="72"/>
                  <a:pt x="565" y="72"/>
                  <a:pt x="565" y="72"/>
                </a:cubicBezTo>
                <a:cubicBezTo>
                  <a:pt x="595" y="72"/>
                  <a:pt x="630" y="90"/>
                  <a:pt x="644" y="113"/>
                </a:cubicBezTo>
                <a:cubicBezTo>
                  <a:pt x="725" y="256"/>
                  <a:pt x="725" y="256"/>
                  <a:pt x="725" y="256"/>
                </a:cubicBezTo>
                <a:lnTo>
                  <a:pt x="165" y="256"/>
                </a:lnTo>
                <a:close/>
                <a:moveTo>
                  <a:pt x="758" y="449"/>
                </a:moveTo>
                <a:cubicBezTo>
                  <a:pt x="727" y="449"/>
                  <a:pt x="701" y="428"/>
                  <a:pt x="695" y="399"/>
                </a:cubicBezTo>
                <a:cubicBezTo>
                  <a:pt x="694" y="394"/>
                  <a:pt x="693" y="389"/>
                  <a:pt x="693" y="385"/>
                </a:cubicBezTo>
                <a:cubicBezTo>
                  <a:pt x="693" y="359"/>
                  <a:pt x="708" y="337"/>
                  <a:pt x="730" y="326"/>
                </a:cubicBezTo>
                <a:cubicBezTo>
                  <a:pt x="739" y="322"/>
                  <a:pt x="748" y="320"/>
                  <a:pt x="758" y="320"/>
                </a:cubicBezTo>
                <a:cubicBezTo>
                  <a:pt x="794" y="320"/>
                  <a:pt x="823" y="349"/>
                  <a:pt x="823" y="385"/>
                </a:cubicBezTo>
                <a:cubicBezTo>
                  <a:pt x="823" y="420"/>
                  <a:pt x="794" y="449"/>
                  <a:pt x="758" y="449"/>
                </a:cubicBezTo>
                <a:close/>
              </a:path>
            </a:pathLst>
          </a:custGeom>
          <a:solidFill>
            <a:schemeClr val="accent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endParaRPr>
          </a:p>
        </p:txBody>
      </p:sp>
      <p:grpSp>
        <p:nvGrpSpPr>
          <p:cNvPr id="7" name="Group 100"/>
          <p:cNvGrpSpPr/>
          <p:nvPr/>
        </p:nvGrpSpPr>
        <p:grpSpPr>
          <a:xfrm>
            <a:off x="5509042" y="2801859"/>
            <a:ext cx="319618" cy="264593"/>
            <a:chOff x="10293350" y="1050925"/>
            <a:chExt cx="460375" cy="381000"/>
          </a:xfrm>
          <a:solidFill>
            <a:schemeClr val="accent1"/>
          </a:solidFill>
        </p:grpSpPr>
        <p:sp>
          <p:nvSpPr>
            <p:cNvPr id="99" name="Freeform 21"/>
            <p:cNvSpPr>
              <a:spLocks noEditPoints="1"/>
            </p:cNvSpPr>
            <p:nvPr/>
          </p:nvSpPr>
          <p:spPr bwMode="auto">
            <a:xfrm>
              <a:off x="10293350" y="1050925"/>
              <a:ext cx="460375" cy="381000"/>
            </a:xfrm>
            <a:custGeom>
              <a:avLst/>
              <a:gdLst>
                <a:gd name="T0" fmla="*/ 779 w 844"/>
                <a:gd name="T1" fmla="*/ 152 h 696"/>
                <a:gd name="T2" fmla="*/ 593 w 844"/>
                <a:gd name="T3" fmla="*/ 152 h 696"/>
                <a:gd name="T4" fmla="*/ 564 w 844"/>
                <a:gd name="T5" fmla="*/ 21 h 696"/>
                <a:gd name="T6" fmla="*/ 542 w 844"/>
                <a:gd name="T7" fmla="*/ 0 h 696"/>
                <a:gd name="T8" fmla="*/ 311 w 844"/>
                <a:gd name="T9" fmla="*/ 0 h 696"/>
                <a:gd name="T10" fmla="*/ 288 w 844"/>
                <a:gd name="T11" fmla="*/ 21 h 696"/>
                <a:gd name="T12" fmla="*/ 259 w 844"/>
                <a:gd name="T13" fmla="*/ 152 h 696"/>
                <a:gd name="T14" fmla="*/ 65 w 844"/>
                <a:gd name="T15" fmla="*/ 152 h 696"/>
                <a:gd name="T16" fmla="*/ 0 w 844"/>
                <a:gd name="T17" fmla="*/ 212 h 696"/>
                <a:gd name="T18" fmla="*/ 0 w 844"/>
                <a:gd name="T19" fmla="*/ 627 h 696"/>
                <a:gd name="T20" fmla="*/ 65 w 844"/>
                <a:gd name="T21" fmla="*/ 696 h 696"/>
                <a:gd name="T22" fmla="*/ 779 w 844"/>
                <a:gd name="T23" fmla="*/ 696 h 696"/>
                <a:gd name="T24" fmla="*/ 844 w 844"/>
                <a:gd name="T25" fmla="*/ 627 h 696"/>
                <a:gd name="T26" fmla="*/ 844 w 844"/>
                <a:gd name="T27" fmla="*/ 212 h 696"/>
                <a:gd name="T28" fmla="*/ 779 w 844"/>
                <a:gd name="T29" fmla="*/ 152 h 696"/>
                <a:gd name="T30" fmla="*/ 426 w 844"/>
                <a:gd name="T31" fmla="*/ 627 h 696"/>
                <a:gd name="T32" fmla="*/ 211 w 844"/>
                <a:gd name="T33" fmla="*/ 412 h 696"/>
                <a:gd name="T34" fmla="*/ 426 w 844"/>
                <a:gd name="T35" fmla="*/ 197 h 696"/>
                <a:gd name="T36" fmla="*/ 641 w 844"/>
                <a:gd name="T37" fmla="*/ 412 h 696"/>
                <a:gd name="T38" fmla="*/ 426 w 844"/>
                <a:gd name="T39" fmla="*/ 627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4" h="696">
                  <a:moveTo>
                    <a:pt x="779" y="152"/>
                  </a:moveTo>
                  <a:cubicBezTo>
                    <a:pt x="593" y="152"/>
                    <a:pt x="593" y="152"/>
                    <a:pt x="593" y="152"/>
                  </a:cubicBezTo>
                  <a:cubicBezTo>
                    <a:pt x="564" y="21"/>
                    <a:pt x="564" y="21"/>
                    <a:pt x="564" y="21"/>
                  </a:cubicBezTo>
                  <a:cubicBezTo>
                    <a:pt x="562" y="11"/>
                    <a:pt x="552" y="0"/>
                    <a:pt x="542" y="0"/>
                  </a:cubicBezTo>
                  <a:cubicBezTo>
                    <a:pt x="311" y="0"/>
                    <a:pt x="311" y="0"/>
                    <a:pt x="311" y="0"/>
                  </a:cubicBezTo>
                  <a:cubicBezTo>
                    <a:pt x="300" y="0"/>
                    <a:pt x="290" y="10"/>
                    <a:pt x="288" y="21"/>
                  </a:cubicBezTo>
                  <a:cubicBezTo>
                    <a:pt x="259" y="152"/>
                    <a:pt x="259" y="152"/>
                    <a:pt x="259" y="152"/>
                  </a:cubicBezTo>
                  <a:cubicBezTo>
                    <a:pt x="65" y="152"/>
                    <a:pt x="65" y="152"/>
                    <a:pt x="65" y="152"/>
                  </a:cubicBezTo>
                  <a:cubicBezTo>
                    <a:pt x="29" y="152"/>
                    <a:pt x="0" y="176"/>
                    <a:pt x="0" y="212"/>
                  </a:cubicBezTo>
                  <a:cubicBezTo>
                    <a:pt x="0" y="627"/>
                    <a:pt x="0" y="627"/>
                    <a:pt x="0" y="627"/>
                  </a:cubicBezTo>
                  <a:cubicBezTo>
                    <a:pt x="0" y="663"/>
                    <a:pt x="29" y="696"/>
                    <a:pt x="65" y="696"/>
                  </a:cubicBezTo>
                  <a:cubicBezTo>
                    <a:pt x="779" y="696"/>
                    <a:pt x="779" y="696"/>
                    <a:pt x="779" y="696"/>
                  </a:cubicBezTo>
                  <a:cubicBezTo>
                    <a:pt x="815" y="696"/>
                    <a:pt x="844" y="663"/>
                    <a:pt x="844" y="627"/>
                  </a:cubicBezTo>
                  <a:cubicBezTo>
                    <a:pt x="844" y="212"/>
                    <a:pt x="844" y="212"/>
                    <a:pt x="844" y="212"/>
                  </a:cubicBezTo>
                  <a:cubicBezTo>
                    <a:pt x="844" y="176"/>
                    <a:pt x="815" y="152"/>
                    <a:pt x="779" y="152"/>
                  </a:cubicBezTo>
                  <a:close/>
                  <a:moveTo>
                    <a:pt x="426" y="627"/>
                  </a:moveTo>
                  <a:cubicBezTo>
                    <a:pt x="307" y="627"/>
                    <a:pt x="211" y="530"/>
                    <a:pt x="211" y="412"/>
                  </a:cubicBezTo>
                  <a:cubicBezTo>
                    <a:pt x="211" y="293"/>
                    <a:pt x="307" y="197"/>
                    <a:pt x="426" y="197"/>
                  </a:cubicBezTo>
                  <a:cubicBezTo>
                    <a:pt x="545" y="197"/>
                    <a:pt x="641" y="293"/>
                    <a:pt x="641" y="412"/>
                  </a:cubicBezTo>
                  <a:cubicBezTo>
                    <a:pt x="641" y="530"/>
                    <a:pt x="545" y="627"/>
                    <a:pt x="426" y="6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100" name="Oval 22"/>
            <p:cNvSpPr>
              <a:spLocks noChangeArrowheads="1"/>
            </p:cNvSpPr>
            <p:nvPr/>
          </p:nvSpPr>
          <p:spPr bwMode="auto">
            <a:xfrm>
              <a:off x="10445750" y="1193800"/>
              <a:ext cx="160338" cy="1635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grpSp>
        <p:nvGrpSpPr>
          <p:cNvPr id="8" name="Group 108"/>
          <p:cNvGrpSpPr/>
          <p:nvPr/>
        </p:nvGrpSpPr>
        <p:grpSpPr>
          <a:xfrm>
            <a:off x="5497400" y="3472853"/>
            <a:ext cx="342900" cy="290602"/>
            <a:chOff x="9653588" y="979488"/>
            <a:chExt cx="457200" cy="387350"/>
          </a:xfrm>
          <a:solidFill>
            <a:schemeClr val="accent1"/>
          </a:solidFill>
        </p:grpSpPr>
        <p:sp>
          <p:nvSpPr>
            <p:cNvPr id="106" name="Freeform 26"/>
            <p:cNvSpPr>
              <a:spLocks/>
            </p:cNvSpPr>
            <p:nvPr/>
          </p:nvSpPr>
          <p:spPr bwMode="auto">
            <a:xfrm>
              <a:off x="9653588" y="1187450"/>
              <a:ext cx="457200" cy="179388"/>
            </a:xfrm>
            <a:custGeom>
              <a:avLst/>
              <a:gdLst>
                <a:gd name="T0" fmla="*/ 256 w 288"/>
                <a:gd name="T1" fmla="*/ 33 h 113"/>
                <a:gd name="T2" fmla="*/ 240 w 288"/>
                <a:gd name="T3" fmla="*/ 45 h 113"/>
                <a:gd name="T4" fmla="*/ 240 w 288"/>
                <a:gd name="T5" fmla="*/ 0 h 113"/>
                <a:gd name="T6" fmla="*/ 0 w 288"/>
                <a:gd name="T7" fmla="*/ 0 h 113"/>
                <a:gd name="T8" fmla="*/ 0 w 288"/>
                <a:gd name="T9" fmla="*/ 113 h 113"/>
                <a:gd name="T10" fmla="*/ 240 w 288"/>
                <a:gd name="T11" fmla="*/ 113 h 113"/>
                <a:gd name="T12" fmla="*/ 240 w 288"/>
                <a:gd name="T13" fmla="*/ 69 h 113"/>
                <a:gd name="T14" fmla="*/ 256 w 288"/>
                <a:gd name="T15" fmla="*/ 81 h 113"/>
                <a:gd name="T16" fmla="*/ 288 w 288"/>
                <a:gd name="T17" fmla="*/ 106 h 113"/>
                <a:gd name="T18" fmla="*/ 288 w 288"/>
                <a:gd name="T19" fmla="*/ 57 h 113"/>
                <a:gd name="T20" fmla="*/ 288 w 288"/>
                <a:gd name="T21" fmla="*/ 9 h 113"/>
                <a:gd name="T22" fmla="*/ 256 w 288"/>
                <a:gd name="T23" fmla="*/ 3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113">
                  <a:moveTo>
                    <a:pt x="256" y="33"/>
                  </a:moveTo>
                  <a:lnTo>
                    <a:pt x="240" y="45"/>
                  </a:lnTo>
                  <a:lnTo>
                    <a:pt x="240" y="0"/>
                  </a:lnTo>
                  <a:lnTo>
                    <a:pt x="0" y="0"/>
                  </a:lnTo>
                  <a:lnTo>
                    <a:pt x="0" y="113"/>
                  </a:lnTo>
                  <a:lnTo>
                    <a:pt x="240" y="113"/>
                  </a:lnTo>
                  <a:lnTo>
                    <a:pt x="240" y="69"/>
                  </a:lnTo>
                  <a:lnTo>
                    <a:pt x="256" y="81"/>
                  </a:lnTo>
                  <a:lnTo>
                    <a:pt x="288" y="106"/>
                  </a:lnTo>
                  <a:lnTo>
                    <a:pt x="288" y="57"/>
                  </a:lnTo>
                  <a:lnTo>
                    <a:pt x="288" y="9"/>
                  </a:lnTo>
                  <a:lnTo>
                    <a:pt x="25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107" name="Oval 27"/>
            <p:cNvSpPr>
              <a:spLocks noChangeArrowheads="1"/>
            </p:cNvSpPr>
            <p:nvPr/>
          </p:nvSpPr>
          <p:spPr bwMode="auto">
            <a:xfrm>
              <a:off x="9655176" y="979488"/>
              <a:ext cx="179388" cy="177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sp>
          <p:nvSpPr>
            <p:cNvPr id="108" name="Oval 28"/>
            <p:cNvSpPr>
              <a:spLocks noChangeArrowheads="1"/>
            </p:cNvSpPr>
            <p:nvPr/>
          </p:nvSpPr>
          <p:spPr bwMode="auto">
            <a:xfrm>
              <a:off x="9855201" y="979488"/>
              <a:ext cx="179388" cy="177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endParaRPr>
            </a:p>
          </p:txBody>
        </p:sp>
      </p:grpSp>
    </p:spTree>
    <p:extLst>
      <p:ext uri="{BB962C8B-B14F-4D97-AF65-F5344CB8AC3E}">
        <p14:creationId xmlns:p14="http://schemas.microsoft.com/office/powerpoint/2010/main" val="2821903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childTnLst>
                          </p:cTn>
                        </p:par>
                        <p:par>
                          <p:cTn id="8" fill="hold">
                            <p:stCondLst>
                              <p:cond delay="200"/>
                            </p:stCondLst>
                            <p:childTnLst>
                              <p:par>
                                <p:cTn id="9" presetID="47"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200"/>
                                        <p:tgtEl>
                                          <p:spTgt spid="36"/>
                                        </p:tgtEl>
                                      </p:cBhvr>
                                    </p:animEffect>
                                    <p:anim calcmode="lin" valueType="num">
                                      <p:cBhvr>
                                        <p:cTn id="12" dur="200" fill="hold"/>
                                        <p:tgtEl>
                                          <p:spTgt spid="36"/>
                                        </p:tgtEl>
                                        <p:attrNameLst>
                                          <p:attrName>ppt_x</p:attrName>
                                        </p:attrNameLst>
                                      </p:cBhvr>
                                      <p:tavLst>
                                        <p:tav tm="0">
                                          <p:val>
                                            <p:strVal val="#ppt_x"/>
                                          </p:val>
                                        </p:tav>
                                        <p:tav tm="100000">
                                          <p:val>
                                            <p:strVal val="#ppt_x"/>
                                          </p:val>
                                        </p:tav>
                                      </p:tavLst>
                                    </p:anim>
                                    <p:anim calcmode="lin" valueType="num">
                                      <p:cBhvr>
                                        <p:cTn id="13" dur="200" fill="hold"/>
                                        <p:tgtEl>
                                          <p:spTgt spid="36"/>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anim calcmode="lin" valueType="num">
                                      <p:cBhvr>
                                        <p:cTn id="17" dur="200" fill="hold"/>
                                        <p:tgtEl>
                                          <p:spTgt spid="31"/>
                                        </p:tgtEl>
                                        <p:attrNameLst>
                                          <p:attrName>ppt_x</p:attrName>
                                        </p:attrNameLst>
                                      </p:cBhvr>
                                      <p:tavLst>
                                        <p:tav tm="0">
                                          <p:val>
                                            <p:strVal val="#ppt_x"/>
                                          </p:val>
                                        </p:tav>
                                        <p:tav tm="100000">
                                          <p:val>
                                            <p:strVal val="#ppt_x"/>
                                          </p:val>
                                        </p:tav>
                                      </p:tavLst>
                                    </p:anim>
                                    <p:anim calcmode="lin" valueType="num">
                                      <p:cBhvr>
                                        <p:cTn id="18" dur="200" fill="hold"/>
                                        <p:tgtEl>
                                          <p:spTgt spid="31"/>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00"/>
                                        <p:tgtEl>
                                          <p:spTgt spid="29"/>
                                        </p:tgtEl>
                                      </p:cBhvr>
                                    </p:animEffect>
                                    <p:anim calcmode="lin" valueType="num">
                                      <p:cBhvr>
                                        <p:cTn id="22" dur="200" fill="hold"/>
                                        <p:tgtEl>
                                          <p:spTgt spid="29"/>
                                        </p:tgtEl>
                                        <p:attrNameLst>
                                          <p:attrName>ppt_x</p:attrName>
                                        </p:attrNameLst>
                                      </p:cBhvr>
                                      <p:tavLst>
                                        <p:tav tm="0">
                                          <p:val>
                                            <p:strVal val="#ppt_x"/>
                                          </p:val>
                                        </p:tav>
                                        <p:tav tm="100000">
                                          <p:val>
                                            <p:strVal val="#ppt_x"/>
                                          </p:val>
                                        </p:tav>
                                      </p:tavLst>
                                    </p:anim>
                                    <p:anim calcmode="lin" valueType="num">
                                      <p:cBhvr>
                                        <p:cTn id="23" dur="200" fill="hold"/>
                                        <p:tgtEl>
                                          <p:spTgt spid="29"/>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200"/>
                                        <p:tgtEl>
                                          <p:spTgt spid="34"/>
                                        </p:tgtEl>
                                      </p:cBhvr>
                                    </p:animEffect>
                                    <p:anim calcmode="lin" valueType="num">
                                      <p:cBhvr>
                                        <p:cTn id="27" dur="200" fill="hold"/>
                                        <p:tgtEl>
                                          <p:spTgt spid="34"/>
                                        </p:tgtEl>
                                        <p:attrNameLst>
                                          <p:attrName>ppt_x</p:attrName>
                                        </p:attrNameLst>
                                      </p:cBhvr>
                                      <p:tavLst>
                                        <p:tav tm="0">
                                          <p:val>
                                            <p:strVal val="#ppt_x"/>
                                          </p:val>
                                        </p:tav>
                                        <p:tav tm="100000">
                                          <p:val>
                                            <p:strVal val="#ppt_x"/>
                                          </p:val>
                                        </p:tav>
                                      </p:tavLst>
                                    </p:anim>
                                    <p:anim calcmode="lin" valueType="num">
                                      <p:cBhvr>
                                        <p:cTn id="28" dur="200" fill="hold"/>
                                        <p:tgtEl>
                                          <p:spTgt spid="3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
                                        <p:tgtEl>
                                          <p:spTgt spid="30"/>
                                        </p:tgtEl>
                                      </p:cBhvr>
                                    </p:animEffect>
                                    <p:anim calcmode="lin" valueType="num">
                                      <p:cBhvr>
                                        <p:cTn id="32" dur="200" fill="hold"/>
                                        <p:tgtEl>
                                          <p:spTgt spid="30"/>
                                        </p:tgtEl>
                                        <p:attrNameLst>
                                          <p:attrName>ppt_x</p:attrName>
                                        </p:attrNameLst>
                                      </p:cBhvr>
                                      <p:tavLst>
                                        <p:tav tm="0">
                                          <p:val>
                                            <p:strVal val="#ppt_x"/>
                                          </p:val>
                                        </p:tav>
                                        <p:tav tm="100000">
                                          <p:val>
                                            <p:strVal val="#ppt_x"/>
                                          </p:val>
                                        </p:tav>
                                      </p:tavLst>
                                    </p:anim>
                                    <p:anim calcmode="lin" valueType="num">
                                      <p:cBhvr>
                                        <p:cTn id="33" dur="2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200"/>
                                        <p:tgtEl>
                                          <p:spTgt spid="35"/>
                                        </p:tgtEl>
                                      </p:cBhvr>
                                    </p:animEffect>
                                    <p:anim calcmode="lin" valueType="num">
                                      <p:cBhvr>
                                        <p:cTn id="37" dur="200" fill="hold"/>
                                        <p:tgtEl>
                                          <p:spTgt spid="35"/>
                                        </p:tgtEl>
                                        <p:attrNameLst>
                                          <p:attrName>ppt_x</p:attrName>
                                        </p:attrNameLst>
                                      </p:cBhvr>
                                      <p:tavLst>
                                        <p:tav tm="0">
                                          <p:val>
                                            <p:strVal val="#ppt_x"/>
                                          </p:val>
                                        </p:tav>
                                        <p:tav tm="100000">
                                          <p:val>
                                            <p:strVal val="#ppt_x"/>
                                          </p:val>
                                        </p:tav>
                                      </p:tavLst>
                                    </p:anim>
                                    <p:anim calcmode="lin" valueType="num">
                                      <p:cBhvr>
                                        <p:cTn id="38" dur="200" fill="hold"/>
                                        <p:tgtEl>
                                          <p:spTgt spid="3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00"/>
                                        <p:tgtEl>
                                          <p:spTgt spid="32"/>
                                        </p:tgtEl>
                                      </p:cBhvr>
                                    </p:animEffect>
                                    <p:anim calcmode="lin" valueType="num">
                                      <p:cBhvr>
                                        <p:cTn id="42" dur="200" fill="hold"/>
                                        <p:tgtEl>
                                          <p:spTgt spid="32"/>
                                        </p:tgtEl>
                                        <p:attrNameLst>
                                          <p:attrName>ppt_x</p:attrName>
                                        </p:attrNameLst>
                                      </p:cBhvr>
                                      <p:tavLst>
                                        <p:tav tm="0">
                                          <p:val>
                                            <p:strVal val="#ppt_x"/>
                                          </p:val>
                                        </p:tav>
                                        <p:tav tm="100000">
                                          <p:val>
                                            <p:strVal val="#ppt_x"/>
                                          </p:val>
                                        </p:tav>
                                      </p:tavLst>
                                    </p:anim>
                                    <p:anim calcmode="lin" valueType="num">
                                      <p:cBhvr>
                                        <p:cTn id="43" dur="2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200"/>
                                        <p:tgtEl>
                                          <p:spTgt spid="37"/>
                                        </p:tgtEl>
                                      </p:cBhvr>
                                    </p:animEffect>
                                    <p:anim calcmode="lin" valueType="num">
                                      <p:cBhvr>
                                        <p:cTn id="47" dur="200" fill="hold"/>
                                        <p:tgtEl>
                                          <p:spTgt spid="37"/>
                                        </p:tgtEl>
                                        <p:attrNameLst>
                                          <p:attrName>ppt_x</p:attrName>
                                        </p:attrNameLst>
                                      </p:cBhvr>
                                      <p:tavLst>
                                        <p:tav tm="0">
                                          <p:val>
                                            <p:strVal val="#ppt_x"/>
                                          </p:val>
                                        </p:tav>
                                        <p:tav tm="100000">
                                          <p:val>
                                            <p:strVal val="#ppt_x"/>
                                          </p:val>
                                        </p:tav>
                                      </p:tavLst>
                                    </p:anim>
                                    <p:anim calcmode="lin" valueType="num">
                                      <p:cBhvr>
                                        <p:cTn id="48" dur="200" fill="hold"/>
                                        <p:tgtEl>
                                          <p:spTgt spid="37"/>
                                        </p:tgtEl>
                                        <p:attrNameLst>
                                          <p:attrName>ppt_y</p:attrName>
                                        </p:attrNameLst>
                                      </p:cBhvr>
                                      <p:tavLst>
                                        <p:tav tm="0">
                                          <p:val>
                                            <p:strVal val="#ppt_y-.1"/>
                                          </p:val>
                                        </p:tav>
                                        <p:tav tm="100000">
                                          <p:val>
                                            <p:strVal val="#ppt_y"/>
                                          </p:val>
                                        </p:tav>
                                      </p:tavLst>
                                    </p:anim>
                                  </p:childTnLst>
                                </p:cTn>
                              </p:par>
                            </p:childTnLst>
                          </p:cTn>
                        </p:par>
                        <p:par>
                          <p:cTn id="49" fill="hold">
                            <p:stCondLst>
                              <p:cond delay="40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200"/>
                                        <p:tgtEl>
                                          <p:spTgt spid="72"/>
                                        </p:tgtEl>
                                      </p:cBhvr>
                                    </p:animEffect>
                                  </p:childTnLst>
                                </p:cTn>
                              </p:par>
                              <p:par>
                                <p:cTn id="53" presetID="22" presetClass="entr" presetSubtype="8" fill="hold"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200"/>
                                        <p:tgtEl>
                                          <p:spTgt spid="75"/>
                                        </p:tgtEl>
                                      </p:cBhvr>
                                    </p:animEffect>
                                  </p:childTnLst>
                                </p:cTn>
                              </p:par>
                              <p:par>
                                <p:cTn id="56" presetID="22" presetClass="entr" presetSubtype="8" fill="hold"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left)">
                                      <p:cBhvr>
                                        <p:cTn id="58" dur="200"/>
                                        <p:tgtEl>
                                          <p:spTgt spid="81"/>
                                        </p:tgtEl>
                                      </p:cBhvr>
                                    </p:animEffect>
                                  </p:childTnLst>
                                </p:cTn>
                              </p:par>
                              <p:par>
                                <p:cTn id="59" presetID="22" presetClass="entr" presetSubtype="8" fill="hold"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left)">
                                      <p:cBhvr>
                                        <p:cTn id="61" dur="200"/>
                                        <p:tgtEl>
                                          <p:spTgt spid="80"/>
                                        </p:tgtEl>
                                      </p:cBhvr>
                                    </p:animEffect>
                                  </p:childTnLst>
                                </p:cTn>
                              </p:par>
                            </p:childTnLst>
                          </p:cTn>
                        </p:par>
                        <p:par>
                          <p:cTn id="62" fill="hold">
                            <p:stCondLst>
                              <p:cond delay="600"/>
                            </p:stCondLst>
                            <p:childTnLst>
                              <p:par>
                                <p:cTn id="63" presetID="10" presetClass="entr" presetSubtype="0"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200"/>
                                        <p:tgtEl>
                                          <p:spTgt spid="3"/>
                                        </p:tgtEl>
                                      </p:cBhvr>
                                    </p:animEffect>
                                  </p:childTnLst>
                                </p:cTn>
                              </p:par>
                              <p:par>
                                <p:cTn id="66" presetID="10" presetClass="entr" presetSubtype="0"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200"/>
                                        <p:tgtEl>
                                          <p:spTgt spid="4"/>
                                        </p:tgtEl>
                                      </p:cBhvr>
                                    </p:animEffect>
                                  </p:childTnLst>
                                </p:cTn>
                              </p:par>
                              <p:par>
                                <p:cTn id="69" presetID="10"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200"/>
                                        <p:tgtEl>
                                          <p:spTgt spid="5"/>
                                        </p:tgtEl>
                                      </p:cBhvr>
                                    </p:animEffect>
                                  </p:childTnLst>
                                </p:cTn>
                              </p:par>
                              <p:par>
                                <p:cTn id="72" presetID="10"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200"/>
                                        <p:tgtEl>
                                          <p:spTgt spid="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200"/>
                                        <p:tgtEl>
                                          <p:spTgt spid="9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200"/>
                                        <p:tgtEl>
                                          <p:spTgt spid="95"/>
                                        </p:tgtEl>
                                      </p:cBhvr>
                                    </p:animEffect>
                                  </p:childTnLst>
                                </p:cTn>
                              </p:par>
                              <p:par>
                                <p:cTn id="81" presetID="10"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200"/>
                                        <p:tgtEl>
                                          <p:spTgt spid="7"/>
                                        </p:tgtEl>
                                      </p:cBhvr>
                                    </p:animEffect>
                                  </p:childTnLst>
                                </p:cTn>
                              </p:par>
                              <p:par>
                                <p:cTn id="84" presetID="10"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4" grpId="0"/>
      <p:bldP spid="35" grpId="0"/>
      <p:bldP spid="36" grpId="0"/>
      <p:bldP spid="37" grpId="0"/>
      <p:bldP spid="91" grpId="0" animBg="1"/>
      <p:bldP spid="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8"/>
          <p:cNvGrpSpPr/>
          <p:nvPr/>
        </p:nvGrpSpPr>
        <p:grpSpPr>
          <a:xfrm>
            <a:off x="4674239" y="1224258"/>
            <a:ext cx="3727338" cy="3920830"/>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GB"/>
            </a:p>
          </p:txBody>
        </p:sp>
        <p:grpSp>
          <p:nvGrpSpPr>
            <p:cNvPr id="9" name="Group 4"/>
            <p:cNvGrpSpPr/>
            <p:nvPr/>
          </p:nvGrpSpPr>
          <p:grpSpPr>
            <a:xfrm>
              <a:off x="6911115" y="4116699"/>
              <a:ext cx="934635" cy="960622"/>
              <a:chOff x="6746504" y="3812399"/>
              <a:chExt cx="1130908" cy="1162352"/>
            </a:xfrm>
          </p:grpSpPr>
          <p:sp>
            <p:nvSpPr>
              <p:cNvPr id="6" name="Freeform 6"/>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14" name="Group 8"/>
            <p:cNvGrpSpPr/>
            <p:nvPr/>
          </p:nvGrpSpPr>
          <p:grpSpPr>
            <a:xfrm>
              <a:off x="8820262" y="4009693"/>
              <a:ext cx="724050" cy="741973"/>
              <a:chOff x="8990972" y="3802641"/>
              <a:chExt cx="876101" cy="897787"/>
            </a:xfrm>
          </p:grpSpPr>
          <p:sp>
            <p:nvSpPr>
              <p:cNvPr id="10" name="Freeform 8"/>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11" name="Freeform 24"/>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22" name="Group 13"/>
            <p:cNvGrpSpPr/>
            <p:nvPr/>
          </p:nvGrpSpPr>
          <p:grpSpPr>
            <a:xfrm>
              <a:off x="9750416" y="2212111"/>
              <a:ext cx="1059194" cy="1174790"/>
              <a:chOff x="10116458" y="1627567"/>
              <a:chExt cx="1281624" cy="1421496"/>
            </a:xfrm>
          </p:grpSpPr>
          <p:sp>
            <p:nvSpPr>
              <p:cNvPr id="15" name="Freeform 11"/>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16" name="Freeform 27"/>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17" name="Freeform 28"/>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18" name="Freeform 29"/>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19" name="Freeform 30"/>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0" name="Freeform 31"/>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1" name="Freeform 32"/>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27" name="Group 21"/>
            <p:cNvGrpSpPr/>
            <p:nvPr/>
          </p:nvGrpSpPr>
          <p:grpSpPr>
            <a:xfrm>
              <a:off x="7224304" y="2008696"/>
              <a:ext cx="802907" cy="909544"/>
              <a:chOff x="7059862" y="1381434"/>
              <a:chExt cx="971518" cy="1100548"/>
            </a:xfrm>
          </p:grpSpPr>
          <p:sp>
            <p:nvSpPr>
              <p:cNvPr id="23" name="Freeform 17"/>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5" name="Freeform 34"/>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6" name="Freeform 35"/>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30" name="Group 26"/>
            <p:cNvGrpSpPr/>
            <p:nvPr/>
          </p:nvGrpSpPr>
          <p:grpSpPr>
            <a:xfrm>
              <a:off x="8309484" y="3068785"/>
              <a:ext cx="1059194" cy="1156869"/>
              <a:chOff x="8372930" y="2664142"/>
              <a:chExt cx="1281624" cy="1399811"/>
            </a:xfrm>
          </p:grpSpPr>
          <p:sp>
            <p:nvSpPr>
              <p:cNvPr id="28" name="Freeform 18"/>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33" name="Group 29"/>
            <p:cNvGrpSpPr/>
            <p:nvPr/>
          </p:nvGrpSpPr>
          <p:grpSpPr>
            <a:xfrm>
              <a:off x="8423929" y="1631840"/>
              <a:ext cx="1046648" cy="1170310"/>
              <a:chOff x="8375098" y="1043138"/>
              <a:chExt cx="1266444" cy="1416075"/>
            </a:xfrm>
          </p:grpSpPr>
          <p:sp>
            <p:nvSpPr>
              <p:cNvPr id="31" name="Freeform 19"/>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37" name="Group 32"/>
            <p:cNvGrpSpPr/>
            <p:nvPr/>
          </p:nvGrpSpPr>
          <p:grpSpPr>
            <a:xfrm>
              <a:off x="9332833" y="3121655"/>
              <a:ext cx="847714" cy="902375"/>
              <a:chOff x="9611182" y="2728115"/>
              <a:chExt cx="1025733" cy="1091874"/>
            </a:xfrm>
          </p:grpSpPr>
          <p:sp>
            <p:nvSpPr>
              <p:cNvPr id="34" name="Freeform 7"/>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35" name="Freeform 39"/>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40" name="Group 36"/>
            <p:cNvGrpSpPr/>
            <p:nvPr/>
          </p:nvGrpSpPr>
          <p:grpSpPr>
            <a:xfrm>
              <a:off x="10146494" y="3213057"/>
              <a:ext cx="1055608" cy="1012596"/>
              <a:chOff x="10595712" y="2838712"/>
              <a:chExt cx="1277286" cy="1225241"/>
            </a:xfrm>
          </p:grpSpPr>
          <p:sp>
            <p:nvSpPr>
              <p:cNvPr id="38" name="Freeform 12"/>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43" name="Group 39"/>
            <p:cNvGrpSpPr/>
            <p:nvPr/>
          </p:nvGrpSpPr>
          <p:grpSpPr>
            <a:xfrm>
              <a:off x="7855160" y="2471085"/>
              <a:ext cx="805596" cy="898791"/>
              <a:chOff x="7823198" y="1940925"/>
              <a:chExt cx="974771" cy="1087537"/>
            </a:xfrm>
          </p:grpSpPr>
          <p:sp>
            <p:nvSpPr>
              <p:cNvPr id="41" name="Freeform 9"/>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47" name="Group 42"/>
            <p:cNvGrpSpPr/>
            <p:nvPr/>
          </p:nvGrpSpPr>
          <p:grpSpPr>
            <a:xfrm>
              <a:off x="9455598" y="4119913"/>
              <a:ext cx="1051128" cy="1015285"/>
              <a:chOff x="9759729" y="3936007"/>
              <a:chExt cx="1271865" cy="1228494"/>
            </a:xfrm>
          </p:grpSpPr>
          <p:sp>
            <p:nvSpPr>
              <p:cNvPr id="44" name="Freeform 14"/>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45" name="Freeform 43"/>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6" name="Freeform 44"/>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50" name="Group 46"/>
            <p:cNvGrpSpPr/>
            <p:nvPr/>
          </p:nvGrpSpPr>
          <p:grpSpPr>
            <a:xfrm>
              <a:off x="6300422" y="3401239"/>
              <a:ext cx="887141" cy="826206"/>
              <a:chOff x="5941965" y="3066412"/>
              <a:chExt cx="1073441" cy="999710"/>
            </a:xfrm>
          </p:grpSpPr>
          <p:sp>
            <p:nvSpPr>
              <p:cNvPr id="48" name="Freeform 20"/>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49" name="Freeform 45"/>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53" name="Group 49"/>
            <p:cNvGrpSpPr/>
            <p:nvPr/>
          </p:nvGrpSpPr>
          <p:grpSpPr>
            <a:xfrm>
              <a:off x="7202648" y="3165770"/>
              <a:ext cx="964206" cy="1080699"/>
              <a:chOff x="6913484" y="2576315"/>
              <a:chExt cx="1166689" cy="1307646"/>
            </a:xfrm>
          </p:grpSpPr>
          <p:sp>
            <p:nvSpPr>
              <p:cNvPr id="51" name="Freeform 10"/>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52" name="Freeform 46"/>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56" name="Group 52"/>
            <p:cNvGrpSpPr/>
            <p:nvPr/>
          </p:nvGrpSpPr>
          <p:grpSpPr>
            <a:xfrm>
              <a:off x="6232318" y="2301721"/>
              <a:ext cx="983024" cy="1076219"/>
              <a:chOff x="5859560" y="1735995"/>
              <a:chExt cx="1189459" cy="1302225"/>
            </a:xfrm>
          </p:grpSpPr>
          <p:sp>
            <p:nvSpPr>
              <p:cNvPr id="54" name="Freeform 13"/>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59" name="Group 55"/>
            <p:cNvGrpSpPr/>
            <p:nvPr/>
          </p:nvGrpSpPr>
          <p:grpSpPr>
            <a:xfrm>
              <a:off x="9020988" y="2621630"/>
              <a:ext cx="612934" cy="675661"/>
              <a:chOff x="9233851" y="2123085"/>
              <a:chExt cx="741650" cy="817550"/>
            </a:xfrm>
          </p:grpSpPr>
          <p:sp>
            <p:nvSpPr>
              <p:cNvPr id="57" name="Freeform 16"/>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nvGrpSpPr>
            <p:cNvPr id="60" name="Group 59"/>
            <p:cNvGrpSpPr/>
            <p:nvPr/>
          </p:nvGrpSpPr>
          <p:grpSpPr>
            <a:xfrm>
              <a:off x="8020490" y="4111471"/>
              <a:ext cx="612934" cy="675661"/>
              <a:chOff x="9233851" y="2123085"/>
              <a:chExt cx="741650" cy="817550"/>
            </a:xfrm>
          </p:grpSpPr>
          <p:sp>
            <p:nvSpPr>
              <p:cNvPr id="61" name="Freeform 16"/>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grpSp>
      </p:grpSp>
      <p:sp>
        <p:nvSpPr>
          <p:cNvPr id="63" name="TextBox 62"/>
          <p:cNvSpPr txBox="1"/>
          <p:nvPr/>
        </p:nvSpPr>
        <p:spPr>
          <a:xfrm>
            <a:off x="791580" y="1542800"/>
            <a:ext cx="848630" cy="561692"/>
          </a:xfrm>
          <a:prstGeom prst="rect">
            <a:avLst/>
          </a:prstGeom>
          <a:noFill/>
        </p:spPr>
        <p:txBody>
          <a:bodyPr wrap="none" lIns="68580" tIns="34290" rIns="68580" bIns="34290" rtlCol="0">
            <a:spAutoFit/>
          </a:bodyPr>
          <a:lstStyle/>
          <a:p>
            <a:r>
              <a:rPr lang="en-US" sz="3200" dirty="0">
                <a:solidFill>
                  <a:schemeClr val="accent1"/>
                </a:solidFill>
              </a:rPr>
              <a:t>85%</a:t>
            </a:r>
            <a:endParaRPr lang="en-GB" sz="3200" dirty="0">
              <a:solidFill>
                <a:schemeClr val="accent1"/>
              </a:solidFill>
            </a:endParaRPr>
          </a:p>
        </p:txBody>
      </p:sp>
      <p:sp>
        <p:nvSpPr>
          <p:cNvPr id="64" name="TextBox 63"/>
          <p:cNvSpPr txBox="1"/>
          <p:nvPr/>
        </p:nvSpPr>
        <p:spPr>
          <a:xfrm>
            <a:off x="1763688" y="1699804"/>
            <a:ext cx="1283044" cy="284693"/>
          </a:xfrm>
          <a:prstGeom prst="rect">
            <a:avLst/>
          </a:prstGeom>
          <a:noFill/>
        </p:spPr>
        <p:txBody>
          <a:bodyPr wrap="none" lIns="68580" tIns="34290" rIns="68580" bIns="34290" rtlCol="0">
            <a:spAutoFit/>
          </a:bodyPr>
          <a:lstStyle/>
          <a:p>
            <a:r>
              <a:rPr lang="en-US" sz="1400" dirty="0">
                <a:solidFill>
                  <a:schemeClr val="tx1">
                    <a:lumMod val="75000"/>
                    <a:lumOff val="25000"/>
                  </a:schemeClr>
                </a:solidFill>
              </a:rPr>
              <a:t>DATA DIAGRAM</a:t>
            </a:r>
            <a:endParaRPr lang="en-GB" sz="1400" dirty="0">
              <a:solidFill>
                <a:schemeClr val="tx1">
                  <a:lumMod val="75000"/>
                  <a:lumOff val="25000"/>
                </a:schemeClr>
              </a:solidFill>
            </a:endParaRPr>
          </a:p>
        </p:txBody>
      </p:sp>
      <p:sp>
        <p:nvSpPr>
          <p:cNvPr id="65" name="Rectangle 64"/>
          <p:cNvSpPr/>
          <p:nvPr/>
        </p:nvSpPr>
        <p:spPr>
          <a:xfrm>
            <a:off x="766937" y="2067392"/>
            <a:ext cx="3113406" cy="461024"/>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66" name="Donut 65"/>
          <p:cNvSpPr/>
          <p:nvPr/>
        </p:nvSpPr>
        <p:spPr>
          <a:xfrm>
            <a:off x="829555" y="2741277"/>
            <a:ext cx="515252" cy="515411"/>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sz="1200" dirty="0">
              <a:solidFill>
                <a:schemeClr val="tx1"/>
              </a:solidFill>
            </a:endParaRPr>
          </a:p>
        </p:txBody>
      </p:sp>
      <p:sp>
        <p:nvSpPr>
          <p:cNvPr id="67" name="Freeform 66"/>
          <p:cNvSpPr>
            <a:spLocks noEditPoints="1"/>
          </p:cNvSpPr>
          <p:nvPr/>
        </p:nvSpPr>
        <p:spPr bwMode="auto">
          <a:xfrm>
            <a:off x="975888" y="2881738"/>
            <a:ext cx="222587" cy="234488"/>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dirty="0">
              <a:solidFill>
                <a:prstClr val="black"/>
              </a:solidFill>
            </a:endParaRPr>
          </a:p>
        </p:txBody>
      </p:sp>
      <p:sp>
        <p:nvSpPr>
          <p:cNvPr id="68" name="Freeform 67"/>
          <p:cNvSpPr>
            <a:spLocks noEditPoints="1"/>
          </p:cNvSpPr>
          <p:nvPr/>
        </p:nvSpPr>
        <p:spPr bwMode="auto">
          <a:xfrm>
            <a:off x="955724" y="3966738"/>
            <a:ext cx="252695" cy="204370"/>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dirty="0">
              <a:solidFill>
                <a:prstClr val="black"/>
              </a:solidFill>
            </a:endParaRPr>
          </a:p>
        </p:txBody>
      </p:sp>
      <p:sp>
        <p:nvSpPr>
          <p:cNvPr id="69" name="Freeform 68"/>
          <p:cNvSpPr>
            <a:spLocks noEditPoints="1"/>
          </p:cNvSpPr>
          <p:nvPr/>
        </p:nvSpPr>
        <p:spPr bwMode="auto">
          <a:xfrm>
            <a:off x="2904066" y="3964944"/>
            <a:ext cx="168822" cy="247395"/>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dirty="0">
              <a:solidFill>
                <a:prstClr val="black"/>
              </a:solidFill>
            </a:endParaRPr>
          </a:p>
        </p:txBody>
      </p:sp>
      <p:sp>
        <p:nvSpPr>
          <p:cNvPr id="70" name="Freeform 69"/>
          <p:cNvSpPr>
            <a:spLocks noEditPoints="1"/>
          </p:cNvSpPr>
          <p:nvPr/>
        </p:nvSpPr>
        <p:spPr bwMode="auto">
          <a:xfrm>
            <a:off x="2896861" y="2890881"/>
            <a:ext cx="178499" cy="216202"/>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dirty="0">
              <a:solidFill>
                <a:prstClr val="black"/>
              </a:solidFill>
            </a:endParaRPr>
          </a:p>
        </p:txBody>
      </p:sp>
      <p:sp>
        <p:nvSpPr>
          <p:cNvPr id="71" name="Donut 70"/>
          <p:cNvSpPr/>
          <p:nvPr/>
        </p:nvSpPr>
        <p:spPr>
          <a:xfrm>
            <a:off x="2730852" y="3820510"/>
            <a:ext cx="515252" cy="515411"/>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sz="1200" dirty="0">
              <a:solidFill>
                <a:schemeClr val="tx1"/>
              </a:solidFill>
            </a:endParaRPr>
          </a:p>
        </p:txBody>
      </p:sp>
      <p:sp>
        <p:nvSpPr>
          <p:cNvPr id="72" name="Donut 71"/>
          <p:cNvSpPr/>
          <p:nvPr/>
        </p:nvSpPr>
        <p:spPr>
          <a:xfrm>
            <a:off x="825701" y="3820618"/>
            <a:ext cx="515252" cy="515411"/>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sz="1200" dirty="0">
              <a:solidFill>
                <a:schemeClr val="tx1"/>
              </a:solidFill>
            </a:endParaRPr>
          </a:p>
        </p:txBody>
      </p:sp>
      <p:sp>
        <p:nvSpPr>
          <p:cNvPr id="73" name="Donut 72"/>
          <p:cNvSpPr/>
          <p:nvPr/>
        </p:nvSpPr>
        <p:spPr>
          <a:xfrm>
            <a:off x="2726794" y="2741277"/>
            <a:ext cx="515252" cy="515411"/>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sz="1200" dirty="0">
              <a:solidFill>
                <a:schemeClr val="tx1"/>
              </a:solidFill>
            </a:endParaRPr>
          </a:p>
        </p:txBody>
      </p:sp>
      <p:sp>
        <p:nvSpPr>
          <p:cNvPr id="74" name="TextBox 73"/>
          <p:cNvSpPr txBox="1"/>
          <p:nvPr/>
        </p:nvSpPr>
        <p:spPr>
          <a:xfrm>
            <a:off x="1336933" y="2960393"/>
            <a:ext cx="479940"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Clock</a:t>
            </a:r>
            <a:endParaRPr lang="en-GB" sz="1200" dirty="0">
              <a:solidFill>
                <a:schemeClr val="tx1">
                  <a:lumMod val="75000"/>
                  <a:lumOff val="25000"/>
                </a:schemeClr>
              </a:solidFill>
            </a:endParaRPr>
          </a:p>
        </p:txBody>
      </p:sp>
      <p:sp>
        <p:nvSpPr>
          <p:cNvPr id="75" name="TextBox 74"/>
          <p:cNvSpPr txBox="1"/>
          <p:nvPr/>
        </p:nvSpPr>
        <p:spPr>
          <a:xfrm>
            <a:off x="1340608" y="2768864"/>
            <a:ext cx="540854" cy="346249"/>
          </a:xfrm>
          <a:prstGeom prst="rect">
            <a:avLst/>
          </a:prstGeom>
          <a:noFill/>
        </p:spPr>
        <p:txBody>
          <a:bodyPr wrap="none" lIns="68580" tIns="34290" rIns="68580" bIns="34290" rtlCol="0">
            <a:spAutoFit/>
          </a:bodyPr>
          <a:lstStyle/>
          <a:p>
            <a:r>
              <a:rPr lang="en-US" b="1">
                <a:solidFill>
                  <a:schemeClr val="accent1"/>
                </a:solidFill>
              </a:rPr>
              <a:t>80%</a:t>
            </a:r>
            <a:endParaRPr lang="en-GB" b="1">
              <a:solidFill>
                <a:schemeClr val="accent1"/>
              </a:solidFill>
            </a:endParaRPr>
          </a:p>
        </p:txBody>
      </p:sp>
      <p:sp>
        <p:nvSpPr>
          <p:cNvPr id="76" name="TextBox 75"/>
          <p:cNvSpPr txBox="1"/>
          <p:nvPr/>
        </p:nvSpPr>
        <p:spPr>
          <a:xfrm>
            <a:off x="3251726" y="2960393"/>
            <a:ext cx="519116"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Pencil</a:t>
            </a:r>
            <a:endParaRPr lang="en-GB" sz="1200" dirty="0">
              <a:solidFill>
                <a:schemeClr val="tx1">
                  <a:lumMod val="75000"/>
                  <a:lumOff val="25000"/>
                </a:schemeClr>
              </a:solidFill>
            </a:endParaRPr>
          </a:p>
        </p:txBody>
      </p:sp>
      <p:sp>
        <p:nvSpPr>
          <p:cNvPr id="77" name="TextBox 76"/>
          <p:cNvSpPr txBox="1"/>
          <p:nvPr/>
        </p:nvSpPr>
        <p:spPr>
          <a:xfrm>
            <a:off x="3245917" y="2768864"/>
            <a:ext cx="540854" cy="346249"/>
          </a:xfrm>
          <a:prstGeom prst="rect">
            <a:avLst/>
          </a:prstGeom>
          <a:noFill/>
        </p:spPr>
        <p:txBody>
          <a:bodyPr wrap="none" lIns="68580" tIns="34290" rIns="68580" bIns="34290" rtlCol="0">
            <a:spAutoFit/>
          </a:bodyPr>
          <a:lstStyle/>
          <a:p>
            <a:r>
              <a:rPr lang="en-US" b="1">
                <a:solidFill>
                  <a:schemeClr val="accent2"/>
                </a:solidFill>
              </a:rPr>
              <a:t>60%</a:t>
            </a:r>
            <a:endParaRPr lang="en-GB" b="1">
              <a:solidFill>
                <a:schemeClr val="accent2"/>
              </a:solidFill>
            </a:endParaRPr>
          </a:p>
        </p:txBody>
      </p:sp>
      <p:sp>
        <p:nvSpPr>
          <p:cNvPr id="78" name="TextBox 77"/>
          <p:cNvSpPr txBox="1"/>
          <p:nvPr/>
        </p:nvSpPr>
        <p:spPr>
          <a:xfrm>
            <a:off x="1336354" y="4045965"/>
            <a:ext cx="397160"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CEO</a:t>
            </a:r>
            <a:endParaRPr lang="en-GB" sz="1200" dirty="0">
              <a:solidFill>
                <a:schemeClr val="tx1">
                  <a:lumMod val="75000"/>
                  <a:lumOff val="25000"/>
                </a:schemeClr>
              </a:solidFill>
            </a:endParaRPr>
          </a:p>
        </p:txBody>
      </p:sp>
      <p:sp>
        <p:nvSpPr>
          <p:cNvPr id="79" name="TextBox 78"/>
          <p:cNvSpPr txBox="1"/>
          <p:nvPr/>
        </p:nvSpPr>
        <p:spPr>
          <a:xfrm>
            <a:off x="1339960" y="3842644"/>
            <a:ext cx="540854" cy="346249"/>
          </a:xfrm>
          <a:prstGeom prst="rect">
            <a:avLst/>
          </a:prstGeom>
          <a:noFill/>
        </p:spPr>
        <p:txBody>
          <a:bodyPr wrap="none" lIns="68580" tIns="34290" rIns="68580" bIns="34290" rtlCol="0">
            <a:spAutoFit/>
          </a:bodyPr>
          <a:lstStyle/>
          <a:p>
            <a:r>
              <a:rPr lang="en-US" b="1">
                <a:solidFill>
                  <a:schemeClr val="accent3"/>
                </a:solidFill>
              </a:rPr>
              <a:t>93%</a:t>
            </a:r>
            <a:endParaRPr lang="en-GB" b="1">
              <a:solidFill>
                <a:schemeClr val="accent3"/>
              </a:solidFill>
            </a:endParaRPr>
          </a:p>
        </p:txBody>
      </p:sp>
      <p:sp>
        <p:nvSpPr>
          <p:cNvPr id="80" name="TextBox 79"/>
          <p:cNvSpPr txBox="1"/>
          <p:nvPr/>
        </p:nvSpPr>
        <p:spPr>
          <a:xfrm>
            <a:off x="3246166" y="4045965"/>
            <a:ext cx="415819"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Idea</a:t>
            </a:r>
            <a:endParaRPr lang="en-GB" sz="1200" dirty="0">
              <a:solidFill>
                <a:schemeClr val="tx1">
                  <a:lumMod val="75000"/>
                  <a:lumOff val="25000"/>
                </a:schemeClr>
              </a:solidFill>
            </a:endParaRPr>
          </a:p>
        </p:txBody>
      </p:sp>
      <p:sp>
        <p:nvSpPr>
          <p:cNvPr id="81" name="TextBox 80"/>
          <p:cNvSpPr txBox="1"/>
          <p:nvPr/>
        </p:nvSpPr>
        <p:spPr>
          <a:xfrm>
            <a:off x="3247562" y="3842644"/>
            <a:ext cx="540854" cy="346249"/>
          </a:xfrm>
          <a:prstGeom prst="rect">
            <a:avLst/>
          </a:prstGeom>
          <a:noFill/>
        </p:spPr>
        <p:txBody>
          <a:bodyPr wrap="none" lIns="68580" tIns="34290" rIns="68580" bIns="34290" rtlCol="0">
            <a:spAutoFit/>
          </a:bodyPr>
          <a:lstStyle/>
          <a:p>
            <a:r>
              <a:rPr lang="en-US" b="1">
                <a:solidFill>
                  <a:schemeClr val="accent4"/>
                </a:solidFill>
              </a:rPr>
              <a:t>55%</a:t>
            </a:r>
            <a:endParaRPr lang="en-GB" b="1">
              <a:solidFill>
                <a:schemeClr val="accent4"/>
              </a:solidFill>
            </a:endParaRPr>
          </a:p>
        </p:txBody>
      </p:sp>
      <p:sp>
        <p:nvSpPr>
          <p:cNvPr id="82" name="Rectangle 81"/>
          <p:cNvSpPr/>
          <p:nvPr/>
        </p:nvSpPr>
        <p:spPr>
          <a:xfrm>
            <a:off x="791779" y="3264022"/>
            <a:ext cx="1707048" cy="346249"/>
          </a:xfrm>
          <a:prstGeom prst="rect">
            <a:avLst/>
          </a:prstGeom>
        </p:spPr>
        <p:txBody>
          <a:bodyPr wrap="square" lIns="68580" tIns="34290" rIns="68580" bIns="34290">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amet</a:t>
            </a:r>
            <a:r>
              <a:rPr lang="en-GB" sz="900" dirty="0">
                <a:solidFill>
                  <a:schemeClr val="tx1">
                    <a:lumMod val="50000"/>
                    <a:lumOff val="50000"/>
                  </a:schemeClr>
                </a:solidFill>
              </a:rPr>
              <a: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endParaRPr lang="en-GB" sz="900" dirty="0">
              <a:solidFill>
                <a:schemeClr val="tx1">
                  <a:lumMod val="50000"/>
                  <a:lumOff val="50000"/>
                </a:schemeClr>
              </a:solidFill>
            </a:endParaRPr>
          </a:p>
        </p:txBody>
      </p:sp>
      <p:sp>
        <p:nvSpPr>
          <p:cNvPr id="83" name="Rectangle 82"/>
          <p:cNvSpPr/>
          <p:nvPr/>
        </p:nvSpPr>
        <p:spPr>
          <a:xfrm>
            <a:off x="791779" y="4347885"/>
            <a:ext cx="1707048" cy="346249"/>
          </a:xfrm>
          <a:prstGeom prst="rect">
            <a:avLst/>
          </a:prstGeom>
        </p:spPr>
        <p:txBody>
          <a:bodyPr wrap="square" lIns="68580" tIns="34290" rIns="68580" bIns="34290">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amet</a:t>
            </a:r>
            <a:r>
              <a:rPr lang="en-GB" sz="900" dirty="0">
                <a:solidFill>
                  <a:schemeClr val="tx1">
                    <a:lumMod val="50000"/>
                    <a:lumOff val="50000"/>
                  </a:schemeClr>
                </a:solidFill>
              </a:rPr>
              <a: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endParaRPr lang="en-GB" sz="900" dirty="0">
              <a:solidFill>
                <a:schemeClr val="tx1">
                  <a:lumMod val="50000"/>
                  <a:lumOff val="50000"/>
                </a:schemeClr>
              </a:solidFill>
            </a:endParaRPr>
          </a:p>
        </p:txBody>
      </p:sp>
      <p:sp>
        <p:nvSpPr>
          <p:cNvPr id="84" name="Rectangle 83"/>
          <p:cNvSpPr/>
          <p:nvPr/>
        </p:nvSpPr>
        <p:spPr>
          <a:xfrm>
            <a:off x="2686609" y="3264022"/>
            <a:ext cx="1707048" cy="346249"/>
          </a:xfrm>
          <a:prstGeom prst="rect">
            <a:avLst/>
          </a:prstGeom>
        </p:spPr>
        <p:txBody>
          <a:bodyPr wrap="square" lIns="68580" tIns="34290" rIns="68580" bIns="34290">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amet</a:t>
            </a:r>
            <a:r>
              <a:rPr lang="en-GB" sz="900" dirty="0">
                <a:solidFill>
                  <a:schemeClr val="tx1">
                    <a:lumMod val="50000"/>
                    <a:lumOff val="50000"/>
                  </a:schemeClr>
                </a:solidFill>
              </a:rPr>
              <a: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endParaRPr lang="en-GB" sz="900" dirty="0">
              <a:solidFill>
                <a:schemeClr val="tx1">
                  <a:lumMod val="50000"/>
                  <a:lumOff val="50000"/>
                </a:schemeClr>
              </a:solidFill>
            </a:endParaRPr>
          </a:p>
        </p:txBody>
      </p:sp>
      <p:sp>
        <p:nvSpPr>
          <p:cNvPr id="85" name="Rectangle 84"/>
          <p:cNvSpPr/>
          <p:nvPr/>
        </p:nvSpPr>
        <p:spPr>
          <a:xfrm>
            <a:off x="2682250" y="4347885"/>
            <a:ext cx="1707048" cy="346249"/>
          </a:xfrm>
          <a:prstGeom prst="rect">
            <a:avLst/>
          </a:prstGeom>
        </p:spPr>
        <p:txBody>
          <a:bodyPr wrap="square" lIns="68580" tIns="34290" rIns="68580" bIns="34290">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amet</a:t>
            </a:r>
            <a:r>
              <a:rPr lang="en-GB" sz="900" dirty="0">
                <a:solidFill>
                  <a:schemeClr val="tx1">
                    <a:lumMod val="50000"/>
                    <a:lumOff val="50000"/>
                  </a:schemeClr>
                </a:solidFill>
              </a:rPr>
              <a: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endParaRPr lang="en-GB" sz="900" dirty="0">
              <a:solidFill>
                <a:schemeClr val="tx1">
                  <a:lumMod val="50000"/>
                  <a:lumOff val="50000"/>
                </a:schemeClr>
              </a:solidFill>
            </a:endParaRPr>
          </a:p>
        </p:txBody>
      </p:sp>
    </p:spTree>
    <p:extLst>
      <p:ext uri="{BB962C8B-B14F-4D97-AF65-F5344CB8AC3E}">
        <p14:creationId xmlns:p14="http://schemas.microsoft.com/office/powerpoint/2010/main" val="992276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left)">
                                      <p:cBhvr>
                                        <p:cTn id="19" dur="500"/>
                                        <p:tgtEl>
                                          <p:spTgt spid="6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left)">
                                      <p:cBhvr>
                                        <p:cTn id="23" dur="500"/>
                                        <p:tgtEl>
                                          <p:spTgt spid="65"/>
                                        </p:tgtEl>
                                      </p:cBhvr>
                                    </p:animEffect>
                                  </p:childTnLst>
                                </p:cTn>
                              </p:par>
                            </p:childTnLst>
                          </p:cTn>
                        </p:par>
                        <p:par>
                          <p:cTn id="24" fill="hold">
                            <p:stCondLst>
                              <p:cond delay="2500"/>
                            </p:stCondLst>
                            <p:childTnLst>
                              <p:par>
                                <p:cTn id="25" presetID="49" presetClass="entr" presetSubtype="0" decel="100000"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500" fill="hold"/>
                                        <p:tgtEl>
                                          <p:spTgt spid="66"/>
                                        </p:tgtEl>
                                        <p:attrNameLst>
                                          <p:attrName>ppt_w</p:attrName>
                                        </p:attrNameLst>
                                      </p:cBhvr>
                                      <p:tavLst>
                                        <p:tav tm="0">
                                          <p:val>
                                            <p:fltVal val="0"/>
                                          </p:val>
                                        </p:tav>
                                        <p:tav tm="100000">
                                          <p:val>
                                            <p:strVal val="#ppt_w"/>
                                          </p:val>
                                        </p:tav>
                                      </p:tavLst>
                                    </p:anim>
                                    <p:anim calcmode="lin" valueType="num">
                                      <p:cBhvr>
                                        <p:cTn id="28" dur="500" fill="hold"/>
                                        <p:tgtEl>
                                          <p:spTgt spid="66"/>
                                        </p:tgtEl>
                                        <p:attrNameLst>
                                          <p:attrName>ppt_h</p:attrName>
                                        </p:attrNameLst>
                                      </p:cBhvr>
                                      <p:tavLst>
                                        <p:tav tm="0">
                                          <p:val>
                                            <p:fltVal val="0"/>
                                          </p:val>
                                        </p:tav>
                                        <p:tav tm="100000">
                                          <p:val>
                                            <p:strVal val="#ppt_h"/>
                                          </p:val>
                                        </p:tav>
                                      </p:tavLst>
                                    </p:anim>
                                    <p:anim calcmode="lin" valueType="num">
                                      <p:cBhvr>
                                        <p:cTn id="29" dur="500" fill="hold"/>
                                        <p:tgtEl>
                                          <p:spTgt spid="66"/>
                                        </p:tgtEl>
                                        <p:attrNameLst>
                                          <p:attrName>style.rotation</p:attrName>
                                        </p:attrNameLst>
                                      </p:cBhvr>
                                      <p:tavLst>
                                        <p:tav tm="0">
                                          <p:val>
                                            <p:fltVal val="360"/>
                                          </p:val>
                                        </p:tav>
                                        <p:tav tm="100000">
                                          <p:val>
                                            <p:fltVal val="0"/>
                                          </p:val>
                                        </p:tav>
                                      </p:tavLst>
                                    </p:anim>
                                    <p:animEffect transition="in" filter="fade">
                                      <p:cBhvr>
                                        <p:cTn id="30" dur="500"/>
                                        <p:tgtEl>
                                          <p:spTgt spid="66"/>
                                        </p:tgtEl>
                                      </p:cBhvr>
                                    </p:animEffect>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p:cTn id="34" dur="500" fill="hold"/>
                                        <p:tgtEl>
                                          <p:spTgt spid="67"/>
                                        </p:tgtEl>
                                        <p:attrNameLst>
                                          <p:attrName>ppt_w</p:attrName>
                                        </p:attrNameLst>
                                      </p:cBhvr>
                                      <p:tavLst>
                                        <p:tav tm="0">
                                          <p:val>
                                            <p:fltVal val="0"/>
                                          </p:val>
                                        </p:tav>
                                        <p:tav tm="100000">
                                          <p:val>
                                            <p:strVal val="#ppt_w"/>
                                          </p:val>
                                        </p:tav>
                                      </p:tavLst>
                                    </p:anim>
                                    <p:anim calcmode="lin" valueType="num">
                                      <p:cBhvr>
                                        <p:cTn id="35" dur="500" fill="hold"/>
                                        <p:tgtEl>
                                          <p:spTgt spid="67"/>
                                        </p:tgtEl>
                                        <p:attrNameLst>
                                          <p:attrName>ppt_h</p:attrName>
                                        </p:attrNameLst>
                                      </p:cBhvr>
                                      <p:tavLst>
                                        <p:tav tm="0">
                                          <p:val>
                                            <p:fltVal val="0"/>
                                          </p:val>
                                        </p:tav>
                                        <p:tav tm="100000">
                                          <p:val>
                                            <p:strVal val="#ppt_h"/>
                                          </p:val>
                                        </p:tav>
                                      </p:tavLst>
                                    </p:anim>
                                    <p:anim calcmode="lin" valueType="num">
                                      <p:cBhvr>
                                        <p:cTn id="36" dur="500" fill="hold"/>
                                        <p:tgtEl>
                                          <p:spTgt spid="67"/>
                                        </p:tgtEl>
                                        <p:attrNameLst>
                                          <p:attrName>style.rotation</p:attrName>
                                        </p:attrNameLst>
                                      </p:cBhvr>
                                      <p:tavLst>
                                        <p:tav tm="0">
                                          <p:val>
                                            <p:fltVal val="360"/>
                                          </p:val>
                                        </p:tav>
                                        <p:tav tm="100000">
                                          <p:val>
                                            <p:fltVal val="0"/>
                                          </p:val>
                                        </p:tav>
                                      </p:tavLst>
                                    </p:anim>
                                    <p:animEffect transition="in" filter="fade">
                                      <p:cBhvr>
                                        <p:cTn id="37" dur="500"/>
                                        <p:tgtEl>
                                          <p:spTgt spid="67"/>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fade">
                                      <p:cBhvr>
                                        <p:cTn id="45" dur="500"/>
                                        <p:tgtEl>
                                          <p:spTgt spid="74"/>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82"/>
                                        </p:tgtEl>
                                        <p:attrNameLst>
                                          <p:attrName>style.visibility</p:attrName>
                                        </p:attrNameLst>
                                      </p:cBhvr>
                                      <p:to>
                                        <p:strVal val="visible"/>
                                      </p:to>
                                    </p:set>
                                    <p:anim calcmode="lin" valueType="num">
                                      <p:cBhvr>
                                        <p:cTn id="49" dur="500" fill="hold"/>
                                        <p:tgtEl>
                                          <p:spTgt spid="82"/>
                                        </p:tgtEl>
                                        <p:attrNameLst>
                                          <p:attrName>ppt_w</p:attrName>
                                        </p:attrNameLst>
                                      </p:cBhvr>
                                      <p:tavLst>
                                        <p:tav tm="0">
                                          <p:val>
                                            <p:fltVal val="0"/>
                                          </p:val>
                                        </p:tav>
                                        <p:tav tm="100000">
                                          <p:val>
                                            <p:strVal val="#ppt_w"/>
                                          </p:val>
                                        </p:tav>
                                      </p:tavLst>
                                    </p:anim>
                                    <p:anim calcmode="lin" valueType="num">
                                      <p:cBhvr>
                                        <p:cTn id="50" dur="500" fill="hold"/>
                                        <p:tgtEl>
                                          <p:spTgt spid="82"/>
                                        </p:tgtEl>
                                        <p:attrNameLst>
                                          <p:attrName>ppt_h</p:attrName>
                                        </p:attrNameLst>
                                      </p:cBhvr>
                                      <p:tavLst>
                                        <p:tav tm="0">
                                          <p:val>
                                            <p:fltVal val="0"/>
                                          </p:val>
                                        </p:tav>
                                        <p:tav tm="100000">
                                          <p:val>
                                            <p:strVal val="#ppt_h"/>
                                          </p:val>
                                        </p:tav>
                                      </p:tavLst>
                                    </p:anim>
                                    <p:animEffect transition="in" filter="fade">
                                      <p:cBhvr>
                                        <p:cTn id="51" dur="500"/>
                                        <p:tgtEl>
                                          <p:spTgt spid="82"/>
                                        </p:tgtEl>
                                      </p:cBhvr>
                                    </p:animEffect>
                                  </p:childTnLst>
                                </p:cTn>
                              </p:par>
                            </p:childTnLst>
                          </p:cTn>
                        </p:par>
                        <p:par>
                          <p:cTn id="52" fill="hold">
                            <p:stCondLst>
                              <p:cond delay="5000"/>
                            </p:stCondLst>
                            <p:childTnLst>
                              <p:par>
                                <p:cTn id="53" presetID="49" presetClass="entr" presetSubtype="0" decel="100000"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 calcmode="lin" valueType="num">
                                      <p:cBhvr>
                                        <p:cTn id="57" dur="500" fill="hold"/>
                                        <p:tgtEl>
                                          <p:spTgt spid="73"/>
                                        </p:tgtEl>
                                        <p:attrNameLst>
                                          <p:attrName>style.rotation</p:attrName>
                                        </p:attrNameLst>
                                      </p:cBhvr>
                                      <p:tavLst>
                                        <p:tav tm="0">
                                          <p:val>
                                            <p:fltVal val="360"/>
                                          </p:val>
                                        </p:tav>
                                        <p:tav tm="100000">
                                          <p:val>
                                            <p:fltVal val="0"/>
                                          </p:val>
                                        </p:tav>
                                      </p:tavLst>
                                    </p:anim>
                                    <p:animEffect transition="in" filter="fade">
                                      <p:cBhvr>
                                        <p:cTn id="58" dur="500"/>
                                        <p:tgtEl>
                                          <p:spTgt spid="73"/>
                                        </p:tgtEl>
                                      </p:cBhvr>
                                    </p:animEffect>
                                  </p:childTnLst>
                                </p:cTn>
                              </p:par>
                            </p:childTnLst>
                          </p:cTn>
                        </p:par>
                        <p:par>
                          <p:cTn id="59" fill="hold">
                            <p:stCondLst>
                              <p:cond delay="5500"/>
                            </p:stCondLst>
                            <p:childTnLst>
                              <p:par>
                                <p:cTn id="60" presetID="49" presetClass="entr" presetSubtype="0" decel="100000" fill="hold" grpId="0"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anim calcmode="lin" valueType="num">
                                      <p:cBhvr>
                                        <p:cTn id="64" dur="500" fill="hold"/>
                                        <p:tgtEl>
                                          <p:spTgt spid="70"/>
                                        </p:tgtEl>
                                        <p:attrNameLst>
                                          <p:attrName>style.rotation</p:attrName>
                                        </p:attrNameLst>
                                      </p:cBhvr>
                                      <p:tavLst>
                                        <p:tav tm="0">
                                          <p:val>
                                            <p:fltVal val="360"/>
                                          </p:val>
                                        </p:tav>
                                        <p:tav tm="100000">
                                          <p:val>
                                            <p:fltVal val="0"/>
                                          </p:val>
                                        </p:tav>
                                      </p:tavLst>
                                    </p:anim>
                                    <p:animEffect transition="in" filter="fade">
                                      <p:cBhvr>
                                        <p:cTn id="65" dur="500"/>
                                        <p:tgtEl>
                                          <p:spTgt spid="70"/>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Effect transition="in" filter="fade">
                                      <p:cBhvr>
                                        <p:cTn id="69" dur="500"/>
                                        <p:tgtEl>
                                          <p:spTgt spid="77"/>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500"/>
                                        <p:tgtEl>
                                          <p:spTgt spid="76"/>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p:cTn id="77" dur="500" fill="hold"/>
                                        <p:tgtEl>
                                          <p:spTgt spid="84"/>
                                        </p:tgtEl>
                                        <p:attrNameLst>
                                          <p:attrName>ppt_w</p:attrName>
                                        </p:attrNameLst>
                                      </p:cBhvr>
                                      <p:tavLst>
                                        <p:tav tm="0">
                                          <p:val>
                                            <p:fltVal val="0"/>
                                          </p:val>
                                        </p:tav>
                                        <p:tav tm="100000">
                                          <p:val>
                                            <p:strVal val="#ppt_w"/>
                                          </p:val>
                                        </p:tav>
                                      </p:tavLst>
                                    </p:anim>
                                    <p:anim calcmode="lin" valueType="num">
                                      <p:cBhvr>
                                        <p:cTn id="78" dur="500" fill="hold"/>
                                        <p:tgtEl>
                                          <p:spTgt spid="84"/>
                                        </p:tgtEl>
                                        <p:attrNameLst>
                                          <p:attrName>ppt_h</p:attrName>
                                        </p:attrNameLst>
                                      </p:cBhvr>
                                      <p:tavLst>
                                        <p:tav tm="0">
                                          <p:val>
                                            <p:fltVal val="0"/>
                                          </p:val>
                                        </p:tav>
                                        <p:tav tm="100000">
                                          <p:val>
                                            <p:strVal val="#ppt_h"/>
                                          </p:val>
                                        </p:tav>
                                      </p:tavLst>
                                    </p:anim>
                                    <p:animEffect transition="in" filter="fade">
                                      <p:cBhvr>
                                        <p:cTn id="79" dur="500"/>
                                        <p:tgtEl>
                                          <p:spTgt spid="84"/>
                                        </p:tgtEl>
                                      </p:cBhvr>
                                    </p:animEffect>
                                  </p:childTnLst>
                                </p:cTn>
                              </p:par>
                            </p:childTnLst>
                          </p:cTn>
                        </p:par>
                        <p:par>
                          <p:cTn id="80" fill="hold">
                            <p:stCondLst>
                              <p:cond delay="7500"/>
                            </p:stCondLst>
                            <p:childTnLst>
                              <p:par>
                                <p:cTn id="81" presetID="49" presetClass="entr" presetSubtype="0" decel="10000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 calcmode="lin" valueType="num">
                                      <p:cBhvr>
                                        <p:cTn id="83" dur="500" fill="hold"/>
                                        <p:tgtEl>
                                          <p:spTgt spid="72"/>
                                        </p:tgtEl>
                                        <p:attrNameLst>
                                          <p:attrName>ppt_w</p:attrName>
                                        </p:attrNameLst>
                                      </p:cBhvr>
                                      <p:tavLst>
                                        <p:tav tm="0">
                                          <p:val>
                                            <p:fltVal val="0"/>
                                          </p:val>
                                        </p:tav>
                                        <p:tav tm="100000">
                                          <p:val>
                                            <p:strVal val="#ppt_w"/>
                                          </p:val>
                                        </p:tav>
                                      </p:tavLst>
                                    </p:anim>
                                    <p:anim calcmode="lin" valueType="num">
                                      <p:cBhvr>
                                        <p:cTn id="84" dur="500" fill="hold"/>
                                        <p:tgtEl>
                                          <p:spTgt spid="72"/>
                                        </p:tgtEl>
                                        <p:attrNameLst>
                                          <p:attrName>ppt_h</p:attrName>
                                        </p:attrNameLst>
                                      </p:cBhvr>
                                      <p:tavLst>
                                        <p:tav tm="0">
                                          <p:val>
                                            <p:fltVal val="0"/>
                                          </p:val>
                                        </p:tav>
                                        <p:tav tm="100000">
                                          <p:val>
                                            <p:strVal val="#ppt_h"/>
                                          </p:val>
                                        </p:tav>
                                      </p:tavLst>
                                    </p:anim>
                                    <p:anim calcmode="lin" valueType="num">
                                      <p:cBhvr>
                                        <p:cTn id="85" dur="500" fill="hold"/>
                                        <p:tgtEl>
                                          <p:spTgt spid="72"/>
                                        </p:tgtEl>
                                        <p:attrNameLst>
                                          <p:attrName>style.rotation</p:attrName>
                                        </p:attrNameLst>
                                      </p:cBhvr>
                                      <p:tavLst>
                                        <p:tav tm="0">
                                          <p:val>
                                            <p:fltVal val="360"/>
                                          </p:val>
                                        </p:tav>
                                        <p:tav tm="100000">
                                          <p:val>
                                            <p:fltVal val="0"/>
                                          </p:val>
                                        </p:tav>
                                      </p:tavLst>
                                    </p:anim>
                                    <p:animEffect transition="in" filter="fade">
                                      <p:cBhvr>
                                        <p:cTn id="86" dur="500"/>
                                        <p:tgtEl>
                                          <p:spTgt spid="72"/>
                                        </p:tgtEl>
                                      </p:cBhvr>
                                    </p:animEffect>
                                  </p:childTnLst>
                                </p:cTn>
                              </p:par>
                            </p:childTnLst>
                          </p:cTn>
                        </p:par>
                        <p:par>
                          <p:cTn id="87" fill="hold">
                            <p:stCondLst>
                              <p:cond delay="8000"/>
                            </p:stCondLst>
                            <p:childTnLst>
                              <p:par>
                                <p:cTn id="88" presetID="49" presetClass="entr" presetSubtype="0" decel="100000" fill="hold" grpId="0"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 calcmode="lin" valueType="num">
                                      <p:cBhvr>
                                        <p:cTn id="92" dur="500" fill="hold"/>
                                        <p:tgtEl>
                                          <p:spTgt spid="68"/>
                                        </p:tgtEl>
                                        <p:attrNameLst>
                                          <p:attrName>style.rotation</p:attrName>
                                        </p:attrNameLst>
                                      </p:cBhvr>
                                      <p:tavLst>
                                        <p:tav tm="0">
                                          <p:val>
                                            <p:fltVal val="360"/>
                                          </p:val>
                                        </p:tav>
                                        <p:tav tm="100000">
                                          <p:val>
                                            <p:fltVal val="0"/>
                                          </p:val>
                                        </p:tav>
                                      </p:tavLst>
                                    </p:anim>
                                    <p:animEffect transition="in" filter="fade">
                                      <p:cBhvr>
                                        <p:cTn id="93" dur="500"/>
                                        <p:tgtEl>
                                          <p:spTgt spid="68"/>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fade">
                                      <p:cBhvr>
                                        <p:cTn id="97" dur="500"/>
                                        <p:tgtEl>
                                          <p:spTgt spid="7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childTnLst>
                          </p:cTn>
                        </p:par>
                        <p:par>
                          <p:cTn id="102" fill="hold">
                            <p:stCondLst>
                              <p:cond delay="9500"/>
                            </p:stCondLst>
                            <p:childTnLst>
                              <p:par>
                                <p:cTn id="103" presetID="53" presetClass="entr" presetSubtype="16" fill="hold" grpId="0" nodeType="afterEffect">
                                  <p:stCondLst>
                                    <p:cond delay="0"/>
                                  </p:stCondLst>
                                  <p:childTnLst>
                                    <p:set>
                                      <p:cBhvr>
                                        <p:cTn id="104" dur="1" fill="hold">
                                          <p:stCondLst>
                                            <p:cond delay="0"/>
                                          </p:stCondLst>
                                        </p:cTn>
                                        <p:tgtEl>
                                          <p:spTgt spid="83"/>
                                        </p:tgtEl>
                                        <p:attrNameLst>
                                          <p:attrName>style.visibility</p:attrName>
                                        </p:attrNameLst>
                                      </p:cBhvr>
                                      <p:to>
                                        <p:strVal val="visible"/>
                                      </p:to>
                                    </p:set>
                                    <p:anim calcmode="lin" valueType="num">
                                      <p:cBhvr>
                                        <p:cTn id="105" dur="500" fill="hold"/>
                                        <p:tgtEl>
                                          <p:spTgt spid="83"/>
                                        </p:tgtEl>
                                        <p:attrNameLst>
                                          <p:attrName>ppt_w</p:attrName>
                                        </p:attrNameLst>
                                      </p:cBhvr>
                                      <p:tavLst>
                                        <p:tav tm="0">
                                          <p:val>
                                            <p:fltVal val="0"/>
                                          </p:val>
                                        </p:tav>
                                        <p:tav tm="100000">
                                          <p:val>
                                            <p:strVal val="#ppt_w"/>
                                          </p:val>
                                        </p:tav>
                                      </p:tavLst>
                                    </p:anim>
                                    <p:anim calcmode="lin" valueType="num">
                                      <p:cBhvr>
                                        <p:cTn id="106" dur="500" fill="hold"/>
                                        <p:tgtEl>
                                          <p:spTgt spid="83"/>
                                        </p:tgtEl>
                                        <p:attrNameLst>
                                          <p:attrName>ppt_h</p:attrName>
                                        </p:attrNameLst>
                                      </p:cBhvr>
                                      <p:tavLst>
                                        <p:tav tm="0">
                                          <p:val>
                                            <p:fltVal val="0"/>
                                          </p:val>
                                        </p:tav>
                                        <p:tav tm="100000">
                                          <p:val>
                                            <p:strVal val="#ppt_h"/>
                                          </p:val>
                                        </p:tav>
                                      </p:tavLst>
                                    </p:anim>
                                    <p:animEffect transition="in" filter="fade">
                                      <p:cBhvr>
                                        <p:cTn id="107" dur="500"/>
                                        <p:tgtEl>
                                          <p:spTgt spid="83"/>
                                        </p:tgtEl>
                                      </p:cBhvr>
                                    </p:animEffect>
                                  </p:childTnLst>
                                </p:cTn>
                              </p:par>
                            </p:childTnLst>
                          </p:cTn>
                        </p:par>
                        <p:par>
                          <p:cTn id="108" fill="hold">
                            <p:stCondLst>
                              <p:cond delay="10000"/>
                            </p:stCondLst>
                            <p:childTnLst>
                              <p:par>
                                <p:cTn id="109" presetID="49" presetClass="entr" presetSubtype="0" decel="100000" fill="hold" grpId="0" nodeType="afterEffect">
                                  <p:stCondLst>
                                    <p:cond delay="0"/>
                                  </p:stCondLst>
                                  <p:childTnLst>
                                    <p:set>
                                      <p:cBhvr>
                                        <p:cTn id="110" dur="1" fill="hold">
                                          <p:stCondLst>
                                            <p:cond delay="0"/>
                                          </p:stCondLst>
                                        </p:cTn>
                                        <p:tgtEl>
                                          <p:spTgt spid="71"/>
                                        </p:tgtEl>
                                        <p:attrNameLst>
                                          <p:attrName>style.visibility</p:attrName>
                                        </p:attrNameLst>
                                      </p:cBhvr>
                                      <p:to>
                                        <p:strVal val="visible"/>
                                      </p:to>
                                    </p:set>
                                    <p:anim calcmode="lin" valueType="num">
                                      <p:cBhvr>
                                        <p:cTn id="111" dur="500" fill="hold"/>
                                        <p:tgtEl>
                                          <p:spTgt spid="71"/>
                                        </p:tgtEl>
                                        <p:attrNameLst>
                                          <p:attrName>ppt_w</p:attrName>
                                        </p:attrNameLst>
                                      </p:cBhvr>
                                      <p:tavLst>
                                        <p:tav tm="0">
                                          <p:val>
                                            <p:fltVal val="0"/>
                                          </p:val>
                                        </p:tav>
                                        <p:tav tm="100000">
                                          <p:val>
                                            <p:strVal val="#ppt_w"/>
                                          </p:val>
                                        </p:tav>
                                      </p:tavLst>
                                    </p:anim>
                                    <p:anim calcmode="lin" valueType="num">
                                      <p:cBhvr>
                                        <p:cTn id="112" dur="500" fill="hold"/>
                                        <p:tgtEl>
                                          <p:spTgt spid="71"/>
                                        </p:tgtEl>
                                        <p:attrNameLst>
                                          <p:attrName>ppt_h</p:attrName>
                                        </p:attrNameLst>
                                      </p:cBhvr>
                                      <p:tavLst>
                                        <p:tav tm="0">
                                          <p:val>
                                            <p:fltVal val="0"/>
                                          </p:val>
                                        </p:tav>
                                        <p:tav tm="100000">
                                          <p:val>
                                            <p:strVal val="#ppt_h"/>
                                          </p:val>
                                        </p:tav>
                                      </p:tavLst>
                                    </p:anim>
                                    <p:anim calcmode="lin" valueType="num">
                                      <p:cBhvr>
                                        <p:cTn id="113" dur="500" fill="hold"/>
                                        <p:tgtEl>
                                          <p:spTgt spid="71"/>
                                        </p:tgtEl>
                                        <p:attrNameLst>
                                          <p:attrName>style.rotation</p:attrName>
                                        </p:attrNameLst>
                                      </p:cBhvr>
                                      <p:tavLst>
                                        <p:tav tm="0">
                                          <p:val>
                                            <p:fltVal val="360"/>
                                          </p:val>
                                        </p:tav>
                                        <p:tav tm="100000">
                                          <p:val>
                                            <p:fltVal val="0"/>
                                          </p:val>
                                        </p:tav>
                                      </p:tavLst>
                                    </p:anim>
                                    <p:animEffect transition="in" filter="fade">
                                      <p:cBhvr>
                                        <p:cTn id="114" dur="500"/>
                                        <p:tgtEl>
                                          <p:spTgt spid="71"/>
                                        </p:tgtEl>
                                      </p:cBhvr>
                                    </p:animEffect>
                                  </p:childTnLst>
                                </p:cTn>
                              </p:par>
                            </p:childTnLst>
                          </p:cTn>
                        </p:par>
                        <p:par>
                          <p:cTn id="115" fill="hold">
                            <p:stCondLst>
                              <p:cond delay="10500"/>
                            </p:stCondLst>
                            <p:childTnLst>
                              <p:par>
                                <p:cTn id="116" presetID="49" presetClass="entr" presetSubtype="0" decel="100000" fill="hold" grpId="0" nodeType="afterEffect">
                                  <p:stCondLst>
                                    <p:cond delay="0"/>
                                  </p:stCondLst>
                                  <p:childTnLst>
                                    <p:set>
                                      <p:cBhvr>
                                        <p:cTn id="117" dur="1" fill="hold">
                                          <p:stCondLst>
                                            <p:cond delay="0"/>
                                          </p:stCondLst>
                                        </p:cTn>
                                        <p:tgtEl>
                                          <p:spTgt spid="69"/>
                                        </p:tgtEl>
                                        <p:attrNameLst>
                                          <p:attrName>style.visibility</p:attrName>
                                        </p:attrNameLst>
                                      </p:cBhvr>
                                      <p:to>
                                        <p:strVal val="visible"/>
                                      </p:to>
                                    </p:set>
                                    <p:anim calcmode="lin" valueType="num">
                                      <p:cBhvr>
                                        <p:cTn id="118" dur="500" fill="hold"/>
                                        <p:tgtEl>
                                          <p:spTgt spid="69"/>
                                        </p:tgtEl>
                                        <p:attrNameLst>
                                          <p:attrName>ppt_w</p:attrName>
                                        </p:attrNameLst>
                                      </p:cBhvr>
                                      <p:tavLst>
                                        <p:tav tm="0">
                                          <p:val>
                                            <p:fltVal val="0"/>
                                          </p:val>
                                        </p:tav>
                                        <p:tav tm="100000">
                                          <p:val>
                                            <p:strVal val="#ppt_w"/>
                                          </p:val>
                                        </p:tav>
                                      </p:tavLst>
                                    </p:anim>
                                    <p:anim calcmode="lin" valueType="num">
                                      <p:cBhvr>
                                        <p:cTn id="119" dur="500" fill="hold"/>
                                        <p:tgtEl>
                                          <p:spTgt spid="69"/>
                                        </p:tgtEl>
                                        <p:attrNameLst>
                                          <p:attrName>ppt_h</p:attrName>
                                        </p:attrNameLst>
                                      </p:cBhvr>
                                      <p:tavLst>
                                        <p:tav tm="0">
                                          <p:val>
                                            <p:fltVal val="0"/>
                                          </p:val>
                                        </p:tav>
                                        <p:tav tm="100000">
                                          <p:val>
                                            <p:strVal val="#ppt_h"/>
                                          </p:val>
                                        </p:tav>
                                      </p:tavLst>
                                    </p:anim>
                                    <p:anim calcmode="lin" valueType="num">
                                      <p:cBhvr>
                                        <p:cTn id="120" dur="500" fill="hold"/>
                                        <p:tgtEl>
                                          <p:spTgt spid="69"/>
                                        </p:tgtEl>
                                        <p:attrNameLst>
                                          <p:attrName>style.rotation</p:attrName>
                                        </p:attrNameLst>
                                      </p:cBhvr>
                                      <p:tavLst>
                                        <p:tav tm="0">
                                          <p:val>
                                            <p:fltVal val="360"/>
                                          </p:val>
                                        </p:tav>
                                        <p:tav tm="100000">
                                          <p:val>
                                            <p:fltVal val="0"/>
                                          </p:val>
                                        </p:tav>
                                      </p:tavLst>
                                    </p:anim>
                                    <p:animEffect transition="in" filter="fade">
                                      <p:cBhvr>
                                        <p:cTn id="121" dur="500"/>
                                        <p:tgtEl>
                                          <p:spTgt spid="69"/>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1"/>
                                        </p:tgtEl>
                                        <p:attrNameLst>
                                          <p:attrName>style.visibility</p:attrName>
                                        </p:attrNameLst>
                                      </p:cBhvr>
                                      <p:to>
                                        <p:strVal val="visible"/>
                                      </p:to>
                                    </p:set>
                                    <p:animEffect transition="in" filter="fade">
                                      <p:cBhvr>
                                        <p:cTn id="125" dur="500"/>
                                        <p:tgtEl>
                                          <p:spTgt spid="81"/>
                                        </p:tgtEl>
                                      </p:cBhvr>
                                    </p:animEffect>
                                  </p:childTnLst>
                                </p:cTn>
                              </p:par>
                            </p:childTnLst>
                          </p:cTn>
                        </p:par>
                        <p:par>
                          <p:cTn id="126" fill="hold">
                            <p:stCondLst>
                              <p:cond delay="11500"/>
                            </p:stCondLst>
                            <p:childTnLst>
                              <p:par>
                                <p:cTn id="127" presetID="10" presetClass="entr" presetSubtype="0" fill="hold" grpId="0" nodeType="afterEffect">
                                  <p:stCondLst>
                                    <p:cond delay="0"/>
                                  </p:stCondLst>
                                  <p:childTnLst>
                                    <p:set>
                                      <p:cBhvr>
                                        <p:cTn id="128" dur="1" fill="hold">
                                          <p:stCondLst>
                                            <p:cond delay="0"/>
                                          </p:stCondLst>
                                        </p:cTn>
                                        <p:tgtEl>
                                          <p:spTgt spid="80"/>
                                        </p:tgtEl>
                                        <p:attrNameLst>
                                          <p:attrName>style.visibility</p:attrName>
                                        </p:attrNameLst>
                                      </p:cBhvr>
                                      <p:to>
                                        <p:strVal val="visible"/>
                                      </p:to>
                                    </p:set>
                                    <p:animEffect transition="in" filter="fade">
                                      <p:cBhvr>
                                        <p:cTn id="129" dur="500"/>
                                        <p:tgtEl>
                                          <p:spTgt spid="80"/>
                                        </p:tgtEl>
                                      </p:cBhvr>
                                    </p:animEffect>
                                  </p:childTnLst>
                                </p:cTn>
                              </p:par>
                            </p:childTnLst>
                          </p:cTn>
                        </p:par>
                        <p:par>
                          <p:cTn id="130" fill="hold">
                            <p:stCondLst>
                              <p:cond delay="12000"/>
                            </p:stCondLst>
                            <p:childTnLst>
                              <p:par>
                                <p:cTn id="131" presetID="53" presetClass="entr" presetSubtype="16"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 calcmode="lin" valueType="num">
                                      <p:cBhvr>
                                        <p:cTn id="133" dur="500" fill="hold"/>
                                        <p:tgtEl>
                                          <p:spTgt spid="85"/>
                                        </p:tgtEl>
                                        <p:attrNameLst>
                                          <p:attrName>ppt_w</p:attrName>
                                        </p:attrNameLst>
                                      </p:cBhvr>
                                      <p:tavLst>
                                        <p:tav tm="0">
                                          <p:val>
                                            <p:fltVal val="0"/>
                                          </p:val>
                                        </p:tav>
                                        <p:tav tm="100000">
                                          <p:val>
                                            <p:strVal val="#ppt_w"/>
                                          </p:val>
                                        </p:tav>
                                      </p:tavLst>
                                    </p:anim>
                                    <p:anim calcmode="lin" valueType="num">
                                      <p:cBhvr>
                                        <p:cTn id="134" dur="500" fill="hold"/>
                                        <p:tgtEl>
                                          <p:spTgt spid="85"/>
                                        </p:tgtEl>
                                        <p:attrNameLst>
                                          <p:attrName>ppt_h</p:attrName>
                                        </p:attrNameLst>
                                      </p:cBhvr>
                                      <p:tavLst>
                                        <p:tav tm="0">
                                          <p:val>
                                            <p:fltVal val="0"/>
                                          </p:val>
                                        </p:tav>
                                        <p:tav tm="100000">
                                          <p:val>
                                            <p:strVal val="#ppt_h"/>
                                          </p:val>
                                        </p:tav>
                                      </p:tavLst>
                                    </p:anim>
                                    <p:animEffect transition="in" filter="fade">
                                      <p:cBhvr>
                                        <p:cTn id="13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椭圆​​ 13"/>
          <p:cNvSpPr>
            <a:spLocks noChangeArrowheads="1"/>
          </p:cNvSpPr>
          <p:nvPr/>
        </p:nvSpPr>
        <p:spPr bwMode="auto">
          <a:xfrm>
            <a:off x="1728788" y="2831228"/>
            <a:ext cx="5638800" cy="1097619"/>
          </a:xfrm>
          <a:prstGeom prst="ellipse">
            <a:avLst/>
          </a:prstGeom>
          <a:solidFill>
            <a:schemeClr val="accent2"/>
          </a:solidFill>
          <a:ln w="3175">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1" name="椭圆​​ 8"/>
          <p:cNvSpPr>
            <a:spLocks noChangeArrowheads="1"/>
          </p:cNvSpPr>
          <p:nvPr/>
        </p:nvSpPr>
        <p:spPr bwMode="auto">
          <a:xfrm>
            <a:off x="2120900" y="2851237"/>
            <a:ext cx="4840288" cy="933261"/>
          </a:xfrm>
          <a:prstGeom prst="ellipse">
            <a:avLst/>
          </a:prstGeom>
          <a:solidFill>
            <a:schemeClr val="accent1"/>
          </a:solidFill>
          <a:ln w="3175">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2" name="椭圆​​ 9"/>
          <p:cNvSpPr>
            <a:spLocks noChangeArrowheads="1"/>
          </p:cNvSpPr>
          <p:nvPr/>
        </p:nvSpPr>
        <p:spPr bwMode="auto">
          <a:xfrm>
            <a:off x="2597151" y="2845520"/>
            <a:ext cx="3990975" cy="768905"/>
          </a:xfrm>
          <a:prstGeom prst="ellipse">
            <a:avLst/>
          </a:prstGeom>
          <a:solidFill>
            <a:srgbClr val="FFFFFF"/>
          </a:solidFill>
          <a:ln w="25400">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3" name="TextBox 6"/>
          <p:cNvSpPr>
            <a:spLocks noChangeArrowheads="1"/>
          </p:cNvSpPr>
          <p:nvPr/>
        </p:nvSpPr>
        <p:spPr bwMode="auto">
          <a:xfrm>
            <a:off x="682625" y="1865095"/>
            <a:ext cx="2247900" cy="766046"/>
          </a:xfrm>
          <a:prstGeom prst="roundRect">
            <a:avLst>
              <a:gd name="adj" fmla="val 16667"/>
            </a:avLst>
          </a:prstGeom>
          <a:solidFill>
            <a:srgbClr val="F2F2F2"/>
          </a:solidFill>
          <a:ln w="9525">
            <a:solidFill>
              <a:srgbClr val="A5A5A5"/>
            </a:solidFill>
            <a:prstDash val="dash"/>
            <a:miter lim="800000"/>
            <a:headEnd/>
            <a:tailEnd/>
          </a:ln>
        </p:spPr>
        <p:txBody>
          <a:bodyPr tIns="144000" bIns="72000" anchor="b"/>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94" name="椭圆​​ 24"/>
          <p:cNvSpPr>
            <a:spLocks noChangeArrowheads="1"/>
          </p:cNvSpPr>
          <p:nvPr/>
        </p:nvSpPr>
        <p:spPr bwMode="auto">
          <a:xfrm>
            <a:off x="896939" y="1632136"/>
            <a:ext cx="485775" cy="440191"/>
          </a:xfrm>
          <a:prstGeom prst="ellipse">
            <a:avLst/>
          </a:prstGeom>
          <a:solidFill>
            <a:schemeClr val="accent1"/>
          </a:solidFill>
          <a:ln w="9525">
            <a:noFill/>
            <a:round/>
            <a:headEnd/>
            <a:tailEnd/>
          </a:ln>
        </p:spPr>
        <p:txBody>
          <a:bodyPr anchor="ctr"/>
          <a:lstStyle/>
          <a:p>
            <a:pPr algn="ctr" eaLnBrk="1" hangingPunct="1">
              <a:buFont typeface="Arial" charset="0"/>
              <a:buNone/>
            </a:pPr>
            <a:r>
              <a:rPr lang="en-US" altLang="zh-CN" sz="1600">
                <a:solidFill>
                  <a:srgbClr val="FFFFFF"/>
                </a:solidFill>
                <a:latin typeface="微软雅黑" pitchFamily="34" charset="-122"/>
                <a:ea typeface="微软雅黑" pitchFamily="34" charset="-122"/>
                <a:sym typeface="微软雅黑" pitchFamily="34" charset="-122"/>
              </a:rPr>
              <a:t>1</a:t>
            </a:r>
            <a:endParaRPr lang="zh-CN" altLang="en-US" sz="1600">
              <a:solidFill>
                <a:srgbClr val="FFFFFF"/>
              </a:solidFill>
              <a:latin typeface="微软雅黑" pitchFamily="34" charset="-122"/>
              <a:ea typeface="微软雅黑" pitchFamily="34" charset="-122"/>
              <a:sym typeface="微软雅黑" pitchFamily="34" charset="-122"/>
            </a:endParaRPr>
          </a:p>
        </p:txBody>
      </p:sp>
      <p:sp>
        <p:nvSpPr>
          <p:cNvPr id="12295" name="TextBox 8"/>
          <p:cNvSpPr>
            <a:spLocks noChangeArrowheads="1"/>
          </p:cNvSpPr>
          <p:nvPr/>
        </p:nvSpPr>
        <p:spPr bwMode="auto">
          <a:xfrm>
            <a:off x="6140450" y="1865095"/>
            <a:ext cx="2247900" cy="766046"/>
          </a:xfrm>
          <a:prstGeom prst="roundRect">
            <a:avLst>
              <a:gd name="adj" fmla="val 16667"/>
            </a:avLst>
          </a:prstGeom>
          <a:solidFill>
            <a:srgbClr val="F2F2F2"/>
          </a:solidFill>
          <a:ln w="9525">
            <a:solidFill>
              <a:srgbClr val="A5A5A5"/>
            </a:solidFill>
            <a:prstDash val="dash"/>
            <a:miter lim="800000"/>
            <a:headEnd/>
            <a:tailEnd/>
          </a:ln>
        </p:spPr>
        <p:txBody>
          <a:bodyPr tIns="144000" bIns="72000" anchor="b"/>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96" name="椭圆​​ 26"/>
          <p:cNvSpPr>
            <a:spLocks noChangeArrowheads="1"/>
          </p:cNvSpPr>
          <p:nvPr/>
        </p:nvSpPr>
        <p:spPr bwMode="auto">
          <a:xfrm>
            <a:off x="6335714" y="1632136"/>
            <a:ext cx="485775" cy="440191"/>
          </a:xfrm>
          <a:prstGeom prst="ellipse">
            <a:avLst/>
          </a:prstGeom>
          <a:solidFill>
            <a:schemeClr val="accent2"/>
          </a:solidFill>
          <a:ln w="9525">
            <a:noFill/>
            <a:round/>
            <a:headEnd/>
            <a:tailEnd/>
          </a:ln>
        </p:spPr>
        <p:txBody>
          <a:bodyPr anchor="ctr"/>
          <a:lstStyle/>
          <a:p>
            <a:pPr algn="ctr" eaLnBrk="1" hangingPunct="1">
              <a:buFont typeface="Arial" charset="0"/>
              <a:buNone/>
            </a:pPr>
            <a:r>
              <a:rPr lang="en-US" altLang="zh-CN" sz="1600">
                <a:solidFill>
                  <a:srgbClr val="FFFFFF"/>
                </a:solidFill>
                <a:latin typeface="微软雅黑" pitchFamily="34" charset="-122"/>
                <a:ea typeface="微软雅黑" pitchFamily="34" charset="-122"/>
                <a:sym typeface="微软雅黑" pitchFamily="34" charset="-122"/>
              </a:rPr>
              <a:t>2</a:t>
            </a:r>
            <a:endParaRPr lang="zh-CN" altLang="en-US" sz="1600">
              <a:solidFill>
                <a:srgbClr val="FFFFFF"/>
              </a:solidFill>
              <a:latin typeface="微软雅黑" pitchFamily="34" charset="-122"/>
              <a:ea typeface="微软雅黑" pitchFamily="34" charset="-122"/>
              <a:sym typeface="微软雅黑" pitchFamily="34" charset="-122"/>
            </a:endParaRPr>
          </a:p>
        </p:txBody>
      </p:sp>
      <p:sp>
        <p:nvSpPr>
          <p:cNvPr id="12297" name="TextBox 28"/>
          <p:cNvSpPr>
            <a:spLocks noChangeArrowheads="1"/>
          </p:cNvSpPr>
          <p:nvPr/>
        </p:nvSpPr>
        <p:spPr bwMode="auto">
          <a:xfrm>
            <a:off x="3527599" y="1594890"/>
            <a:ext cx="545342" cy="830997"/>
          </a:xfrm>
          <a:prstGeom prst="rect">
            <a:avLst/>
          </a:prstGeom>
          <a:noFill/>
          <a:ln w="9525">
            <a:noFill/>
            <a:miter lim="800000"/>
            <a:headEnd/>
            <a:tailEnd/>
          </a:ln>
        </p:spPr>
        <p:txBody>
          <a:bodyPr wrap="none">
            <a:spAutoFit/>
          </a:bodyPr>
          <a:lstStyle/>
          <a:p>
            <a:pPr eaLnBrk="1" hangingPunct="1">
              <a:buFont typeface="Arial" charset="0"/>
              <a:buNone/>
            </a:pPr>
            <a:r>
              <a:rPr lang="en-US" altLang="zh-CN" sz="4800" dirty="0">
                <a:solidFill>
                  <a:schemeClr val="tx1">
                    <a:lumMod val="75000"/>
                    <a:lumOff val="25000"/>
                  </a:schemeClr>
                </a:solidFill>
                <a:latin typeface="Arial Unicode MS" pitchFamily="34" charset="-122"/>
                <a:ea typeface="Arial Unicode MS" pitchFamily="34" charset="-122"/>
                <a:sym typeface="Arial Unicode MS" pitchFamily="34" charset="-122"/>
              </a:rPr>
              <a:t>1</a:t>
            </a:r>
            <a:endParaRPr lang="zh-CN" altLang="en-US" sz="4800" dirty="0">
              <a:solidFill>
                <a:schemeClr val="tx1">
                  <a:lumMod val="75000"/>
                  <a:lumOff val="25000"/>
                </a:schemeClr>
              </a:solidFill>
              <a:latin typeface="Arial Unicode MS" pitchFamily="34" charset="-122"/>
              <a:ea typeface="Arial Unicode MS" pitchFamily="34" charset="-122"/>
              <a:sym typeface="Arial Unicode MS" pitchFamily="34" charset="-122"/>
            </a:endParaRPr>
          </a:p>
        </p:txBody>
      </p:sp>
      <p:sp>
        <p:nvSpPr>
          <p:cNvPr id="12298" name="TextBox 29"/>
          <p:cNvSpPr>
            <a:spLocks noChangeArrowheads="1"/>
          </p:cNvSpPr>
          <p:nvPr/>
        </p:nvSpPr>
        <p:spPr bwMode="auto">
          <a:xfrm>
            <a:off x="4854750" y="1813555"/>
            <a:ext cx="545342" cy="830997"/>
          </a:xfrm>
          <a:prstGeom prst="rect">
            <a:avLst/>
          </a:prstGeom>
          <a:noFill/>
          <a:ln w="9525">
            <a:noFill/>
            <a:miter lim="800000"/>
            <a:headEnd/>
            <a:tailEnd/>
          </a:ln>
        </p:spPr>
        <p:txBody>
          <a:bodyPr wrap="none">
            <a:spAutoFit/>
          </a:bodyPr>
          <a:lstStyle/>
          <a:p>
            <a:pPr eaLnBrk="1" hangingPunct="1">
              <a:buFont typeface="Arial" charset="0"/>
              <a:buNone/>
            </a:pPr>
            <a:r>
              <a:rPr lang="en-US" altLang="zh-CN" sz="4800">
                <a:solidFill>
                  <a:schemeClr val="tx1">
                    <a:lumMod val="75000"/>
                    <a:lumOff val="25000"/>
                  </a:schemeClr>
                </a:solidFill>
                <a:latin typeface="Arial Unicode MS" pitchFamily="34" charset="-122"/>
                <a:ea typeface="Arial Unicode MS" pitchFamily="34" charset="-122"/>
                <a:sym typeface="Arial Unicode MS" pitchFamily="34" charset="-122"/>
              </a:rPr>
              <a:t>2</a:t>
            </a:r>
            <a:endParaRPr lang="zh-CN" altLang="en-US" sz="4800">
              <a:solidFill>
                <a:schemeClr val="tx1">
                  <a:lumMod val="75000"/>
                  <a:lumOff val="25000"/>
                </a:schemeClr>
              </a:solidFill>
              <a:latin typeface="Arial Unicode MS" pitchFamily="34" charset="-122"/>
              <a:ea typeface="Arial Unicode MS" pitchFamily="34" charset="-122"/>
              <a:sym typeface="Arial Unicode MS" pitchFamily="34" charset="-122"/>
            </a:endParaRPr>
          </a:p>
        </p:txBody>
      </p:sp>
      <p:grpSp>
        <p:nvGrpSpPr>
          <p:cNvPr id="2" name="Group 11"/>
          <p:cNvGrpSpPr>
            <a:grpSpLocks/>
          </p:cNvGrpSpPr>
          <p:nvPr/>
        </p:nvGrpSpPr>
        <p:grpSpPr bwMode="auto">
          <a:xfrm>
            <a:off x="3108326" y="887528"/>
            <a:ext cx="1789113" cy="2638287"/>
            <a:chOff x="0" y="0"/>
            <a:chExt cx="1788844" cy="2930801"/>
          </a:xfrm>
        </p:grpSpPr>
        <p:sp>
          <p:nvSpPr>
            <p:cNvPr id="18451" name="椭圆​​ 11"/>
            <p:cNvSpPr>
              <a:spLocks noChangeArrowheads="1"/>
            </p:cNvSpPr>
            <p:nvPr/>
          </p:nvSpPr>
          <p:spPr bwMode="auto">
            <a:xfrm>
              <a:off x="567469" y="2837451"/>
              <a:ext cx="1221375" cy="93350"/>
            </a:xfrm>
            <a:prstGeom prst="ellipse">
              <a:avLst/>
            </a:prstGeom>
            <a:gradFill rotWithShape="1">
              <a:gsLst>
                <a:gs pos="0">
                  <a:srgbClr val="7F7F7F"/>
                </a:gs>
                <a:gs pos="34999">
                  <a:srgbClr val="7F7F7F"/>
                </a:gs>
                <a:gs pos="100000">
                  <a:srgbClr val="F2F2F2"/>
                </a:gs>
              </a:gsLst>
              <a:path path="shape">
                <a:fillToRect l="50000" t="50000" r="50000" b="50000"/>
              </a:path>
            </a:gradFill>
            <a:ln w="9525">
              <a:noFill/>
              <a:round/>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nvGrpSpPr>
            <p:cNvPr id="3" name="Group 13"/>
            <p:cNvGrpSpPr>
              <a:grpSpLocks/>
            </p:cNvGrpSpPr>
            <p:nvPr/>
          </p:nvGrpSpPr>
          <p:grpSpPr bwMode="auto">
            <a:xfrm>
              <a:off x="0" y="0"/>
              <a:ext cx="1761070" cy="2874428"/>
              <a:chOff x="0" y="0"/>
              <a:chExt cx="1761070" cy="2874428"/>
            </a:xfrm>
          </p:grpSpPr>
          <p:sp>
            <p:nvSpPr>
              <p:cNvPr id="18453" name="椭圆​​ 2"/>
              <p:cNvSpPr>
                <a:spLocks noChangeArrowheads="1"/>
              </p:cNvSpPr>
              <p:nvPr/>
            </p:nvSpPr>
            <p:spPr bwMode="auto">
              <a:xfrm rot="3835836">
                <a:off x="-618403" y="618403"/>
                <a:ext cx="2874428" cy="1637622"/>
              </a:xfrm>
              <a:custGeom>
                <a:avLst/>
                <a:gdLst>
                  <a:gd name="T0" fmla="*/ 29230 w 3744416"/>
                  <a:gd name="T1" fmla="*/ 221685 h 2134150"/>
                  <a:gd name="T2" fmla="*/ 247968 w 3744416"/>
                  <a:gd name="T3" fmla="*/ 27015 h 2134150"/>
                  <a:gd name="T4" fmla="*/ 114541 w 3744416"/>
                  <a:gd name="T5" fmla="*/ 244244 h 2134150"/>
                  <a:gd name="T6" fmla="*/ 640163 w 3744416"/>
                  <a:gd name="T7" fmla="*/ 571327 h 2134150"/>
                  <a:gd name="T8" fmla="*/ 1165785 w 3744416"/>
                  <a:gd name="T9" fmla="*/ 244245 h 2134150"/>
                  <a:gd name="T10" fmla="*/ 988914 w 3744416"/>
                  <a:gd name="T11" fmla="*/ 0 h 2134150"/>
                  <a:gd name="T12" fmla="*/ 1300330 w 3744416"/>
                  <a:gd name="T13" fmla="*/ 340468 h 2134150"/>
                  <a:gd name="T14" fmla="*/ 650165 w 3744416"/>
                  <a:gd name="T15" fmla="*/ 739911 h 2134150"/>
                  <a:gd name="T16" fmla="*/ 0 w 3744416"/>
                  <a:gd name="T17" fmla="*/ 340468 h 2134150"/>
                  <a:gd name="T18" fmla="*/ 29230 w 3744416"/>
                  <a:gd name="T19" fmla="*/ 221685 h 2134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44416"/>
                  <a:gd name="T31" fmla="*/ 0 h 2134150"/>
                  <a:gd name="T32" fmla="*/ 3744416 w 3744416"/>
                  <a:gd name="T33" fmla="*/ 2134150 h 21341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solidFill>
                <a:schemeClr val="accent1"/>
              </a:solidFill>
              <a:ln w="9525">
                <a:noFill/>
                <a:miter lim="800000"/>
                <a:headEnd/>
                <a:tailEnd/>
              </a:ln>
            </p:spPr>
            <p:txBody>
              <a:bodyPr anchor="ctr"/>
              <a:lstStyle/>
              <a:p>
                <a:endParaRPr lang="zh-CN" altLang="en-US"/>
              </a:p>
            </p:txBody>
          </p:sp>
          <p:sp>
            <p:nvSpPr>
              <p:cNvPr id="18454" name="流程图: 摘录 16"/>
              <p:cNvSpPr>
                <a:spLocks noChangeArrowheads="1"/>
              </p:cNvSpPr>
              <p:nvPr/>
            </p:nvSpPr>
            <p:spPr bwMode="auto">
              <a:xfrm rot="-2269468" flipH="1" flipV="1">
                <a:off x="861755" y="194682"/>
                <a:ext cx="327811" cy="160327"/>
              </a:xfrm>
              <a:prstGeom prst="flowChartExtract">
                <a:avLst/>
              </a:prstGeom>
              <a:solidFill>
                <a:schemeClr val="accent1"/>
              </a:solidFill>
              <a:ln w="9525">
                <a:noFill/>
                <a:miter lim="800000"/>
                <a:headEnd/>
                <a:tailEnd/>
              </a:ln>
            </p:spPr>
            <p:txBody>
              <a:bodyPr anchor="ctr"/>
              <a:lstStyle/>
              <a:p>
                <a:pPr algn="ctr" eaLnBrk="1" hangingPunct="1">
                  <a:buFont typeface="Arial" charset="0"/>
                  <a:buNone/>
                </a:pPr>
                <a:endParaRPr lang="zh-CN" altLang="en-US" sz="1600" b="1">
                  <a:solidFill>
                    <a:srgbClr val="FFFFFF"/>
                  </a:solidFill>
                  <a:latin typeface="微软雅黑" pitchFamily="34" charset="-122"/>
                  <a:ea typeface="微软雅黑" pitchFamily="34" charset="-122"/>
                  <a:sym typeface="微软雅黑" pitchFamily="34" charset="-122"/>
                </a:endParaRPr>
              </a:p>
            </p:txBody>
          </p:sp>
          <p:sp>
            <p:nvSpPr>
              <p:cNvPr id="18455" name="新月形 17"/>
              <p:cNvSpPr>
                <a:spLocks noChangeArrowheads="1"/>
              </p:cNvSpPr>
              <p:nvPr/>
            </p:nvSpPr>
            <p:spPr bwMode="auto">
              <a:xfrm rot="-4110126">
                <a:off x="671069" y="1647379"/>
                <a:ext cx="646005" cy="1533992"/>
              </a:xfrm>
              <a:prstGeom prst="moon">
                <a:avLst>
                  <a:gd name="adj" fmla="val 43278"/>
                </a:avLst>
              </a:prstGeom>
              <a:gradFill rotWithShape="1">
                <a:gsLst>
                  <a:gs pos="0">
                    <a:srgbClr val="FEFEFE"/>
                  </a:gs>
                  <a:gs pos="34999">
                    <a:srgbClr val="F4F4F4"/>
                  </a:gs>
                  <a:gs pos="68999">
                    <a:srgbClr val="FFFFFF"/>
                  </a:gs>
                  <a:gs pos="100000">
                    <a:srgbClr val="FFFFFF"/>
                  </a:gs>
                </a:gsLst>
                <a:lin ang="0" scaled="1"/>
              </a:gradFill>
              <a:ln w="9525">
                <a:no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grpSp>
      <p:grpSp>
        <p:nvGrpSpPr>
          <p:cNvPr id="4" name="Group 17"/>
          <p:cNvGrpSpPr>
            <a:grpSpLocks/>
          </p:cNvGrpSpPr>
          <p:nvPr/>
        </p:nvGrpSpPr>
        <p:grpSpPr bwMode="auto">
          <a:xfrm>
            <a:off x="4283076" y="1151928"/>
            <a:ext cx="1814513" cy="2086619"/>
            <a:chOff x="0" y="0"/>
            <a:chExt cx="1814681" cy="2317917"/>
          </a:xfrm>
        </p:grpSpPr>
        <p:sp>
          <p:nvSpPr>
            <p:cNvPr id="18445" name="椭圆​​ 10"/>
            <p:cNvSpPr>
              <a:spLocks noChangeArrowheads="1"/>
            </p:cNvSpPr>
            <p:nvPr/>
          </p:nvSpPr>
          <p:spPr bwMode="auto">
            <a:xfrm>
              <a:off x="374988" y="2207881"/>
              <a:ext cx="1439693" cy="110036"/>
            </a:xfrm>
            <a:prstGeom prst="ellipse">
              <a:avLst/>
            </a:prstGeom>
            <a:gradFill rotWithShape="1">
              <a:gsLst>
                <a:gs pos="0">
                  <a:srgbClr val="7F7F7F"/>
                </a:gs>
                <a:gs pos="34999">
                  <a:srgbClr val="7F7F7F"/>
                </a:gs>
                <a:gs pos="100000">
                  <a:srgbClr val="F2F2F2"/>
                </a:gs>
              </a:gsLst>
              <a:path path="shape">
                <a:fillToRect l="50000" t="50000" r="50000" b="50000"/>
              </a:path>
            </a:gradFill>
            <a:ln w="9525">
              <a:noFill/>
              <a:round/>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nvGrpSpPr>
            <p:cNvPr id="5" name="Group 19"/>
            <p:cNvGrpSpPr>
              <a:grpSpLocks/>
            </p:cNvGrpSpPr>
            <p:nvPr/>
          </p:nvGrpSpPr>
          <p:grpSpPr bwMode="auto">
            <a:xfrm>
              <a:off x="0" y="0"/>
              <a:ext cx="1643348" cy="2296107"/>
              <a:chOff x="0" y="0"/>
              <a:chExt cx="1643348" cy="2296107"/>
            </a:xfrm>
          </p:grpSpPr>
          <p:sp>
            <p:nvSpPr>
              <p:cNvPr id="18447" name="流程图: 摘录 21"/>
              <p:cNvSpPr>
                <a:spLocks noChangeArrowheads="1"/>
              </p:cNvSpPr>
              <p:nvPr/>
            </p:nvSpPr>
            <p:spPr bwMode="auto">
              <a:xfrm rot="8127063" flipH="1" flipV="1">
                <a:off x="551122" y="2032713"/>
                <a:ext cx="327811" cy="160327"/>
              </a:xfrm>
              <a:prstGeom prst="flowChartExtract">
                <a:avLst/>
              </a:prstGeom>
              <a:solidFill>
                <a:schemeClr val="accent2"/>
              </a:solidFill>
              <a:ln w="9525">
                <a:noFill/>
                <a:miter lim="800000"/>
                <a:headEnd/>
                <a:tailEnd/>
              </a:ln>
            </p:spPr>
            <p:txBody>
              <a:bodyPr anchor="ctr"/>
              <a:lstStyle/>
              <a:p>
                <a:pPr algn="ctr" eaLnBrk="1" hangingPunct="1">
                  <a:buFont typeface="Arial" charset="0"/>
                  <a:buNone/>
                </a:pPr>
                <a:endParaRPr lang="zh-CN" altLang="en-US" sz="1600" b="1">
                  <a:solidFill>
                    <a:srgbClr val="FFFFFF"/>
                  </a:solidFill>
                  <a:latin typeface="微软雅黑" pitchFamily="34" charset="-122"/>
                  <a:ea typeface="微软雅黑" pitchFamily="34" charset="-122"/>
                  <a:sym typeface="微软雅黑" pitchFamily="34" charset="-122"/>
                </a:endParaRPr>
              </a:p>
            </p:txBody>
          </p:sp>
          <p:grpSp>
            <p:nvGrpSpPr>
              <p:cNvPr id="6" name="Group 21"/>
              <p:cNvGrpSpPr>
                <a:grpSpLocks/>
              </p:cNvGrpSpPr>
              <p:nvPr/>
            </p:nvGrpSpPr>
            <p:grpSpPr bwMode="auto">
              <a:xfrm>
                <a:off x="0" y="0"/>
                <a:ext cx="1643348" cy="2296107"/>
                <a:chOff x="0" y="0"/>
                <a:chExt cx="1822450" cy="2546350"/>
              </a:xfrm>
            </p:grpSpPr>
            <p:sp>
              <p:nvSpPr>
                <p:cNvPr id="18449" name="椭圆​​ 4"/>
                <p:cNvSpPr>
                  <a:spLocks noChangeArrowheads="1"/>
                </p:cNvSpPr>
                <p:nvPr/>
              </p:nvSpPr>
              <p:spPr bwMode="auto">
                <a:xfrm rot="-7146315">
                  <a:off x="-361950" y="361950"/>
                  <a:ext cx="2546350" cy="1822450"/>
                </a:xfrm>
                <a:custGeom>
                  <a:avLst/>
                  <a:gdLst>
                    <a:gd name="T0" fmla="*/ 1113443 w 3329483"/>
                    <a:gd name="T1" fmla="*/ 831930 h 2048912"/>
                    <a:gd name="T2" fmla="*/ 569524 w 3329483"/>
                    <a:gd name="T3" fmla="*/ 1282485 h 2048912"/>
                    <a:gd name="T4" fmla="*/ 0 w 3329483"/>
                    <a:gd name="T5" fmla="*/ 641243 h 2048912"/>
                    <a:gd name="T6" fmla="*/ 228975 w 3329483"/>
                    <a:gd name="T7" fmla="*/ 128142 h 2048912"/>
                    <a:gd name="T8" fmla="*/ 67826 w 3329483"/>
                    <a:gd name="T9" fmla="*/ 526679 h 2048912"/>
                    <a:gd name="T10" fmla="*/ 528255 w 3329483"/>
                    <a:gd name="T11" fmla="*/ 1051757 h 2048912"/>
                    <a:gd name="T12" fmla="*/ 988683 w 3329483"/>
                    <a:gd name="T13" fmla="*/ 526679 h 2048912"/>
                    <a:gd name="T14" fmla="*/ 534774 w 3329483"/>
                    <a:gd name="T15" fmla="*/ 1976 h 2048912"/>
                    <a:gd name="T16" fmla="*/ 569524 w 3329483"/>
                    <a:gd name="T17" fmla="*/ 0 h 2048912"/>
                    <a:gd name="T18" fmla="*/ 1139049 w 3329483"/>
                    <a:gd name="T19" fmla="*/ 641243 h 2048912"/>
                    <a:gd name="T20" fmla="*/ 1113443 w 3329483"/>
                    <a:gd name="T21" fmla="*/ 831930 h 20489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9483"/>
                    <a:gd name="T34" fmla="*/ 0 h 2048912"/>
                    <a:gd name="T35" fmla="*/ 3329483 w 3329483"/>
                    <a:gd name="T36" fmla="*/ 2048912 h 20489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solidFill>
                  <a:schemeClr val="accent2"/>
                </a:solidFill>
                <a:ln w="9525">
                  <a:noFill/>
                  <a:miter lim="800000"/>
                  <a:headEnd/>
                  <a:tailEnd/>
                </a:ln>
              </p:spPr>
              <p:txBody>
                <a:bodyPr anchor="ctr"/>
                <a:lstStyle/>
                <a:p>
                  <a:endParaRPr lang="zh-CN" altLang="en-US"/>
                </a:p>
              </p:txBody>
            </p:sp>
            <p:sp>
              <p:nvSpPr>
                <p:cNvPr id="18450" name="新月形 24"/>
                <p:cNvSpPr>
                  <a:spLocks noChangeArrowheads="1"/>
                </p:cNvSpPr>
                <p:nvPr/>
              </p:nvSpPr>
              <p:spPr bwMode="auto">
                <a:xfrm rot="6728137">
                  <a:off x="553810" y="-421574"/>
                  <a:ext cx="716410" cy="1775797"/>
                </a:xfrm>
                <a:prstGeom prst="moon">
                  <a:avLst>
                    <a:gd name="adj" fmla="val 27472"/>
                  </a:avLst>
                </a:prstGeom>
                <a:gradFill rotWithShape="1">
                  <a:gsLst>
                    <a:gs pos="0">
                      <a:srgbClr val="FEFEFE"/>
                    </a:gs>
                    <a:gs pos="34999">
                      <a:srgbClr val="F4F4F4"/>
                    </a:gs>
                    <a:gs pos="68999">
                      <a:srgbClr val="FFFFFF"/>
                    </a:gs>
                    <a:gs pos="100000">
                      <a:srgbClr val="FFFFFF"/>
                    </a:gs>
                  </a:gsLst>
                  <a:lin ang="0" scaled="1"/>
                </a:gradFill>
                <a:ln w="9525">
                  <a:no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grpSp>
      </p:grpSp>
    </p:spTree>
    <p:extLst>
      <p:ext uri="{BB962C8B-B14F-4D97-AF65-F5344CB8AC3E}">
        <p14:creationId xmlns:p14="http://schemas.microsoft.com/office/powerpoint/2010/main" val="229239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wind"/>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animEffect>
                                      <p:cBhvr>
                                        <p:cTn id="9" dur="500"/>
                                        <p:tgtEl>
                                          <p:spTgt spid="12290"/>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12291"/>
                                        </p:tgtEl>
                                        <p:attrNameLst>
                                          <p:attrName>style.visibility</p:attrName>
                                        </p:attrNameLst>
                                      </p:cBhvr>
                                      <p:to>
                                        <p:strVal val="visible"/>
                                      </p:to>
                                    </p:set>
                                    <p:anim calcmode="lin" valueType="num">
                                      <p:cBhvr>
                                        <p:cTn id="12" dur="500" fill="hold"/>
                                        <p:tgtEl>
                                          <p:spTgt spid="12291"/>
                                        </p:tgtEl>
                                        <p:attrNameLst>
                                          <p:attrName>ppt_w</p:attrName>
                                        </p:attrNameLst>
                                      </p:cBhvr>
                                      <p:tavLst>
                                        <p:tav tm="0">
                                          <p:val>
                                            <p:fltVal val="0"/>
                                          </p:val>
                                        </p:tav>
                                        <p:tav tm="100000">
                                          <p:val>
                                            <p:strVal val="#ppt_w"/>
                                          </p:val>
                                        </p:tav>
                                      </p:tavLst>
                                    </p:anim>
                                    <p:anim calcmode="lin" valueType="num">
                                      <p:cBhvr>
                                        <p:cTn id="13" dur="500" fill="hold"/>
                                        <p:tgtEl>
                                          <p:spTgt spid="12291"/>
                                        </p:tgtEl>
                                        <p:attrNameLst>
                                          <p:attrName>ppt_h</p:attrName>
                                        </p:attrNameLst>
                                      </p:cBhvr>
                                      <p:tavLst>
                                        <p:tav tm="0">
                                          <p:val>
                                            <p:fltVal val="0"/>
                                          </p:val>
                                        </p:tav>
                                        <p:tav tm="100000">
                                          <p:val>
                                            <p:strVal val="#ppt_h"/>
                                          </p:val>
                                        </p:tav>
                                      </p:tavLst>
                                    </p:anim>
                                    <p:animEffect>
                                      <p:cBhvr>
                                        <p:cTn id="14" dur="500"/>
                                        <p:tgtEl>
                                          <p:spTgt spid="1229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ppt_w</p:attrName>
                                        </p:attrNameLst>
                                      </p:cBhvr>
                                      <p:tavLst>
                                        <p:tav tm="0">
                                          <p:val>
                                            <p:fltVal val="0"/>
                                          </p:val>
                                        </p:tav>
                                        <p:tav tm="100000">
                                          <p:val>
                                            <p:strVal val="#ppt_w"/>
                                          </p:val>
                                        </p:tav>
                                      </p:tavLst>
                                    </p:anim>
                                    <p:anim calcmode="lin" valueType="num">
                                      <p:cBhvr>
                                        <p:cTn id="18" dur="500" fill="hold"/>
                                        <p:tgtEl>
                                          <p:spTgt spid="12292"/>
                                        </p:tgtEl>
                                        <p:attrNameLst>
                                          <p:attrName>ppt_h</p:attrName>
                                        </p:attrNameLst>
                                      </p:cBhvr>
                                      <p:tavLst>
                                        <p:tav tm="0">
                                          <p:val>
                                            <p:fltVal val="0"/>
                                          </p:val>
                                        </p:tav>
                                        <p:tav tm="100000">
                                          <p:val>
                                            <p:strVal val="#ppt_h"/>
                                          </p:val>
                                        </p:tav>
                                      </p:tavLst>
                                    </p:anim>
                                    <p:animEffect>
                                      <p:cBhvr>
                                        <p:cTn id="19" dur="500"/>
                                        <p:tgtEl>
                                          <p:spTgt spid="12292"/>
                                        </p:tgtEl>
                                      </p:cBhvr>
                                    </p:animEffect>
                                  </p:childTnLst>
                                </p:cTn>
                              </p:par>
                            </p:childTnLst>
                          </p:cTn>
                        </p:par>
                        <p:par>
                          <p:cTn id="20" fill="hold" nodeType="afterGroup">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2297"/>
                                        </p:tgtEl>
                                        <p:attrNameLst>
                                          <p:attrName>style.visibility</p:attrName>
                                        </p:attrNameLst>
                                      </p:cBhvr>
                                      <p:to>
                                        <p:strVal val="visible"/>
                                      </p:to>
                                    </p:set>
                                    <p:animEffect>
                                      <p:cBhvr>
                                        <p:cTn id="28" dur="1000"/>
                                        <p:tgtEl>
                                          <p:spTgt spid="12297"/>
                                        </p:tgtEl>
                                      </p:cBhvr>
                                    </p:animEffect>
                                    <p:anim calcmode="lin" valueType="num">
                                      <p:cBhvr>
                                        <p:cTn id="29" dur="1000" fill="hold"/>
                                        <p:tgtEl>
                                          <p:spTgt spid="12297"/>
                                        </p:tgtEl>
                                        <p:attrNameLst>
                                          <p:attrName>ppt_x</p:attrName>
                                        </p:attrNameLst>
                                      </p:cBhvr>
                                      <p:tavLst>
                                        <p:tav tm="0">
                                          <p:val>
                                            <p:strVal val="#ppt_x"/>
                                          </p:val>
                                        </p:tav>
                                        <p:tav tm="100000">
                                          <p:val>
                                            <p:strVal val="#ppt_x"/>
                                          </p:val>
                                        </p:tav>
                                      </p:tavLst>
                                    </p:anim>
                                    <p:anim calcmode="lin" valueType="num">
                                      <p:cBhvr>
                                        <p:cTn id="30" dur="1000" fill="hold"/>
                                        <p:tgtEl>
                                          <p:spTgt spid="12297"/>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298"/>
                                        </p:tgtEl>
                                        <p:attrNameLst>
                                          <p:attrName>style.visibility</p:attrName>
                                        </p:attrNameLst>
                                      </p:cBhvr>
                                      <p:to>
                                        <p:strVal val="visible"/>
                                      </p:to>
                                    </p:set>
                                    <p:animEffect>
                                      <p:cBhvr>
                                        <p:cTn id="34" dur="1000"/>
                                        <p:tgtEl>
                                          <p:spTgt spid="12298"/>
                                        </p:tgtEl>
                                      </p:cBhvr>
                                    </p:animEffect>
                                    <p:anim calcmode="lin" valueType="num">
                                      <p:cBhvr>
                                        <p:cTn id="35" dur="1000" fill="hold"/>
                                        <p:tgtEl>
                                          <p:spTgt spid="12298"/>
                                        </p:tgtEl>
                                        <p:attrNameLst>
                                          <p:attrName>ppt_x</p:attrName>
                                        </p:attrNameLst>
                                      </p:cBhvr>
                                      <p:tavLst>
                                        <p:tav tm="0">
                                          <p:val>
                                            <p:strVal val="#ppt_x"/>
                                          </p:val>
                                        </p:tav>
                                        <p:tav tm="100000">
                                          <p:val>
                                            <p:strVal val="#ppt_x"/>
                                          </p:val>
                                        </p:tav>
                                      </p:tavLst>
                                    </p:anim>
                                    <p:anim calcmode="lin" valueType="num">
                                      <p:cBhvr>
                                        <p:cTn id="36" dur="1000" fill="hold"/>
                                        <p:tgtEl>
                                          <p:spTgt spid="1229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2294"/>
                                        </p:tgtEl>
                                        <p:attrNameLst>
                                          <p:attrName>style.visibility</p:attrName>
                                        </p:attrNameLst>
                                      </p:cBhvr>
                                      <p:to>
                                        <p:strVal val="visible"/>
                                      </p:to>
                                    </p:set>
                                    <p:animEffect>
                                      <p:cBhvr>
                                        <p:cTn id="45" dur="500"/>
                                        <p:tgtEl>
                                          <p:spTgt spid="12294"/>
                                        </p:tgtEl>
                                      </p:cBhvr>
                                    </p:animEffect>
                                  </p:childTnLst>
                                </p:cTn>
                              </p:par>
                            </p:childTnLst>
                          </p:cTn>
                        </p:par>
                        <p:par>
                          <p:cTn id="46" fill="hold" nodeType="afterGroup">
                            <p:stCondLst>
                              <p:cond delay="3500"/>
                            </p:stCondLst>
                            <p:childTnLst>
                              <p:par>
                                <p:cTn id="47" presetID="26" presetClass="emph" presetSubtype="0" repeatCount="2000" fill="hold" grpId="1" nodeType="afterEffect">
                                  <p:stCondLst>
                                    <p:cond delay="0"/>
                                  </p:stCondLst>
                                  <p:childTnLst>
                                    <p:animEffect>
                                      <p:cBhvr>
                                        <p:cTn id="48" dur="250" tmFilter="0, 0; .2, .5; .8, .5; 1, 0"/>
                                        <p:tgtEl>
                                          <p:spTgt spid="12294"/>
                                        </p:tgtEl>
                                      </p:cBhvr>
                                    </p:animEffect>
                                    <p:animScale>
                                      <p:cBhvr>
                                        <p:cTn id="49" dur="125" autoRev="1" fill="hold"/>
                                        <p:tgtEl>
                                          <p:spTgt spid="12294"/>
                                        </p:tgtEl>
                                      </p:cBhvr>
                                      <p:by x="105000" y="105000"/>
                                    </p:animScale>
                                  </p:childTnLst>
                                </p:cTn>
                              </p:par>
                            </p:childTnLst>
                          </p:cTn>
                        </p:par>
                        <p:par>
                          <p:cTn id="50" fill="hold" nodeType="afterGroup">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12293"/>
                                        </p:tgtEl>
                                        <p:attrNameLst>
                                          <p:attrName>style.visibility</p:attrName>
                                        </p:attrNameLst>
                                      </p:cBhvr>
                                      <p:to>
                                        <p:strVal val="visible"/>
                                      </p:to>
                                    </p:set>
                                    <p:animEffect>
                                      <p:cBhvr>
                                        <p:cTn id="53" dur="500"/>
                                        <p:tgtEl>
                                          <p:spTgt spid="12293"/>
                                        </p:tgtEl>
                                      </p:cBhvr>
                                    </p:animEffect>
                                  </p:childTnLst>
                                </p:cTn>
                              </p:par>
                            </p:childTnLst>
                          </p:cTn>
                        </p:par>
                        <p:par>
                          <p:cTn id="54" fill="hold" nodeType="afterGroup">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2296"/>
                                        </p:tgtEl>
                                        <p:attrNameLst>
                                          <p:attrName>style.visibility</p:attrName>
                                        </p:attrNameLst>
                                      </p:cBhvr>
                                      <p:to>
                                        <p:strVal val="visible"/>
                                      </p:to>
                                    </p:set>
                                    <p:animEffect>
                                      <p:cBhvr>
                                        <p:cTn id="57" dur="500"/>
                                        <p:tgtEl>
                                          <p:spTgt spid="12296"/>
                                        </p:tgtEl>
                                      </p:cBhvr>
                                    </p:animEffect>
                                  </p:childTnLst>
                                </p:cTn>
                              </p:par>
                            </p:childTnLst>
                          </p:cTn>
                        </p:par>
                        <p:par>
                          <p:cTn id="58" fill="hold" nodeType="afterGroup">
                            <p:stCondLst>
                              <p:cond delay="5000"/>
                            </p:stCondLst>
                            <p:childTnLst>
                              <p:par>
                                <p:cTn id="59" presetID="26" presetClass="emph" presetSubtype="0" repeatCount="2000" fill="hold" grpId="1" nodeType="afterEffect">
                                  <p:stCondLst>
                                    <p:cond delay="0"/>
                                  </p:stCondLst>
                                  <p:childTnLst>
                                    <p:animEffect>
                                      <p:cBhvr>
                                        <p:cTn id="60" dur="250" tmFilter="0, 0; .2, .5; .8, .5; 1, 0"/>
                                        <p:tgtEl>
                                          <p:spTgt spid="12296"/>
                                        </p:tgtEl>
                                      </p:cBhvr>
                                    </p:animEffect>
                                    <p:animScale>
                                      <p:cBhvr>
                                        <p:cTn id="61" dur="125" autoRev="1" fill="hold"/>
                                        <p:tgtEl>
                                          <p:spTgt spid="12296"/>
                                        </p:tgtEl>
                                      </p:cBhvr>
                                      <p:by x="105000" y="105000"/>
                                    </p:animScale>
                                  </p:childTnLst>
                                </p:cTn>
                              </p:par>
                            </p:childTnLst>
                          </p:cTn>
                        </p:par>
                        <p:par>
                          <p:cTn id="62" fill="hold" nodeType="afterGroup">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12295"/>
                                        </p:tgtEl>
                                        <p:attrNameLst>
                                          <p:attrName>style.visibility</p:attrName>
                                        </p:attrNameLst>
                                      </p:cBhvr>
                                      <p:to>
                                        <p:strVal val="visible"/>
                                      </p:to>
                                    </p:set>
                                    <p:animEffect>
                                      <p:cBhvr>
                                        <p:cTn id="65"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ldLvl="0" animBg="1" autoUpdateAnimBg="0"/>
      <p:bldP spid="12291" grpId="0" bldLvl="0" animBg="1" autoUpdateAnimBg="0"/>
      <p:bldP spid="12292" grpId="0" bldLvl="0" animBg="1" autoUpdateAnimBg="0"/>
      <p:bldP spid="12293" grpId="0" bldLvl="0" animBg="1" autoUpdateAnimBg="0"/>
      <p:bldP spid="12294" grpId="0" bldLvl="0" animBg="1" autoUpdateAnimBg="0"/>
      <p:bldP spid="12294" grpId="1" bldLvl="0" animBg="1" autoUpdateAnimBg="0"/>
      <p:bldP spid="12295" grpId="0" bldLvl="0" animBg="1" autoUpdateAnimBg="0"/>
      <p:bldP spid="12296" grpId="0" bldLvl="0" animBg="1" autoUpdateAnimBg="0"/>
      <p:bldP spid="12296" grpId="1" bldLvl="0" animBg="1" autoUpdateAnimBg="0"/>
      <p:bldP spid="12297" grpId="0" bldLvl="0" autoUpdateAnimBg="0"/>
      <p:bldP spid="12298"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文本框 10"/>
          <p:cNvSpPr txBox="1">
            <a:spLocks noChangeArrowheads="1"/>
          </p:cNvSpPr>
          <p:nvPr/>
        </p:nvSpPr>
        <p:spPr bwMode="auto">
          <a:xfrm>
            <a:off x="2067706" y="1599504"/>
            <a:ext cx="336839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indent="449263">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r">
              <a:lnSpc>
                <a:spcPct val="125000"/>
              </a:lnSpc>
            </a:pPr>
            <a:r>
              <a:rPr lang="zh-CN" altLang="en-US" sz="900" dirty="0">
                <a:solidFill>
                  <a:schemeClr val="tx1">
                    <a:lumMod val="50000"/>
                    <a:lumOff val="50000"/>
                  </a:schemeClr>
                </a:solidFill>
              </a:rPr>
              <a:t>请您在此输入一些描述性文字请您在此输入请您在此输入一些描述性文字请您在此输入请您在此输</a:t>
            </a:r>
          </a:p>
        </p:txBody>
      </p:sp>
      <p:sp>
        <p:nvSpPr>
          <p:cNvPr id="13" name="空心弧 12"/>
          <p:cNvSpPr>
            <a:spLocks noChangeArrowheads="1"/>
          </p:cNvSpPr>
          <p:nvPr/>
        </p:nvSpPr>
        <p:spPr bwMode="auto">
          <a:xfrm>
            <a:off x="5742385" y="1150499"/>
            <a:ext cx="3043238" cy="3072761"/>
          </a:xfrm>
          <a:custGeom>
            <a:avLst/>
            <a:gdLst>
              <a:gd name="T0" fmla="*/ 4057281 w 4057966"/>
              <a:gd name="T1" fmla="*/ 1994398 h 4095198"/>
              <a:gd name="T2" fmla="*/ 4057966 w 4057966"/>
              <a:gd name="T3" fmla="*/ 2047598 h 4095198"/>
              <a:gd name="T4" fmla="*/ 2028983 w 4057966"/>
              <a:gd name="T5" fmla="*/ 4095197 h 4095198"/>
              <a:gd name="T6" fmla="*/ 0 w 4057966"/>
              <a:gd name="T7" fmla="*/ 2047598 h 4095198"/>
              <a:gd name="T8" fmla="*/ 1986128 w 4057966"/>
              <a:gd name="T9" fmla="*/ 447 h 4095198"/>
              <a:gd name="T10" fmla="*/ 2002254 w 4057966"/>
              <a:gd name="T11" fmla="*/ 764360 h 4095198"/>
              <a:gd name="T12" fmla="*/ 764074 w 4057966"/>
              <a:gd name="T13" fmla="*/ 2047597 h 4095198"/>
              <a:gd name="T14" fmla="*/ 2028982 w 4057966"/>
              <a:gd name="T15" fmla="*/ 3331121 h 4095198"/>
              <a:gd name="T16" fmla="*/ 3293890 w 4057966"/>
              <a:gd name="T17" fmla="*/ 2047597 h 4095198"/>
              <a:gd name="T18" fmla="*/ 3293472 w 4057966"/>
              <a:gd name="T19" fmla="*/ 2014266 h 4095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7966" h="4095198">
                <a:moveTo>
                  <a:pt x="4057281" y="1994398"/>
                </a:moveTo>
                <a:cubicBezTo>
                  <a:pt x="4057741" y="2012065"/>
                  <a:pt x="4057966" y="2029805"/>
                  <a:pt x="4057966" y="2047598"/>
                </a:cubicBezTo>
                <a:cubicBezTo>
                  <a:pt x="4057966" y="3178456"/>
                  <a:pt x="3149559" y="4095197"/>
                  <a:pt x="2028983" y="4095197"/>
                </a:cubicBezTo>
                <a:cubicBezTo>
                  <a:pt x="908407" y="4095197"/>
                  <a:pt x="0" y="3178456"/>
                  <a:pt x="0" y="2047598"/>
                </a:cubicBezTo>
                <a:cubicBezTo>
                  <a:pt x="0" y="931123"/>
                  <a:pt x="885447" y="23352"/>
                  <a:pt x="1986128" y="447"/>
                </a:cubicBezTo>
                <a:lnTo>
                  <a:pt x="2002254" y="764360"/>
                </a:lnTo>
                <a:cubicBezTo>
                  <a:pt x="1315932" y="778863"/>
                  <a:pt x="764074" y="1347835"/>
                  <a:pt x="764074" y="2047597"/>
                </a:cubicBezTo>
                <a:cubicBezTo>
                  <a:pt x="764074" y="2756468"/>
                  <a:pt x="1330393" y="3331121"/>
                  <a:pt x="2028982" y="3331121"/>
                </a:cubicBezTo>
                <a:cubicBezTo>
                  <a:pt x="2727571" y="3331121"/>
                  <a:pt x="3293890" y="2756468"/>
                  <a:pt x="3293890" y="2047597"/>
                </a:cubicBezTo>
                <a:cubicBezTo>
                  <a:pt x="3293890" y="2036453"/>
                  <a:pt x="3293750" y="2025342"/>
                  <a:pt x="3293472" y="20142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14" name="椭圆 13"/>
          <p:cNvSpPr>
            <a:spLocks noChangeArrowheads="1"/>
          </p:cNvSpPr>
          <p:nvPr/>
        </p:nvSpPr>
        <p:spPr bwMode="auto">
          <a:xfrm>
            <a:off x="6338888" y="1761479"/>
            <a:ext cx="1850231" cy="1850802"/>
          </a:xfrm>
          <a:prstGeom prst="ellipse">
            <a:avLst/>
          </a:prstGeom>
          <a:noFill/>
          <a:ln w="349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endParaRPr lang="zh-CN" altLang="en-US"/>
          </a:p>
        </p:txBody>
      </p:sp>
      <p:sp>
        <p:nvSpPr>
          <p:cNvPr id="19" name="Freeform 5"/>
          <p:cNvSpPr>
            <a:spLocks noEditPoints="1" noChangeArrowheads="1"/>
          </p:cNvSpPr>
          <p:nvPr/>
        </p:nvSpPr>
        <p:spPr bwMode="auto">
          <a:xfrm>
            <a:off x="6641306" y="2139023"/>
            <a:ext cx="1252538" cy="1123106"/>
          </a:xfrm>
          <a:custGeom>
            <a:avLst/>
            <a:gdLst>
              <a:gd name="T0" fmla="*/ 0 w 139"/>
              <a:gd name="T1" fmla="*/ 44 h 124"/>
              <a:gd name="T2" fmla="*/ 24 w 139"/>
              <a:gd name="T3" fmla="*/ 24 h 124"/>
              <a:gd name="T4" fmla="*/ 15 w 139"/>
              <a:gd name="T5" fmla="*/ 45 h 124"/>
              <a:gd name="T6" fmla="*/ 8 w 139"/>
              <a:gd name="T7" fmla="*/ 62 h 124"/>
              <a:gd name="T8" fmla="*/ 12 w 139"/>
              <a:gd name="T9" fmla="*/ 58 h 124"/>
              <a:gd name="T10" fmla="*/ 32 w 139"/>
              <a:gd name="T11" fmla="*/ 36 h 124"/>
              <a:gd name="T12" fmla="*/ 54 w 139"/>
              <a:gd name="T13" fmla="*/ 27 h 124"/>
              <a:gd name="T14" fmla="*/ 36 w 139"/>
              <a:gd name="T15" fmla="*/ 61 h 124"/>
              <a:gd name="T16" fmla="*/ 56 w 139"/>
              <a:gd name="T17" fmla="*/ 44 h 124"/>
              <a:gd name="T18" fmla="*/ 56 w 139"/>
              <a:gd name="T19" fmla="*/ 49 h 124"/>
              <a:gd name="T20" fmla="*/ 62 w 139"/>
              <a:gd name="T21" fmla="*/ 55 h 124"/>
              <a:gd name="T22" fmla="*/ 25 w 139"/>
              <a:gd name="T23" fmla="*/ 87 h 124"/>
              <a:gd name="T24" fmla="*/ 18 w 139"/>
              <a:gd name="T25" fmla="*/ 88 h 124"/>
              <a:gd name="T26" fmla="*/ 31 w 139"/>
              <a:gd name="T27" fmla="*/ 58 h 124"/>
              <a:gd name="T28" fmla="*/ 36 w 139"/>
              <a:gd name="T29" fmla="*/ 39 h 124"/>
              <a:gd name="T30" fmla="*/ 14 w 139"/>
              <a:gd name="T31" fmla="*/ 61 h 124"/>
              <a:gd name="T32" fmla="*/ 6 w 139"/>
              <a:gd name="T33" fmla="*/ 64 h 124"/>
              <a:gd name="T34" fmla="*/ 12 w 139"/>
              <a:gd name="T35" fmla="*/ 43 h 124"/>
              <a:gd name="T36" fmla="*/ 20 w 139"/>
              <a:gd name="T37" fmla="*/ 23 h 124"/>
              <a:gd name="T38" fmla="*/ 1 w 139"/>
              <a:gd name="T39" fmla="*/ 45 h 124"/>
              <a:gd name="T40" fmla="*/ 0 w 139"/>
              <a:gd name="T41" fmla="*/ 44 h 124"/>
              <a:gd name="T42" fmla="*/ 70 w 139"/>
              <a:gd name="T43" fmla="*/ 70 h 124"/>
              <a:gd name="T44" fmla="*/ 88 w 139"/>
              <a:gd name="T45" fmla="*/ 54 h 124"/>
              <a:gd name="T46" fmla="*/ 92 w 139"/>
              <a:gd name="T47" fmla="*/ 54 h 124"/>
              <a:gd name="T48" fmla="*/ 137 w 139"/>
              <a:gd name="T49" fmla="*/ 101 h 124"/>
              <a:gd name="T50" fmla="*/ 136 w 139"/>
              <a:gd name="T51" fmla="*/ 105 h 124"/>
              <a:gd name="T52" fmla="*/ 119 w 139"/>
              <a:gd name="T53" fmla="*/ 122 h 124"/>
              <a:gd name="T54" fmla="*/ 115 w 139"/>
              <a:gd name="T55" fmla="*/ 122 h 124"/>
              <a:gd name="T56" fmla="*/ 70 w 139"/>
              <a:gd name="T57" fmla="*/ 74 h 124"/>
              <a:gd name="T58" fmla="*/ 70 w 139"/>
              <a:gd name="T59" fmla="*/ 70 h 124"/>
              <a:gd name="T60" fmla="*/ 61 w 139"/>
              <a:gd name="T61" fmla="*/ 37 h 124"/>
              <a:gd name="T62" fmla="*/ 59 w 139"/>
              <a:gd name="T63" fmla="*/ 47 h 124"/>
              <a:gd name="T64" fmla="*/ 67 w 139"/>
              <a:gd name="T65" fmla="*/ 56 h 124"/>
              <a:gd name="T66" fmla="*/ 63 w 139"/>
              <a:gd name="T67" fmla="*/ 59 h 124"/>
              <a:gd name="T68" fmla="*/ 70 w 139"/>
              <a:gd name="T69" fmla="*/ 67 h 124"/>
              <a:gd name="T70" fmla="*/ 85 w 139"/>
              <a:gd name="T71" fmla="*/ 53 h 124"/>
              <a:gd name="T72" fmla="*/ 78 w 139"/>
              <a:gd name="T73" fmla="*/ 46 h 124"/>
              <a:gd name="T74" fmla="*/ 73 w 139"/>
              <a:gd name="T75" fmla="*/ 50 h 124"/>
              <a:gd name="T76" fmla="*/ 61 w 139"/>
              <a:gd name="T77" fmla="*/ 37 h 124"/>
              <a:gd name="T78" fmla="*/ 121 w 139"/>
              <a:gd name="T79" fmla="*/ 123 h 124"/>
              <a:gd name="T80" fmla="*/ 122 w 139"/>
              <a:gd name="T81" fmla="*/ 124 h 124"/>
              <a:gd name="T82" fmla="*/ 139 w 139"/>
              <a:gd name="T83" fmla="*/ 108 h 124"/>
              <a:gd name="T84" fmla="*/ 138 w 139"/>
              <a:gd name="T85" fmla="*/ 107 h 124"/>
              <a:gd name="T86" fmla="*/ 121 w 139"/>
              <a:gd name="T87"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24">
                <a:moveTo>
                  <a:pt x="0" y="44"/>
                </a:moveTo>
                <a:cubicBezTo>
                  <a:pt x="0" y="44"/>
                  <a:pt x="31" y="0"/>
                  <a:pt x="24" y="24"/>
                </a:cubicBezTo>
                <a:cubicBezTo>
                  <a:pt x="22" y="30"/>
                  <a:pt x="19" y="38"/>
                  <a:pt x="15" y="45"/>
                </a:cubicBezTo>
                <a:cubicBezTo>
                  <a:pt x="11" y="53"/>
                  <a:pt x="8" y="61"/>
                  <a:pt x="8" y="62"/>
                </a:cubicBezTo>
                <a:cubicBezTo>
                  <a:pt x="8" y="62"/>
                  <a:pt x="9" y="61"/>
                  <a:pt x="12" y="58"/>
                </a:cubicBezTo>
                <a:cubicBezTo>
                  <a:pt x="18" y="52"/>
                  <a:pt x="25" y="43"/>
                  <a:pt x="32" y="36"/>
                </a:cubicBezTo>
                <a:cubicBezTo>
                  <a:pt x="48" y="15"/>
                  <a:pt x="55" y="17"/>
                  <a:pt x="54" y="27"/>
                </a:cubicBezTo>
                <a:cubicBezTo>
                  <a:pt x="52" y="36"/>
                  <a:pt x="41" y="51"/>
                  <a:pt x="36" y="61"/>
                </a:cubicBezTo>
                <a:cubicBezTo>
                  <a:pt x="21" y="84"/>
                  <a:pt x="45" y="50"/>
                  <a:pt x="56" y="44"/>
                </a:cubicBezTo>
                <a:cubicBezTo>
                  <a:pt x="56" y="49"/>
                  <a:pt x="56" y="49"/>
                  <a:pt x="56" y="49"/>
                </a:cubicBezTo>
                <a:cubicBezTo>
                  <a:pt x="62" y="55"/>
                  <a:pt x="62" y="55"/>
                  <a:pt x="62" y="55"/>
                </a:cubicBezTo>
                <a:cubicBezTo>
                  <a:pt x="62" y="55"/>
                  <a:pt x="45" y="73"/>
                  <a:pt x="25" y="87"/>
                </a:cubicBezTo>
                <a:cubicBezTo>
                  <a:pt x="21" y="90"/>
                  <a:pt x="19" y="90"/>
                  <a:pt x="18" y="88"/>
                </a:cubicBezTo>
                <a:cubicBezTo>
                  <a:pt x="16" y="85"/>
                  <a:pt x="23" y="72"/>
                  <a:pt x="31" y="58"/>
                </a:cubicBezTo>
                <a:cubicBezTo>
                  <a:pt x="40" y="42"/>
                  <a:pt x="57" y="12"/>
                  <a:pt x="36" y="39"/>
                </a:cubicBezTo>
                <a:cubicBezTo>
                  <a:pt x="29" y="47"/>
                  <a:pt x="21" y="55"/>
                  <a:pt x="14" y="61"/>
                </a:cubicBezTo>
                <a:cubicBezTo>
                  <a:pt x="10" y="65"/>
                  <a:pt x="7" y="66"/>
                  <a:pt x="6" y="64"/>
                </a:cubicBezTo>
                <a:cubicBezTo>
                  <a:pt x="4" y="62"/>
                  <a:pt x="8" y="53"/>
                  <a:pt x="12" y="43"/>
                </a:cubicBezTo>
                <a:cubicBezTo>
                  <a:pt x="15" y="36"/>
                  <a:pt x="19" y="29"/>
                  <a:pt x="20" y="23"/>
                </a:cubicBezTo>
                <a:cubicBezTo>
                  <a:pt x="22" y="17"/>
                  <a:pt x="1" y="45"/>
                  <a:pt x="1" y="45"/>
                </a:cubicBezTo>
                <a:cubicBezTo>
                  <a:pt x="0" y="44"/>
                  <a:pt x="0" y="44"/>
                  <a:pt x="0" y="44"/>
                </a:cubicBezTo>
                <a:close/>
                <a:moveTo>
                  <a:pt x="70" y="70"/>
                </a:moveTo>
                <a:cubicBezTo>
                  <a:pt x="88" y="54"/>
                  <a:pt x="88" y="54"/>
                  <a:pt x="88" y="54"/>
                </a:cubicBezTo>
                <a:cubicBezTo>
                  <a:pt x="89" y="52"/>
                  <a:pt x="91" y="52"/>
                  <a:pt x="92" y="54"/>
                </a:cubicBezTo>
                <a:cubicBezTo>
                  <a:pt x="137" y="101"/>
                  <a:pt x="137" y="101"/>
                  <a:pt x="137" y="101"/>
                </a:cubicBezTo>
                <a:cubicBezTo>
                  <a:pt x="138" y="102"/>
                  <a:pt x="137" y="104"/>
                  <a:pt x="136" y="105"/>
                </a:cubicBezTo>
                <a:cubicBezTo>
                  <a:pt x="119" y="122"/>
                  <a:pt x="119" y="122"/>
                  <a:pt x="119" y="122"/>
                </a:cubicBezTo>
                <a:cubicBezTo>
                  <a:pt x="118" y="123"/>
                  <a:pt x="116" y="123"/>
                  <a:pt x="115" y="122"/>
                </a:cubicBezTo>
                <a:cubicBezTo>
                  <a:pt x="70" y="74"/>
                  <a:pt x="70" y="74"/>
                  <a:pt x="70" y="74"/>
                </a:cubicBezTo>
                <a:cubicBezTo>
                  <a:pt x="69" y="73"/>
                  <a:pt x="69" y="71"/>
                  <a:pt x="70" y="70"/>
                </a:cubicBezTo>
                <a:close/>
                <a:moveTo>
                  <a:pt x="61" y="37"/>
                </a:moveTo>
                <a:cubicBezTo>
                  <a:pt x="59" y="47"/>
                  <a:pt x="59" y="47"/>
                  <a:pt x="59" y="47"/>
                </a:cubicBezTo>
                <a:cubicBezTo>
                  <a:pt x="67" y="56"/>
                  <a:pt x="67" y="56"/>
                  <a:pt x="67" y="56"/>
                </a:cubicBezTo>
                <a:cubicBezTo>
                  <a:pt x="63" y="59"/>
                  <a:pt x="63" y="59"/>
                  <a:pt x="63" y="59"/>
                </a:cubicBezTo>
                <a:cubicBezTo>
                  <a:pt x="70" y="67"/>
                  <a:pt x="70" y="67"/>
                  <a:pt x="70" y="67"/>
                </a:cubicBezTo>
                <a:cubicBezTo>
                  <a:pt x="85" y="53"/>
                  <a:pt x="85" y="53"/>
                  <a:pt x="85" y="53"/>
                </a:cubicBezTo>
                <a:cubicBezTo>
                  <a:pt x="78" y="46"/>
                  <a:pt x="78" y="46"/>
                  <a:pt x="78" y="46"/>
                </a:cubicBezTo>
                <a:cubicBezTo>
                  <a:pt x="73" y="50"/>
                  <a:pt x="73" y="50"/>
                  <a:pt x="73" y="50"/>
                </a:cubicBezTo>
                <a:cubicBezTo>
                  <a:pt x="61" y="37"/>
                  <a:pt x="61" y="37"/>
                  <a:pt x="61" y="37"/>
                </a:cubicBezTo>
                <a:close/>
                <a:moveTo>
                  <a:pt x="121" y="123"/>
                </a:moveTo>
                <a:cubicBezTo>
                  <a:pt x="122" y="124"/>
                  <a:pt x="122" y="124"/>
                  <a:pt x="122" y="124"/>
                </a:cubicBezTo>
                <a:cubicBezTo>
                  <a:pt x="139" y="108"/>
                  <a:pt x="139" y="108"/>
                  <a:pt x="139" y="108"/>
                </a:cubicBezTo>
                <a:cubicBezTo>
                  <a:pt x="138" y="107"/>
                  <a:pt x="138" y="107"/>
                  <a:pt x="138" y="107"/>
                </a:cubicBezTo>
                <a:lnTo>
                  <a:pt x="121" y="12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p>
        </p:txBody>
      </p:sp>
      <p:sp>
        <p:nvSpPr>
          <p:cNvPr id="21" name="椭圆 20"/>
          <p:cNvSpPr/>
          <p:nvPr/>
        </p:nvSpPr>
        <p:spPr>
          <a:xfrm>
            <a:off x="5795962" y="1432764"/>
            <a:ext cx="491729" cy="490689"/>
          </a:xfrm>
          <a:prstGeom prst="ellipse">
            <a:avLst/>
          </a:prstGeom>
          <a:solidFill>
            <a:schemeClr val="bg1"/>
          </a:solidFill>
          <a:ln w="476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altLang="zh-CN" noProof="1">
                <a:solidFill>
                  <a:schemeClr val="tx1">
                    <a:lumMod val="75000"/>
                    <a:lumOff val="25000"/>
                  </a:schemeClr>
                </a:solidFill>
              </a:rPr>
              <a:t>1</a:t>
            </a:r>
            <a:endParaRPr lang="zh-CN" altLang="en-US" noProof="1">
              <a:solidFill>
                <a:schemeClr val="tx1">
                  <a:lumMod val="75000"/>
                  <a:lumOff val="25000"/>
                </a:schemeClr>
              </a:solidFill>
            </a:endParaRPr>
          </a:p>
        </p:txBody>
      </p:sp>
      <p:sp>
        <p:nvSpPr>
          <p:cNvPr id="22" name="椭圆 21"/>
          <p:cNvSpPr/>
          <p:nvPr/>
        </p:nvSpPr>
        <p:spPr>
          <a:xfrm>
            <a:off x="5437585" y="2479647"/>
            <a:ext cx="490538" cy="491880"/>
          </a:xfrm>
          <a:prstGeom prst="ellipse">
            <a:avLst/>
          </a:prstGeom>
          <a:solidFill>
            <a:schemeClr val="bg1"/>
          </a:solidFill>
          <a:ln w="476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altLang="zh-CN" noProof="1">
                <a:solidFill>
                  <a:schemeClr val="tx1">
                    <a:lumMod val="75000"/>
                    <a:lumOff val="25000"/>
                  </a:schemeClr>
                </a:solidFill>
              </a:rPr>
              <a:t>2</a:t>
            </a:r>
            <a:endParaRPr lang="zh-CN" altLang="en-US" noProof="1">
              <a:solidFill>
                <a:schemeClr val="tx1">
                  <a:lumMod val="75000"/>
                  <a:lumOff val="25000"/>
                </a:schemeClr>
              </a:solidFill>
            </a:endParaRPr>
          </a:p>
        </p:txBody>
      </p:sp>
      <p:sp>
        <p:nvSpPr>
          <p:cNvPr id="23" name="椭圆 22"/>
          <p:cNvSpPr/>
          <p:nvPr/>
        </p:nvSpPr>
        <p:spPr>
          <a:xfrm>
            <a:off x="5795962" y="3527720"/>
            <a:ext cx="491729" cy="491880"/>
          </a:xfrm>
          <a:prstGeom prst="ellipse">
            <a:avLst/>
          </a:prstGeom>
          <a:solidFill>
            <a:schemeClr val="bg1"/>
          </a:solidFill>
          <a:ln w="476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r>
              <a:rPr lang="en-US" altLang="zh-CN" noProof="1">
                <a:solidFill>
                  <a:schemeClr val="tx1">
                    <a:lumMod val="75000"/>
                    <a:lumOff val="25000"/>
                  </a:schemeClr>
                </a:solidFill>
              </a:rPr>
              <a:t>3</a:t>
            </a:r>
            <a:endParaRPr lang="zh-CN" altLang="en-US" noProof="1">
              <a:solidFill>
                <a:schemeClr val="tx1">
                  <a:lumMod val="75000"/>
                  <a:lumOff val="25000"/>
                </a:schemeClr>
              </a:solidFill>
            </a:endParaRPr>
          </a:p>
        </p:txBody>
      </p:sp>
      <p:sp>
        <p:nvSpPr>
          <p:cNvPr id="12" name="矩形 11"/>
          <p:cNvSpPr>
            <a:spLocks noChangeArrowheads="1"/>
          </p:cNvSpPr>
          <p:nvPr/>
        </p:nvSpPr>
        <p:spPr bwMode="auto">
          <a:xfrm>
            <a:off x="4382814" y="1337485"/>
            <a:ext cx="155733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在此输入文字</a:t>
            </a:r>
          </a:p>
        </p:txBody>
      </p:sp>
      <p:sp>
        <p:nvSpPr>
          <p:cNvPr id="24" name="文本框 23"/>
          <p:cNvSpPr txBox="1">
            <a:spLocks noChangeArrowheads="1"/>
          </p:cNvSpPr>
          <p:nvPr/>
        </p:nvSpPr>
        <p:spPr bwMode="auto">
          <a:xfrm>
            <a:off x="1714091" y="2757148"/>
            <a:ext cx="336839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indent="449263">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r">
              <a:lnSpc>
                <a:spcPct val="125000"/>
              </a:lnSpc>
            </a:pPr>
            <a:r>
              <a:rPr lang="zh-CN" altLang="en-US" sz="900" dirty="0">
                <a:solidFill>
                  <a:schemeClr val="tx1">
                    <a:lumMod val="50000"/>
                    <a:lumOff val="50000"/>
                  </a:schemeClr>
                </a:solidFill>
              </a:rPr>
              <a:t>请您在此输入一些描述性文字请您在此输入请您在此输入一些描述性文字请您在此输入请您在此输</a:t>
            </a:r>
          </a:p>
        </p:txBody>
      </p:sp>
      <p:sp>
        <p:nvSpPr>
          <p:cNvPr id="28" name="矩形 27"/>
          <p:cNvSpPr>
            <a:spLocks noChangeArrowheads="1"/>
          </p:cNvSpPr>
          <p:nvPr/>
        </p:nvSpPr>
        <p:spPr bwMode="auto">
          <a:xfrm>
            <a:off x="4018483" y="2462973"/>
            <a:ext cx="155733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在此输入文字</a:t>
            </a:r>
          </a:p>
        </p:txBody>
      </p:sp>
      <p:sp>
        <p:nvSpPr>
          <p:cNvPr id="29" name="文本框 28"/>
          <p:cNvSpPr txBox="1">
            <a:spLocks noChangeArrowheads="1"/>
          </p:cNvSpPr>
          <p:nvPr/>
        </p:nvSpPr>
        <p:spPr bwMode="auto">
          <a:xfrm>
            <a:off x="1971266" y="3818322"/>
            <a:ext cx="336839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indent="449263">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r">
              <a:lnSpc>
                <a:spcPct val="125000"/>
              </a:lnSpc>
            </a:pPr>
            <a:r>
              <a:rPr lang="zh-CN" altLang="en-US" sz="900" dirty="0">
                <a:solidFill>
                  <a:schemeClr val="tx1">
                    <a:lumMod val="50000"/>
                    <a:lumOff val="50000"/>
                  </a:schemeClr>
                </a:solidFill>
              </a:rPr>
              <a:t>请您在此输入一些描述性文字请您在此输入请您在此输入一些描述性文字请您在此输入请您在此输</a:t>
            </a:r>
          </a:p>
        </p:txBody>
      </p:sp>
      <p:sp>
        <p:nvSpPr>
          <p:cNvPr id="30" name="矩形 29"/>
          <p:cNvSpPr>
            <a:spLocks noChangeArrowheads="1"/>
          </p:cNvSpPr>
          <p:nvPr/>
        </p:nvSpPr>
        <p:spPr bwMode="auto">
          <a:xfrm>
            <a:off x="4286374" y="3524147"/>
            <a:ext cx="155733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在此输入文字</a:t>
            </a:r>
          </a:p>
        </p:txBody>
      </p:sp>
    </p:spTree>
    <p:extLst>
      <p:ext uri="{BB962C8B-B14F-4D97-AF65-F5344CB8AC3E}">
        <p14:creationId xmlns:p14="http://schemas.microsoft.com/office/powerpoint/2010/main" val="2071578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par>
                                <p:cTn id="9" presetID="21" presetClass="entr" presetSubtype="8" fill="hold" grpId="0" nodeType="withEffect">
                                  <p:stCondLst>
                                    <p:cond delay="300"/>
                                  </p:stCondLst>
                                  <p:childTnLst>
                                    <p:set>
                                      <p:cBhvr>
                                        <p:cTn id="10" dur="1" fill="hold">
                                          <p:stCondLst>
                                            <p:cond delay="0"/>
                                          </p:stCondLst>
                                        </p:cTn>
                                        <p:tgtEl>
                                          <p:spTgt spid="13"/>
                                        </p:tgtEl>
                                        <p:attrNameLst>
                                          <p:attrName>style.visibility</p:attrName>
                                        </p:attrNameLst>
                                      </p:cBhvr>
                                      <p:to>
                                        <p:strVal val="visible"/>
                                      </p:to>
                                    </p:set>
                                    <p:animEffect transition="in" filter="wheel(8)">
                                      <p:cBhvr>
                                        <p:cTn id="11" dur="500"/>
                                        <p:tgtEl>
                                          <p:spTgt spid="13"/>
                                        </p:tgtEl>
                                      </p:cBhvr>
                                    </p:animEffect>
                                  </p:childTnLst>
                                </p:cTn>
                              </p:par>
                              <p:par>
                                <p:cTn id="12" presetID="53" presetClass="entr" presetSubtype="16" fill="hold" grpId="0" nodeType="withEffect">
                                  <p:stCondLst>
                                    <p:cond delay="600"/>
                                  </p:stCondLst>
                                  <p:childTnLst>
                                    <p:set>
                                      <p:cBhvr>
                                        <p:cTn id="13" dur="1" fill="hold">
                                          <p:stCondLst>
                                            <p:cond delay="0"/>
                                          </p:stCondLst>
                                        </p:cTn>
                                        <p:tgtEl>
                                          <p:spTgt spid="19"/>
                                        </p:tgtEl>
                                        <p:attrNameLst>
                                          <p:attrName>style.visibility</p:attrName>
                                        </p:attrNameLst>
                                      </p:cBhvr>
                                      <p:to>
                                        <p:strVal val="visible"/>
                                      </p:to>
                                    </p:set>
                                    <p:anim calcmode="lin" valueType="num">
                                      <p:cBhvr>
                                        <p:cTn id="14" dur="800" fill="hold"/>
                                        <p:tgtEl>
                                          <p:spTgt spid="19"/>
                                        </p:tgtEl>
                                        <p:attrNameLst>
                                          <p:attrName>ppt_w</p:attrName>
                                        </p:attrNameLst>
                                      </p:cBhvr>
                                      <p:tavLst>
                                        <p:tav tm="0">
                                          <p:val>
                                            <p:fltVal val="0"/>
                                          </p:val>
                                        </p:tav>
                                        <p:tav tm="100000">
                                          <p:val>
                                            <p:strVal val="#ppt_w"/>
                                          </p:val>
                                        </p:tav>
                                      </p:tavLst>
                                    </p:anim>
                                    <p:anim calcmode="lin" valueType="num">
                                      <p:cBhvr>
                                        <p:cTn id="15" dur="800" fill="hold"/>
                                        <p:tgtEl>
                                          <p:spTgt spid="19"/>
                                        </p:tgtEl>
                                        <p:attrNameLst>
                                          <p:attrName>ppt_h</p:attrName>
                                        </p:attrNameLst>
                                      </p:cBhvr>
                                      <p:tavLst>
                                        <p:tav tm="0">
                                          <p:val>
                                            <p:fltVal val="0"/>
                                          </p:val>
                                        </p:tav>
                                        <p:tav tm="100000">
                                          <p:val>
                                            <p:strVal val="#ppt_h"/>
                                          </p:val>
                                        </p:tav>
                                      </p:tavLst>
                                    </p:anim>
                                    <p:animEffect transition="in" filter="fade">
                                      <p:cBhvr>
                                        <p:cTn id="16" dur="800"/>
                                        <p:tgtEl>
                                          <p:spTgt spid="19"/>
                                        </p:tgtEl>
                                      </p:cBhvr>
                                    </p:animEffect>
                                  </p:childTnLst>
                                </p:cTn>
                              </p:par>
                              <p:par>
                                <p:cTn id="17" presetID="8" presetClass="emph" presetSubtype="0" fill="hold" grpId="1" nodeType="withEffect">
                                  <p:stCondLst>
                                    <p:cond delay="600"/>
                                  </p:stCondLst>
                                  <p:childTnLst>
                                    <p:animRot by="21600000">
                                      <p:cBhvr>
                                        <p:cTn id="18" dur="1000" fill="hold"/>
                                        <p:tgtEl>
                                          <p:spTgt spid="19"/>
                                        </p:tgtEl>
                                        <p:attrNameLst>
                                          <p:attrName>r</p:attrName>
                                        </p:attrNameLst>
                                      </p:cBhvr>
                                    </p:animRot>
                                  </p:childTnLst>
                                </p:cTn>
                              </p:par>
                              <p:par>
                                <p:cTn id="19" presetID="23" presetClass="entr" presetSubtype="16" fill="hold" grpId="0" nodeType="withEffect">
                                  <p:stCondLst>
                                    <p:cond delay="140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childTnLst>
                                </p:cTn>
                              </p:par>
                              <p:par>
                                <p:cTn id="23" presetID="22" presetClass="entr" presetSubtype="8" fill="hold" grpId="0" nodeType="withEffect">
                                  <p:stCondLst>
                                    <p:cond delay="17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10" presetClass="entr" presetSubtype="0" fill="hold" grpId="0" nodeType="withEffect">
                                  <p:stCondLst>
                                    <p:cond delay="2000"/>
                                  </p:stCondLst>
                                  <p:iterate type="lt">
                                    <p:tmPct val="2857"/>
                                  </p:iterate>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500"/>
                                        <p:tgtEl>
                                          <p:spTgt spid="11">
                                            <p:txEl>
                                              <p:pRg st="0" end="0"/>
                                            </p:txEl>
                                          </p:spTgt>
                                        </p:tgtEl>
                                      </p:cBhvr>
                                    </p:animEffect>
                                  </p:childTnLst>
                                </p:cTn>
                              </p:par>
                              <p:par>
                                <p:cTn id="29" presetID="23" presetClass="entr" presetSubtype="16" fill="hold" grpId="0" nodeType="withEffect">
                                  <p:stCondLst>
                                    <p:cond delay="26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childTnLst>
                                </p:cTn>
                              </p:par>
                              <p:par>
                                <p:cTn id="33" presetID="22" presetClass="entr" presetSubtype="8" fill="hold" grpId="0" nodeType="withEffect">
                                  <p:stCondLst>
                                    <p:cond delay="29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10" presetClass="entr" presetSubtype="0" fill="hold" grpId="0" nodeType="withEffect">
                                  <p:stCondLst>
                                    <p:cond delay="3300"/>
                                  </p:stCondLst>
                                  <p:iterate type="lt">
                                    <p:tmPct val="2857"/>
                                  </p:iterate>
                                  <p:childTnLst>
                                    <p:set>
                                      <p:cBhvr>
                                        <p:cTn id="37" dur="1" fill="hold">
                                          <p:stCondLst>
                                            <p:cond delay="0"/>
                                          </p:stCondLst>
                                        </p:cTn>
                                        <p:tgtEl>
                                          <p:spTgt spid="24">
                                            <p:txEl>
                                              <p:pRg st="0" end="0"/>
                                            </p:txEl>
                                          </p:spTgt>
                                        </p:tgtEl>
                                        <p:attrNameLst>
                                          <p:attrName>style.visibility</p:attrName>
                                        </p:attrNameLst>
                                      </p:cBhvr>
                                      <p:to>
                                        <p:strVal val="visible"/>
                                      </p:to>
                                    </p:set>
                                    <p:animEffect transition="in" filter="fade">
                                      <p:cBhvr>
                                        <p:cTn id="38" dur="500"/>
                                        <p:tgtEl>
                                          <p:spTgt spid="24">
                                            <p:txEl>
                                              <p:pRg st="0" end="0"/>
                                            </p:txEl>
                                          </p:spTgt>
                                        </p:tgtEl>
                                      </p:cBhvr>
                                    </p:animEffect>
                                  </p:childTnLst>
                                </p:cTn>
                              </p:par>
                              <p:par>
                                <p:cTn id="39" presetID="23" presetClass="entr" presetSubtype="16" fill="hold" grpId="0" nodeType="withEffect">
                                  <p:stCondLst>
                                    <p:cond delay="39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childTnLst>
                                </p:cTn>
                              </p:par>
                              <p:par>
                                <p:cTn id="43" presetID="22" presetClass="entr" presetSubtype="8" fill="hold" grpId="0" nodeType="withEffect">
                                  <p:stCondLst>
                                    <p:cond delay="430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10" presetClass="entr" presetSubtype="0" fill="hold" grpId="0" nodeType="withEffect">
                                  <p:stCondLst>
                                    <p:cond delay="4700"/>
                                  </p:stCondLst>
                                  <p:iterate type="lt">
                                    <p:tmPct val="2857"/>
                                  </p:iterate>
                                  <p:childTnLst>
                                    <p:set>
                                      <p:cBhvr>
                                        <p:cTn id="47" dur="1" fill="hold">
                                          <p:stCondLst>
                                            <p:cond delay="0"/>
                                          </p:stCondLst>
                                        </p:cTn>
                                        <p:tgtEl>
                                          <p:spTgt spid="29">
                                            <p:txEl>
                                              <p:pRg st="0" end="0"/>
                                            </p:txEl>
                                          </p:spTgt>
                                        </p:tgtEl>
                                        <p:attrNameLst>
                                          <p:attrName>style.visibility</p:attrName>
                                        </p:attrNameLst>
                                      </p:cBhvr>
                                      <p:to>
                                        <p:strVal val="visible"/>
                                      </p:to>
                                    </p:set>
                                    <p:animEffect transition="in" filter="fade">
                                      <p:cBhvr>
                                        <p:cTn id="48"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animBg="1"/>
      <p:bldP spid="14" grpId="0" animBg="1"/>
      <p:bldP spid="19" grpId="0" animBg="1"/>
      <p:bldP spid="19" grpId="1" animBg="1"/>
      <p:bldP spid="21" grpId="0" animBg="1"/>
      <p:bldP spid="22" grpId="0" animBg="1"/>
      <p:bldP spid="23" grpId="0" animBg="1"/>
      <p:bldP spid="12" grpId="0"/>
      <p:bldP spid="24" grpId="0" build="p"/>
      <p:bldP spid="28" grpId="0"/>
      <p:bldP spid="29" grpId="0" build="p"/>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5404046" y="2480779"/>
            <a:ext cx="1074375" cy="25105"/>
          </a:xfrm>
          <a:prstGeom prst="line">
            <a:avLst/>
          </a:prstGeom>
          <a:ln w="12700" cap="rnd">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4726848" y="2947730"/>
            <a:ext cx="1751573" cy="63920"/>
          </a:xfrm>
          <a:prstGeom prst="line">
            <a:avLst/>
          </a:prstGeom>
          <a:ln w="12700" cap="rnd">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954159" y="3433999"/>
            <a:ext cx="2524262" cy="19315"/>
          </a:xfrm>
          <a:prstGeom prst="line">
            <a:avLst/>
          </a:prstGeom>
          <a:ln w="12700" cap="rnd">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284994" y="3928718"/>
            <a:ext cx="3193427" cy="0"/>
          </a:xfrm>
          <a:prstGeom prst="line">
            <a:avLst/>
          </a:prstGeom>
          <a:ln w="12700" cap="rnd">
            <a:solidFill>
              <a:schemeClr val="accent1"/>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6" name="组合 91"/>
          <p:cNvGrpSpPr/>
          <p:nvPr/>
        </p:nvGrpSpPr>
        <p:grpSpPr>
          <a:xfrm>
            <a:off x="3846487" y="533883"/>
            <a:ext cx="1620436" cy="3381925"/>
            <a:chOff x="5127982" y="711789"/>
            <a:chExt cx="2160300" cy="4508886"/>
          </a:xfrm>
        </p:grpSpPr>
        <p:grpSp>
          <p:nvGrpSpPr>
            <p:cNvPr id="7" name="组合 6"/>
            <p:cNvGrpSpPr/>
            <p:nvPr/>
          </p:nvGrpSpPr>
          <p:grpSpPr>
            <a:xfrm rot="19655684">
              <a:off x="5127982" y="711789"/>
              <a:ext cx="2160300" cy="4508886"/>
              <a:chOff x="1592519" y="-122634"/>
              <a:chExt cx="2190591" cy="4572108"/>
            </a:xfrm>
          </p:grpSpPr>
          <p:sp>
            <p:nvSpPr>
              <p:cNvPr id="20" name="平行四边形 2283"/>
              <p:cNvSpPr/>
              <p:nvPr/>
            </p:nvSpPr>
            <p:spPr>
              <a:xfrm rot="15424320" flipH="1">
                <a:off x="2229220"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284"/>
              <p:cNvSpPr/>
              <p:nvPr/>
            </p:nvSpPr>
            <p:spPr>
              <a:xfrm flipH="1">
                <a:off x="2877748"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95903"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组合 36"/>
            <p:cNvGrpSpPr/>
            <p:nvPr/>
          </p:nvGrpSpPr>
          <p:grpSpPr>
            <a:xfrm>
              <a:off x="6138926" y="2926405"/>
              <a:ext cx="551780" cy="414516"/>
              <a:chOff x="5288412" y="1824354"/>
              <a:chExt cx="386956" cy="290695"/>
            </a:xfrm>
          </p:grpSpPr>
          <p:sp>
            <p:nvSpPr>
              <p:cNvPr id="38" name="Freeform 41"/>
              <p:cNvSpPr/>
              <p:nvPr/>
            </p:nvSpPr>
            <p:spPr bwMode="auto">
              <a:xfrm>
                <a:off x="5402523" y="1943565"/>
                <a:ext cx="170210" cy="94348"/>
              </a:xfrm>
              <a:custGeom>
                <a:avLst/>
                <a:gdLst>
                  <a:gd name="T0" fmla="*/ 62 w 113"/>
                  <a:gd name="T1" fmla="*/ 46 h 63"/>
                  <a:gd name="T2" fmla="*/ 19 w 113"/>
                  <a:gd name="T3" fmla="*/ 62 h 63"/>
                  <a:gd name="T4" fmla="*/ 19 w 113"/>
                  <a:gd name="T5" fmla="*/ 62 h 63"/>
                  <a:gd name="T6" fmla="*/ 18 w 113"/>
                  <a:gd name="T7" fmla="*/ 62 h 63"/>
                  <a:gd name="T8" fmla="*/ 15 w 113"/>
                  <a:gd name="T9" fmla="*/ 62 h 63"/>
                  <a:gd name="T10" fmla="*/ 9 w 113"/>
                  <a:gd name="T11" fmla="*/ 58 h 63"/>
                  <a:gd name="T12" fmla="*/ 9 w 113"/>
                  <a:gd name="T13" fmla="*/ 58 h 63"/>
                  <a:gd name="T14" fmla="*/ 9 w 113"/>
                  <a:gd name="T15" fmla="*/ 58 h 63"/>
                  <a:gd name="T16" fmla="*/ 9 w 113"/>
                  <a:gd name="T17" fmla="*/ 58 h 63"/>
                  <a:gd name="T18" fmla="*/ 1 w 113"/>
                  <a:gd name="T19" fmla="*/ 40 h 63"/>
                  <a:gd name="T20" fmla="*/ 1 w 113"/>
                  <a:gd name="T21" fmla="*/ 40 h 63"/>
                  <a:gd name="T22" fmla="*/ 1 w 113"/>
                  <a:gd name="T23" fmla="*/ 40 h 63"/>
                  <a:gd name="T24" fmla="*/ 0 w 113"/>
                  <a:gd name="T25" fmla="*/ 37 h 63"/>
                  <a:gd name="T26" fmla="*/ 4 w 113"/>
                  <a:gd name="T27" fmla="*/ 31 h 63"/>
                  <a:gd name="T28" fmla="*/ 4 w 113"/>
                  <a:gd name="T29" fmla="*/ 31 h 63"/>
                  <a:gd name="T30" fmla="*/ 4 w 113"/>
                  <a:gd name="T31" fmla="*/ 31 h 63"/>
                  <a:gd name="T32" fmla="*/ 4 w 113"/>
                  <a:gd name="T33" fmla="*/ 31 h 63"/>
                  <a:gd name="T34" fmla="*/ 48 w 113"/>
                  <a:gd name="T35" fmla="*/ 15 h 63"/>
                  <a:gd name="T36" fmla="*/ 43 w 113"/>
                  <a:gd name="T37" fmla="*/ 5 h 63"/>
                  <a:gd name="T38" fmla="*/ 45 w 113"/>
                  <a:gd name="T39" fmla="*/ 1 h 63"/>
                  <a:gd name="T40" fmla="*/ 47 w 113"/>
                  <a:gd name="T41" fmla="*/ 0 h 63"/>
                  <a:gd name="T42" fmla="*/ 78 w 113"/>
                  <a:gd name="T43" fmla="*/ 4 h 63"/>
                  <a:gd name="T44" fmla="*/ 110 w 113"/>
                  <a:gd name="T45" fmla="*/ 7 h 63"/>
                  <a:gd name="T46" fmla="*/ 113 w 113"/>
                  <a:gd name="T47" fmla="*/ 10 h 63"/>
                  <a:gd name="T48" fmla="*/ 112 w 113"/>
                  <a:gd name="T49" fmla="*/ 12 h 63"/>
                  <a:gd name="T50" fmla="*/ 112 w 113"/>
                  <a:gd name="T51" fmla="*/ 12 h 63"/>
                  <a:gd name="T52" fmla="*/ 92 w 113"/>
                  <a:gd name="T53" fmla="*/ 35 h 63"/>
                  <a:gd name="T54" fmla="*/ 73 w 113"/>
                  <a:gd name="T55" fmla="*/ 57 h 63"/>
                  <a:gd name="T56" fmla="*/ 68 w 113"/>
                  <a:gd name="T57" fmla="*/ 57 h 63"/>
                  <a:gd name="T58" fmla="*/ 67 w 113"/>
                  <a:gd name="T59" fmla="*/ 56 h 63"/>
                  <a:gd name="T60" fmla="*/ 67 w 113"/>
                  <a:gd name="T61" fmla="*/ 56 h 63"/>
                  <a:gd name="T62" fmla="*/ 62 w 113"/>
                  <a:gd name="T63"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63">
                    <a:moveTo>
                      <a:pt x="62" y="46"/>
                    </a:moveTo>
                    <a:cubicBezTo>
                      <a:pt x="19" y="62"/>
                      <a:pt x="19" y="62"/>
                      <a:pt x="19" y="62"/>
                    </a:cubicBezTo>
                    <a:cubicBezTo>
                      <a:pt x="19" y="62"/>
                      <a:pt x="19" y="62"/>
                      <a:pt x="19" y="62"/>
                    </a:cubicBezTo>
                    <a:cubicBezTo>
                      <a:pt x="19" y="62"/>
                      <a:pt x="18" y="62"/>
                      <a:pt x="18" y="62"/>
                    </a:cubicBezTo>
                    <a:cubicBezTo>
                      <a:pt x="17" y="63"/>
                      <a:pt x="16" y="63"/>
                      <a:pt x="15" y="62"/>
                    </a:cubicBezTo>
                    <a:cubicBezTo>
                      <a:pt x="12" y="62"/>
                      <a:pt x="10" y="60"/>
                      <a:pt x="9" y="58"/>
                    </a:cubicBezTo>
                    <a:cubicBezTo>
                      <a:pt x="9" y="58"/>
                      <a:pt x="9" y="58"/>
                      <a:pt x="9" y="58"/>
                    </a:cubicBezTo>
                    <a:cubicBezTo>
                      <a:pt x="9" y="58"/>
                      <a:pt x="9" y="58"/>
                      <a:pt x="9" y="58"/>
                    </a:cubicBezTo>
                    <a:cubicBezTo>
                      <a:pt x="9" y="58"/>
                      <a:pt x="9" y="58"/>
                      <a:pt x="9" y="58"/>
                    </a:cubicBezTo>
                    <a:cubicBezTo>
                      <a:pt x="1" y="40"/>
                      <a:pt x="1" y="40"/>
                      <a:pt x="1" y="40"/>
                    </a:cubicBezTo>
                    <a:cubicBezTo>
                      <a:pt x="1" y="40"/>
                      <a:pt x="1" y="40"/>
                      <a:pt x="1" y="40"/>
                    </a:cubicBezTo>
                    <a:cubicBezTo>
                      <a:pt x="1" y="40"/>
                      <a:pt x="1" y="40"/>
                      <a:pt x="1" y="40"/>
                    </a:cubicBezTo>
                    <a:cubicBezTo>
                      <a:pt x="0" y="39"/>
                      <a:pt x="0" y="38"/>
                      <a:pt x="0" y="37"/>
                    </a:cubicBezTo>
                    <a:cubicBezTo>
                      <a:pt x="0" y="34"/>
                      <a:pt x="2" y="32"/>
                      <a:pt x="4" y="31"/>
                    </a:cubicBezTo>
                    <a:cubicBezTo>
                      <a:pt x="4" y="31"/>
                      <a:pt x="4" y="31"/>
                      <a:pt x="4" y="31"/>
                    </a:cubicBezTo>
                    <a:cubicBezTo>
                      <a:pt x="4" y="31"/>
                      <a:pt x="4" y="31"/>
                      <a:pt x="4" y="31"/>
                    </a:cubicBezTo>
                    <a:cubicBezTo>
                      <a:pt x="4" y="31"/>
                      <a:pt x="4" y="31"/>
                      <a:pt x="4" y="31"/>
                    </a:cubicBezTo>
                    <a:cubicBezTo>
                      <a:pt x="48" y="15"/>
                      <a:pt x="48" y="15"/>
                      <a:pt x="48" y="15"/>
                    </a:cubicBezTo>
                    <a:cubicBezTo>
                      <a:pt x="43" y="5"/>
                      <a:pt x="43" y="5"/>
                      <a:pt x="43" y="5"/>
                    </a:cubicBezTo>
                    <a:cubicBezTo>
                      <a:pt x="43" y="3"/>
                      <a:pt x="43" y="1"/>
                      <a:pt x="45" y="1"/>
                    </a:cubicBezTo>
                    <a:cubicBezTo>
                      <a:pt x="46" y="0"/>
                      <a:pt x="46" y="0"/>
                      <a:pt x="47" y="0"/>
                    </a:cubicBezTo>
                    <a:cubicBezTo>
                      <a:pt x="78" y="4"/>
                      <a:pt x="78" y="4"/>
                      <a:pt x="78" y="4"/>
                    </a:cubicBezTo>
                    <a:cubicBezTo>
                      <a:pt x="110" y="7"/>
                      <a:pt x="110" y="7"/>
                      <a:pt x="110" y="7"/>
                    </a:cubicBezTo>
                    <a:cubicBezTo>
                      <a:pt x="112" y="7"/>
                      <a:pt x="113" y="9"/>
                      <a:pt x="113" y="10"/>
                    </a:cubicBezTo>
                    <a:cubicBezTo>
                      <a:pt x="113" y="11"/>
                      <a:pt x="113" y="12"/>
                      <a:pt x="112" y="12"/>
                    </a:cubicBezTo>
                    <a:cubicBezTo>
                      <a:pt x="112" y="12"/>
                      <a:pt x="112" y="12"/>
                      <a:pt x="112" y="12"/>
                    </a:cubicBezTo>
                    <a:cubicBezTo>
                      <a:pt x="92" y="35"/>
                      <a:pt x="92" y="35"/>
                      <a:pt x="92" y="35"/>
                    </a:cubicBezTo>
                    <a:cubicBezTo>
                      <a:pt x="73" y="57"/>
                      <a:pt x="73" y="57"/>
                      <a:pt x="73" y="57"/>
                    </a:cubicBezTo>
                    <a:cubicBezTo>
                      <a:pt x="71" y="58"/>
                      <a:pt x="69" y="59"/>
                      <a:pt x="68" y="57"/>
                    </a:cubicBezTo>
                    <a:cubicBezTo>
                      <a:pt x="68" y="57"/>
                      <a:pt x="67" y="57"/>
                      <a:pt x="67" y="56"/>
                    </a:cubicBezTo>
                    <a:cubicBezTo>
                      <a:pt x="67" y="56"/>
                      <a:pt x="67" y="56"/>
                      <a:pt x="67" y="56"/>
                    </a:cubicBezTo>
                    <a:cubicBezTo>
                      <a:pt x="62" y="46"/>
                      <a:pt x="62" y="46"/>
                      <a:pt x="62" y="46"/>
                    </a:cubicBezTo>
                    <a:close/>
                  </a:path>
                </a:pathLst>
              </a:custGeom>
              <a:solidFill>
                <a:schemeClr val="accent4"/>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39" name="Freeform 42"/>
              <p:cNvSpPr>
                <a:spLocks noEditPoints="1"/>
              </p:cNvSpPr>
              <p:nvPr/>
            </p:nvSpPr>
            <p:spPr bwMode="auto">
              <a:xfrm>
                <a:off x="5288412" y="1824354"/>
                <a:ext cx="386956" cy="290695"/>
              </a:xfrm>
              <a:custGeom>
                <a:avLst/>
                <a:gdLst>
                  <a:gd name="T0" fmla="*/ 225 w 257"/>
                  <a:gd name="T1" fmla="*/ 0 h 193"/>
                  <a:gd name="T2" fmla="*/ 32 w 257"/>
                  <a:gd name="T3" fmla="*/ 0 h 193"/>
                  <a:gd name="T4" fmla="*/ 0 w 257"/>
                  <a:gd name="T5" fmla="*/ 32 h 193"/>
                  <a:gd name="T6" fmla="*/ 0 w 257"/>
                  <a:gd name="T7" fmla="*/ 160 h 193"/>
                  <a:gd name="T8" fmla="*/ 32 w 257"/>
                  <a:gd name="T9" fmla="*/ 193 h 193"/>
                  <a:gd name="T10" fmla="*/ 225 w 257"/>
                  <a:gd name="T11" fmla="*/ 193 h 193"/>
                  <a:gd name="T12" fmla="*/ 257 w 257"/>
                  <a:gd name="T13" fmla="*/ 160 h 193"/>
                  <a:gd name="T14" fmla="*/ 257 w 257"/>
                  <a:gd name="T15" fmla="*/ 32 h 193"/>
                  <a:gd name="T16" fmla="*/ 225 w 257"/>
                  <a:gd name="T17" fmla="*/ 0 h 193"/>
                  <a:gd name="T18" fmla="*/ 209 w 257"/>
                  <a:gd name="T19" fmla="*/ 16 h 193"/>
                  <a:gd name="T20" fmla="*/ 225 w 257"/>
                  <a:gd name="T21" fmla="*/ 16 h 193"/>
                  <a:gd name="T22" fmla="*/ 225 w 257"/>
                  <a:gd name="T23" fmla="*/ 32 h 193"/>
                  <a:gd name="T24" fmla="*/ 209 w 257"/>
                  <a:gd name="T25" fmla="*/ 32 h 193"/>
                  <a:gd name="T26" fmla="*/ 209 w 257"/>
                  <a:gd name="T27" fmla="*/ 16 h 193"/>
                  <a:gd name="T28" fmla="*/ 176 w 257"/>
                  <a:gd name="T29" fmla="*/ 16 h 193"/>
                  <a:gd name="T30" fmla="*/ 193 w 257"/>
                  <a:gd name="T31" fmla="*/ 16 h 193"/>
                  <a:gd name="T32" fmla="*/ 193 w 257"/>
                  <a:gd name="T33" fmla="*/ 32 h 193"/>
                  <a:gd name="T34" fmla="*/ 176 w 257"/>
                  <a:gd name="T35" fmla="*/ 32 h 193"/>
                  <a:gd name="T36" fmla="*/ 176 w 257"/>
                  <a:gd name="T37" fmla="*/ 16 h 193"/>
                  <a:gd name="T38" fmla="*/ 144 w 257"/>
                  <a:gd name="T39" fmla="*/ 16 h 193"/>
                  <a:gd name="T40" fmla="*/ 160 w 257"/>
                  <a:gd name="T41" fmla="*/ 16 h 193"/>
                  <a:gd name="T42" fmla="*/ 160 w 257"/>
                  <a:gd name="T43" fmla="*/ 32 h 193"/>
                  <a:gd name="T44" fmla="*/ 144 w 257"/>
                  <a:gd name="T45" fmla="*/ 32 h 193"/>
                  <a:gd name="T46" fmla="*/ 144 w 257"/>
                  <a:gd name="T47" fmla="*/ 16 h 193"/>
                  <a:gd name="T48" fmla="*/ 241 w 257"/>
                  <a:gd name="T49" fmla="*/ 176 h 193"/>
                  <a:gd name="T50" fmla="*/ 16 w 257"/>
                  <a:gd name="T51" fmla="*/ 176 h 193"/>
                  <a:gd name="T52" fmla="*/ 16 w 257"/>
                  <a:gd name="T53" fmla="*/ 48 h 193"/>
                  <a:gd name="T54" fmla="*/ 241 w 257"/>
                  <a:gd name="T55" fmla="*/ 48 h 193"/>
                  <a:gd name="T56" fmla="*/ 241 w 257"/>
                  <a:gd name="T57" fmla="*/ 17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7" h="193">
                    <a:moveTo>
                      <a:pt x="225" y="0"/>
                    </a:moveTo>
                    <a:cubicBezTo>
                      <a:pt x="32" y="0"/>
                      <a:pt x="32" y="0"/>
                      <a:pt x="32" y="0"/>
                    </a:cubicBezTo>
                    <a:cubicBezTo>
                      <a:pt x="14" y="0"/>
                      <a:pt x="0" y="14"/>
                      <a:pt x="0" y="32"/>
                    </a:cubicBezTo>
                    <a:cubicBezTo>
                      <a:pt x="0" y="160"/>
                      <a:pt x="0" y="160"/>
                      <a:pt x="0" y="160"/>
                    </a:cubicBezTo>
                    <a:cubicBezTo>
                      <a:pt x="0" y="178"/>
                      <a:pt x="14" y="193"/>
                      <a:pt x="32" y="193"/>
                    </a:cubicBezTo>
                    <a:cubicBezTo>
                      <a:pt x="225" y="193"/>
                      <a:pt x="225" y="193"/>
                      <a:pt x="225" y="193"/>
                    </a:cubicBezTo>
                    <a:cubicBezTo>
                      <a:pt x="242" y="193"/>
                      <a:pt x="257" y="178"/>
                      <a:pt x="257" y="160"/>
                    </a:cubicBezTo>
                    <a:cubicBezTo>
                      <a:pt x="257" y="32"/>
                      <a:pt x="257" y="32"/>
                      <a:pt x="257" y="32"/>
                    </a:cubicBezTo>
                    <a:cubicBezTo>
                      <a:pt x="257" y="14"/>
                      <a:pt x="242" y="0"/>
                      <a:pt x="225" y="0"/>
                    </a:cubicBezTo>
                    <a:close/>
                    <a:moveTo>
                      <a:pt x="209" y="16"/>
                    </a:moveTo>
                    <a:cubicBezTo>
                      <a:pt x="225" y="16"/>
                      <a:pt x="225" y="16"/>
                      <a:pt x="225" y="16"/>
                    </a:cubicBezTo>
                    <a:cubicBezTo>
                      <a:pt x="225" y="32"/>
                      <a:pt x="225" y="32"/>
                      <a:pt x="225" y="32"/>
                    </a:cubicBezTo>
                    <a:cubicBezTo>
                      <a:pt x="209" y="32"/>
                      <a:pt x="209" y="32"/>
                      <a:pt x="209" y="32"/>
                    </a:cubicBezTo>
                    <a:lnTo>
                      <a:pt x="209" y="16"/>
                    </a:lnTo>
                    <a:close/>
                    <a:moveTo>
                      <a:pt x="176" y="16"/>
                    </a:moveTo>
                    <a:cubicBezTo>
                      <a:pt x="193" y="16"/>
                      <a:pt x="193" y="16"/>
                      <a:pt x="193" y="16"/>
                    </a:cubicBezTo>
                    <a:cubicBezTo>
                      <a:pt x="193" y="32"/>
                      <a:pt x="193" y="32"/>
                      <a:pt x="193" y="32"/>
                    </a:cubicBezTo>
                    <a:cubicBezTo>
                      <a:pt x="176" y="32"/>
                      <a:pt x="176" y="32"/>
                      <a:pt x="176" y="32"/>
                    </a:cubicBezTo>
                    <a:lnTo>
                      <a:pt x="176" y="16"/>
                    </a:lnTo>
                    <a:close/>
                    <a:moveTo>
                      <a:pt x="144" y="16"/>
                    </a:moveTo>
                    <a:cubicBezTo>
                      <a:pt x="160" y="16"/>
                      <a:pt x="160" y="16"/>
                      <a:pt x="160" y="16"/>
                    </a:cubicBezTo>
                    <a:cubicBezTo>
                      <a:pt x="160" y="32"/>
                      <a:pt x="160" y="32"/>
                      <a:pt x="160" y="32"/>
                    </a:cubicBezTo>
                    <a:cubicBezTo>
                      <a:pt x="144" y="32"/>
                      <a:pt x="144" y="32"/>
                      <a:pt x="144" y="32"/>
                    </a:cubicBezTo>
                    <a:lnTo>
                      <a:pt x="144" y="16"/>
                    </a:lnTo>
                    <a:close/>
                    <a:moveTo>
                      <a:pt x="241" y="176"/>
                    </a:moveTo>
                    <a:cubicBezTo>
                      <a:pt x="16" y="176"/>
                      <a:pt x="16" y="176"/>
                      <a:pt x="16" y="176"/>
                    </a:cubicBezTo>
                    <a:cubicBezTo>
                      <a:pt x="16" y="48"/>
                      <a:pt x="16" y="48"/>
                      <a:pt x="16" y="48"/>
                    </a:cubicBezTo>
                    <a:cubicBezTo>
                      <a:pt x="241" y="48"/>
                      <a:pt x="241" y="48"/>
                      <a:pt x="241" y="48"/>
                    </a:cubicBezTo>
                    <a:lnTo>
                      <a:pt x="241" y="176"/>
                    </a:lnTo>
                    <a:close/>
                  </a:path>
                </a:pathLst>
              </a:custGeom>
              <a:solidFill>
                <a:schemeClr val="accent4"/>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sp>
        <p:nvSpPr>
          <p:cNvPr id="79" name="TextBox 78"/>
          <p:cNvSpPr txBox="1"/>
          <p:nvPr/>
        </p:nvSpPr>
        <p:spPr>
          <a:xfrm>
            <a:off x="3985861" y="1060376"/>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3213428" y="1590855"/>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2470991" y="2132913"/>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1708128" y="2639496"/>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649797" y="2247519"/>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sp>
        <p:nvSpPr>
          <p:cNvPr id="84" name="TextBox 83"/>
          <p:cNvSpPr txBox="1"/>
          <p:nvPr/>
        </p:nvSpPr>
        <p:spPr>
          <a:xfrm>
            <a:off x="6649797" y="2735525"/>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sp>
        <p:nvSpPr>
          <p:cNvPr id="85" name="TextBox 84"/>
          <p:cNvSpPr txBox="1"/>
          <p:nvPr/>
        </p:nvSpPr>
        <p:spPr>
          <a:xfrm>
            <a:off x="6649797" y="3245294"/>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sp>
        <p:nvSpPr>
          <p:cNvPr id="86" name="TextBox 85"/>
          <p:cNvSpPr txBox="1"/>
          <p:nvPr/>
        </p:nvSpPr>
        <p:spPr>
          <a:xfrm>
            <a:off x="6649797" y="3716679"/>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grpSp>
        <p:nvGrpSpPr>
          <p:cNvPr id="10" name="组合 90"/>
          <p:cNvGrpSpPr/>
          <p:nvPr/>
        </p:nvGrpSpPr>
        <p:grpSpPr>
          <a:xfrm>
            <a:off x="3104365" y="1004920"/>
            <a:ext cx="1620436" cy="3381925"/>
            <a:chOff x="4138615" y="1339789"/>
            <a:chExt cx="2160300" cy="4508886"/>
          </a:xfrm>
        </p:grpSpPr>
        <p:grpSp>
          <p:nvGrpSpPr>
            <p:cNvPr id="23" name="组合 7"/>
            <p:cNvGrpSpPr/>
            <p:nvPr/>
          </p:nvGrpSpPr>
          <p:grpSpPr>
            <a:xfrm rot="19655684">
              <a:off x="4138615" y="1339789"/>
              <a:ext cx="2160300" cy="4508886"/>
              <a:chOff x="667200" y="-122634"/>
              <a:chExt cx="2190591" cy="4572108"/>
            </a:xfrm>
          </p:grpSpPr>
          <p:sp>
            <p:nvSpPr>
              <p:cNvPr id="17" name="平行四边形 2283"/>
              <p:cNvSpPr/>
              <p:nvPr/>
            </p:nvSpPr>
            <p:spPr>
              <a:xfrm rot="15424320" flipH="1">
                <a:off x="1303901"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2284"/>
              <p:cNvSpPr/>
              <p:nvPr/>
            </p:nvSpPr>
            <p:spPr>
              <a:xfrm flipH="1">
                <a:off x="1952429"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829416"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 name="组合 30"/>
            <p:cNvGrpSpPr/>
            <p:nvPr/>
          </p:nvGrpSpPr>
          <p:grpSpPr>
            <a:xfrm>
              <a:off x="5107899" y="3491506"/>
              <a:ext cx="521784" cy="483604"/>
              <a:chOff x="4378714" y="1388949"/>
              <a:chExt cx="365920" cy="339145"/>
            </a:xfrm>
          </p:grpSpPr>
          <p:sp>
            <p:nvSpPr>
              <p:cNvPr id="32" name="Freeform 37"/>
              <p:cNvSpPr/>
              <p:nvPr/>
            </p:nvSpPr>
            <p:spPr bwMode="auto">
              <a:xfrm>
                <a:off x="4378714" y="1388949"/>
                <a:ext cx="228859" cy="247346"/>
              </a:xfrm>
              <a:custGeom>
                <a:avLst/>
                <a:gdLst>
                  <a:gd name="T0" fmla="*/ 152 w 152"/>
                  <a:gd name="T1" fmla="*/ 28 h 164"/>
                  <a:gd name="T2" fmla="*/ 152 w 152"/>
                  <a:gd name="T3" fmla="*/ 28 h 164"/>
                  <a:gd name="T4" fmla="*/ 124 w 152"/>
                  <a:gd name="T5" fmla="*/ 0 h 164"/>
                  <a:gd name="T6" fmla="*/ 28 w 152"/>
                  <a:gd name="T7" fmla="*/ 0 h 164"/>
                  <a:gd name="T8" fmla="*/ 0 w 152"/>
                  <a:gd name="T9" fmla="*/ 28 h 164"/>
                  <a:gd name="T10" fmla="*/ 0 w 152"/>
                  <a:gd name="T11" fmla="*/ 91 h 164"/>
                  <a:gd name="T12" fmla="*/ 28 w 152"/>
                  <a:gd name="T13" fmla="*/ 119 h 164"/>
                  <a:gd name="T14" fmla="*/ 30 w 152"/>
                  <a:gd name="T15" fmla="*/ 119 h 164"/>
                  <a:gd name="T16" fmla="*/ 30 w 152"/>
                  <a:gd name="T17" fmla="*/ 164 h 164"/>
                  <a:gd name="T18" fmla="*/ 61 w 152"/>
                  <a:gd name="T19" fmla="*/ 134 h 164"/>
                  <a:gd name="T20" fmla="*/ 61 w 152"/>
                  <a:gd name="T21" fmla="*/ 58 h 164"/>
                  <a:gd name="T22" fmla="*/ 91 w 152"/>
                  <a:gd name="T23" fmla="*/ 28 h 164"/>
                  <a:gd name="T24" fmla="*/ 152 w 152"/>
                  <a:gd name="T25"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64">
                    <a:moveTo>
                      <a:pt x="152" y="28"/>
                    </a:moveTo>
                    <a:cubicBezTo>
                      <a:pt x="152" y="28"/>
                      <a:pt x="152" y="28"/>
                      <a:pt x="152" y="28"/>
                    </a:cubicBezTo>
                    <a:cubicBezTo>
                      <a:pt x="152" y="12"/>
                      <a:pt x="140" y="0"/>
                      <a:pt x="124" y="0"/>
                    </a:cubicBezTo>
                    <a:cubicBezTo>
                      <a:pt x="28" y="0"/>
                      <a:pt x="28" y="0"/>
                      <a:pt x="28" y="0"/>
                    </a:cubicBezTo>
                    <a:cubicBezTo>
                      <a:pt x="12" y="0"/>
                      <a:pt x="0" y="12"/>
                      <a:pt x="0" y="28"/>
                    </a:cubicBezTo>
                    <a:cubicBezTo>
                      <a:pt x="0" y="91"/>
                      <a:pt x="0" y="91"/>
                      <a:pt x="0" y="91"/>
                    </a:cubicBezTo>
                    <a:cubicBezTo>
                      <a:pt x="0" y="106"/>
                      <a:pt x="12" y="119"/>
                      <a:pt x="28" y="119"/>
                    </a:cubicBezTo>
                    <a:cubicBezTo>
                      <a:pt x="30" y="119"/>
                      <a:pt x="30" y="119"/>
                      <a:pt x="30" y="119"/>
                    </a:cubicBezTo>
                    <a:cubicBezTo>
                      <a:pt x="30" y="164"/>
                      <a:pt x="30" y="164"/>
                      <a:pt x="30" y="164"/>
                    </a:cubicBezTo>
                    <a:cubicBezTo>
                      <a:pt x="61" y="134"/>
                      <a:pt x="61" y="134"/>
                      <a:pt x="61" y="134"/>
                    </a:cubicBezTo>
                    <a:cubicBezTo>
                      <a:pt x="61" y="58"/>
                      <a:pt x="61" y="58"/>
                      <a:pt x="61" y="58"/>
                    </a:cubicBezTo>
                    <a:cubicBezTo>
                      <a:pt x="61" y="41"/>
                      <a:pt x="74" y="28"/>
                      <a:pt x="91" y="28"/>
                    </a:cubicBezTo>
                    <a:lnTo>
                      <a:pt x="152" y="28"/>
                    </a:lnTo>
                    <a:close/>
                  </a:path>
                </a:pathLst>
              </a:custGeom>
              <a:solidFill>
                <a:schemeClr val="accent3"/>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33" name="Freeform 38"/>
              <p:cNvSpPr>
                <a:spLocks noEditPoints="1"/>
              </p:cNvSpPr>
              <p:nvPr/>
            </p:nvSpPr>
            <p:spPr bwMode="auto">
              <a:xfrm>
                <a:off x="4493463" y="1453973"/>
                <a:ext cx="251171" cy="274121"/>
              </a:xfrm>
              <a:custGeom>
                <a:avLst/>
                <a:gdLst>
                  <a:gd name="T0" fmla="*/ 137 w 167"/>
                  <a:gd name="T1" fmla="*/ 0 h 182"/>
                  <a:gd name="T2" fmla="*/ 30 w 167"/>
                  <a:gd name="T3" fmla="*/ 0 h 182"/>
                  <a:gd name="T4" fmla="*/ 0 w 167"/>
                  <a:gd name="T5" fmla="*/ 30 h 182"/>
                  <a:gd name="T6" fmla="*/ 0 w 167"/>
                  <a:gd name="T7" fmla="*/ 106 h 182"/>
                  <a:gd name="T8" fmla="*/ 30 w 167"/>
                  <a:gd name="T9" fmla="*/ 136 h 182"/>
                  <a:gd name="T10" fmla="*/ 61 w 167"/>
                  <a:gd name="T11" fmla="*/ 136 h 182"/>
                  <a:gd name="T12" fmla="*/ 61 w 167"/>
                  <a:gd name="T13" fmla="*/ 182 h 182"/>
                  <a:gd name="T14" fmla="*/ 106 w 167"/>
                  <a:gd name="T15" fmla="*/ 136 h 182"/>
                  <a:gd name="T16" fmla="*/ 137 w 167"/>
                  <a:gd name="T17" fmla="*/ 136 h 182"/>
                  <a:gd name="T18" fmla="*/ 167 w 167"/>
                  <a:gd name="T19" fmla="*/ 106 h 182"/>
                  <a:gd name="T20" fmla="*/ 167 w 167"/>
                  <a:gd name="T21" fmla="*/ 30 h 182"/>
                  <a:gd name="T22" fmla="*/ 137 w 167"/>
                  <a:gd name="T23" fmla="*/ 0 h 182"/>
                  <a:gd name="T24" fmla="*/ 30 w 167"/>
                  <a:gd name="T25" fmla="*/ 106 h 182"/>
                  <a:gd name="T26" fmla="*/ 30 w 167"/>
                  <a:gd name="T27" fmla="*/ 91 h 182"/>
                  <a:gd name="T28" fmla="*/ 91 w 167"/>
                  <a:gd name="T29" fmla="*/ 91 h 182"/>
                  <a:gd name="T30" fmla="*/ 91 w 167"/>
                  <a:gd name="T31" fmla="*/ 106 h 182"/>
                  <a:gd name="T32" fmla="*/ 30 w 167"/>
                  <a:gd name="T33" fmla="*/ 106 h 182"/>
                  <a:gd name="T34" fmla="*/ 137 w 167"/>
                  <a:gd name="T35" fmla="*/ 76 h 182"/>
                  <a:gd name="T36" fmla="*/ 30 w 167"/>
                  <a:gd name="T37" fmla="*/ 76 h 182"/>
                  <a:gd name="T38" fmla="*/ 30 w 167"/>
                  <a:gd name="T39" fmla="*/ 60 h 182"/>
                  <a:gd name="T40" fmla="*/ 137 w 167"/>
                  <a:gd name="T41" fmla="*/ 60 h 182"/>
                  <a:gd name="T42" fmla="*/ 137 w 167"/>
                  <a:gd name="T43" fmla="*/ 76 h 182"/>
                  <a:gd name="T44" fmla="*/ 137 w 167"/>
                  <a:gd name="T45" fmla="*/ 45 h 182"/>
                  <a:gd name="T46" fmla="*/ 30 w 167"/>
                  <a:gd name="T47" fmla="*/ 45 h 182"/>
                  <a:gd name="T48" fmla="*/ 30 w 167"/>
                  <a:gd name="T49" fmla="*/ 30 h 182"/>
                  <a:gd name="T50" fmla="*/ 137 w 167"/>
                  <a:gd name="T51" fmla="*/ 30 h 182"/>
                  <a:gd name="T52" fmla="*/ 137 w 167"/>
                  <a:gd name="T53" fmla="*/ 4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7" h="182">
                    <a:moveTo>
                      <a:pt x="137" y="0"/>
                    </a:moveTo>
                    <a:cubicBezTo>
                      <a:pt x="30" y="0"/>
                      <a:pt x="30" y="0"/>
                      <a:pt x="30" y="0"/>
                    </a:cubicBezTo>
                    <a:cubicBezTo>
                      <a:pt x="14" y="0"/>
                      <a:pt x="0" y="13"/>
                      <a:pt x="0" y="30"/>
                    </a:cubicBezTo>
                    <a:cubicBezTo>
                      <a:pt x="0" y="106"/>
                      <a:pt x="0" y="106"/>
                      <a:pt x="0" y="106"/>
                    </a:cubicBezTo>
                    <a:cubicBezTo>
                      <a:pt x="0" y="123"/>
                      <a:pt x="14" y="136"/>
                      <a:pt x="30" y="136"/>
                    </a:cubicBezTo>
                    <a:cubicBezTo>
                      <a:pt x="61" y="136"/>
                      <a:pt x="61" y="136"/>
                      <a:pt x="61" y="136"/>
                    </a:cubicBezTo>
                    <a:cubicBezTo>
                      <a:pt x="61" y="182"/>
                      <a:pt x="61" y="182"/>
                      <a:pt x="61" y="182"/>
                    </a:cubicBezTo>
                    <a:cubicBezTo>
                      <a:pt x="106" y="136"/>
                      <a:pt x="106" y="136"/>
                      <a:pt x="106" y="136"/>
                    </a:cubicBezTo>
                    <a:cubicBezTo>
                      <a:pt x="137" y="136"/>
                      <a:pt x="137" y="136"/>
                      <a:pt x="137" y="136"/>
                    </a:cubicBezTo>
                    <a:cubicBezTo>
                      <a:pt x="154" y="136"/>
                      <a:pt x="167" y="123"/>
                      <a:pt x="167" y="106"/>
                    </a:cubicBezTo>
                    <a:cubicBezTo>
                      <a:pt x="167" y="30"/>
                      <a:pt x="167" y="30"/>
                      <a:pt x="167" y="30"/>
                    </a:cubicBezTo>
                    <a:cubicBezTo>
                      <a:pt x="167" y="13"/>
                      <a:pt x="154" y="0"/>
                      <a:pt x="137" y="0"/>
                    </a:cubicBezTo>
                    <a:close/>
                    <a:moveTo>
                      <a:pt x="30" y="106"/>
                    </a:moveTo>
                    <a:cubicBezTo>
                      <a:pt x="30" y="91"/>
                      <a:pt x="30" y="91"/>
                      <a:pt x="30" y="91"/>
                    </a:cubicBezTo>
                    <a:cubicBezTo>
                      <a:pt x="91" y="91"/>
                      <a:pt x="91" y="91"/>
                      <a:pt x="91" y="91"/>
                    </a:cubicBezTo>
                    <a:cubicBezTo>
                      <a:pt x="91" y="106"/>
                      <a:pt x="91" y="106"/>
                      <a:pt x="91" y="106"/>
                    </a:cubicBezTo>
                    <a:lnTo>
                      <a:pt x="30" y="106"/>
                    </a:lnTo>
                    <a:close/>
                    <a:moveTo>
                      <a:pt x="137" y="76"/>
                    </a:moveTo>
                    <a:cubicBezTo>
                      <a:pt x="30" y="76"/>
                      <a:pt x="30" y="76"/>
                      <a:pt x="30" y="76"/>
                    </a:cubicBezTo>
                    <a:cubicBezTo>
                      <a:pt x="30" y="60"/>
                      <a:pt x="30" y="60"/>
                      <a:pt x="30" y="60"/>
                    </a:cubicBezTo>
                    <a:cubicBezTo>
                      <a:pt x="137" y="60"/>
                      <a:pt x="137" y="60"/>
                      <a:pt x="137" y="60"/>
                    </a:cubicBezTo>
                    <a:lnTo>
                      <a:pt x="137" y="76"/>
                    </a:lnTo>
                    <a:close/>
                    <a:moveTo>
                      <a:pt x="137" y="45"/>
                    </a:moveTo>
                    <a:cubicBezTo>
                      <a:pt x="30" y="45"/>
                      <a:pt x="30" y="45"/>
                      <a:pt x="30" y="45"/>
                    </a:cubicBezTo>
                    <a:cubicBezTo>
                      <a:pt x="30" y="30"/>
                      <a:pt x="30" y="30"/>
                      <a:pt x="30" y="30"/>
                    </a:cubicBezTo>
                    <a:cubicBezTo>
                      <a:pt x="137" y="30"/>
                      <a:pt x="137" y="30"/>
                      <a:pt x="137" y="30"/>
                    </a:cubicBezTo>
                    <a:lnTo>
                      <a:pt x="137" y="45"/>
                    </a:lnTo>
                    <a:close/>
                  </a:path>
                </a:pathLst>
              </a:custGeom>
              <a:solidFill>
                <a:schemeClr val="accent3"/>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grpSp>
        <p:nvGrpSpPr>
          <p:cNvPr id="25" name="组合 89"/>
          <p:cNvGrpSpPr/>
          <p:nvPr/>
        </p:nvGrpSpPr>
        <p:grpSpPr>
          <a:xfrm>
            <a:off x="2362242" y="1475956"/>
            <a:ext cx="1620436" cy="3381925"/>
            <a:chOff x="3149246" y="1967789"/>
            <a:chExt cx="2160300" cy="4508886"/>
          </a:xfrm>
        </p:grpSpPr>
        <p:grpSp>
          <p:nvGrpSpPr>
            <p:cNvPr id="26" name="组合 8"/>
            <p:cNvGrpSpPr/>
            <p:nvPr/>
          </p:nvGrpSpPr>
          <p:grpSpPr>
            <a:xfrm rot="19655684">
              <a:off x="3149246" y="1967789"/>
              <a:ext cx="2160300" cy="4508886"/>
              <a:chOff x="-258118" y="-122634"/>
              <a:chExt cx="2190591" cy="4572108"/>
            </a:xfrm>
          </p:grpSpPr>
          <p:sp>
            <p:nvSpPr>
              <p:cNvPr id="14" name="平行四边形 2283"/>
              <p:cNvSpPr/>
              <p:nvPr/>
            </p:nvSpPr>
            <p:spPr>
              <a:xfrm rot="15424320" flipH="1">
                <a:off x="378583"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2284"/>
              <p:cNvSpPr/>
              <p:nvPr/>
            </p:nvSpPr>
            <p:spPr>
              <a:xfrm flipH="1">
                <a:off x="1027111"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1754734" y="2114237"/>
                <a:ext cx="4572108" cy="98365"/>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 name="Freeform 61"/>
            <p:cNvSpPr>
              <a:spLocks noEditPoints="1"/>
            </p:cNvSpPr>
            <p:nvPr/>
          </p:nvSpPr>
          <p:spPr bwMode="auto">
            <a:xfrm>
              <a:off x="4141256" y="4047589"/>
              <a:ext cx="476331" cy="543599"/>
            </a:xfrm>
            <a:custGeom>
              <a:avLst/>
              <a:gdLst>
                <a:gd name="T0" fmla="*/ 94 w 222"/>
                <a:gd name="T1" fmla="*/ 16 h 253"/>
                <a:gd name="T2" fmla="*/ 110 w 222"/>
                <a:gd name="T3" fmla="*/ 0 h 253"/>
                <a:gd name="T4" fmla="*/ 126 w 222"/>
                <a:gd name="T5" fmla="*/ 16 h 253"/>
                <a:gd name="T6" fmla="*/ 127 w 222"/>
                <a:gd name="T7" fmla="*/ 110 h 253"/>
                <a:gd name="T8" fmla="*/ 111 w 222"/>
                <a:gd name="T9" fmla="*/ 126 h 253"/>
                <a:gd name="T10" fmla="*/ 95 w 222"/>
                <a:gd name="T11" fmla="*/ 111 h 253"/>
                <a:gd name="T12" fmla="*/ 94 w 222"/>
                <a:gd name="T13" fmla="*/ 16 h 253"/>
                <a:gd name="T14" fmla="*/ 112 w 222"/>
                <a:gd name="T15" fmla="*/ 252 h 253"/>
                <a:gd name="T16" fmla="*/ 1 w 222"/>
                <a:gd name="T17" fmla="*/ 143 h 253"/>
                <a:gd name="T18" fmla="*/ 79 w 222"/>
                <a:gd name="T19" fmla="*/ 37 h 253"/>
                <a:gd name="T20" fmla="*/ 79 w 222"/>
                <a:gd name="T21" fmla="*/ 70 h 253"/>
                <a:gd name="T22" fmla="*/ 32 w 222"/>
                <a:gd name="T23" fmla="*/ 143 h 253"/>
                <a:gd name="T24" fmla="*/ 112 w 222"/>
                <a:gd name="T25" fmla="*/ 221 h 253"/>
                <a:gd name="T26" fmla="*/ 190 w 222"/>
                <a:gd name="T27" fmla="*/ 141 h 253"/>
                <a:gd name="T28" fmla="*/ 142 w 222"/>
                <a:gd name="T29" fmla="*/ 70 h 253"/>
                <a:gd name="T30" fmla="*/ 142 w 222"/>
                <a:gd name="T31" fmla="*/ 36 h 253"/>
                <a:gd name="T32" fmla="*/ 222 w 222"/>
                <a:gd name="T33" fmla="*/ 141 h 253"/>
                <a:gd name="T34" fmla="*/ 112 w 222"/>
                <a:gd name="T35"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253">
                  <a:moveTo>
                    <a:pt x="94" y="16"/>
                  </a:moveTo>
                  <a:cubicBezTo>
                    <a:pt x="94" y="7"/>
                    <a:pt x="101" y="0"/>
                    <a:pt x="110" y="0"/>
                  </a:cubicBezTo>
                  <a:cubicBezTo>
                    <a:pt x="119" y="0"/>
                    <a:pt x="126" y="7"/>
                    <a:pt x="126" y="16"/>
                  </a:cubicBezTo>
                  <a:cubicBezTo>
                    <a:pt x="127" y="110"/>
                    <a:pt x="127" y="110"/>
                    <a:pt x="127" y="110"/>
                  </a:cubicBezTo>
                  <a:cubicBezTo>
                    <a:pt x="127" y="119"/>
                    <a:pt x="120" y="126"/>
                    <a:pt x="111" y="126"/>
                  </a:cubicBezTo>
                  <a:cubicBezTo>
                    <a:pt x="102" y="126"/>
                    <a:pt x="95" y="119"/>
                    <a:pt x="95" y="111"/>
                  </a:cubicBezTo>
                  <a:lnTo>
                    <a:pt x="94" y="16"/>
                  </a:lnTo>
                  <a:close/>
                  <a:moveTo>
                    <a:pt x="112" y="252"/>
                  </a:moveTo>
                  <a:cubicBezTo>
                    <a:pt x="51" y="253"/>
                    <a:pt x="1" y="204"/>
                    <a:pt x="1" y="143"/>
                  </a:cubicBezTo>
                  <a:cubicBezTo>
                    <a:pt x="0" y="93"/>
                    <a:pt x="33" y="51"/>
                    <a:pt x="79" y="37"/>
                  </a:cubicBezTo>
                  <a:cubicBezTo>
                    <a:pt x="79" y="70"/>
                    <a:pt x="79" y="70"/>
                    <a:pt x="79" y="70"/>
                  </a:cubicBezTo>
                  <a:cubicBezTo>
                    <a:pt x="51" y="83"/>
                    <a:pt x="32" y="110"/>
                    <a:pt x="32" y="143"/>
                  </a:cubicBezTo>
                  <a:cubicBezTo>
                    <a:pt x="33" y="186"/>
                    <a:pt x="68" y="221"/>
                    <a:pt x="112" y="221"/>
                  </a:cubicBezTo>
                  <a:cubicBezTo>
                    <a:pt x="155" y="220"/>
                    <a:pt x="190" y="185"/>
                    <a:pt x="190" y="141"/>
                  </a:cubicBezTo>
                  <a:cubicBezTo>
                    <a:pt x="190" y="109"/>
                    <a:pt x="170" y="82"/>
                    <a:pt x="142" y="70"/>
                  </a:cubicBezTo>
                  <a:cubicBezTo>
                    <a:pt x="142" y="36"/>
                    <a:pt x="142" y="36"/>
                    <a:pt x="142" y="36"/>
                  </a:cubicBezTo>
                  <a:cubicBezTo>
                    <a:pt x="187" y="49"/>
                    <a:pt x="221" y="91"/>
                    <a:pt x="222" y="141"/>
                  </a:cubicBezTo>
                  <a:cubicBezTo>
                    <a:pt x="222" y="202"/>
                    <a:pt x="173" y="252"/>
                    <a:pt x="112" y="252"/>
                  </a:cubicBezTo>
                  <a:close/>
                </a:path>
              </a:pathLst>
            </a:custGeom>
            <a:solidFill>
              <a:schemeClr val="accent2"/>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nvGrpSpPr>
          <p:cNvPr id="27" name="组合 88"/>
          <p:cNvGrpSpPr/>
          <p:nvPr/>
        </p:nvGrpSpPr>
        <p:grpSpPr>
          <a:xfrm>
            <a:off x="1620119" y="1946992"/>
            <a:ext cx="1620436" cy="3381925"/>
            <a:chOff x="2159877" y="2595789"/>
            <a:chExt cx="2160300" cy="4508886"/>
          </a:xfrm>
        </p:grpSpPr>
        <p:grpSp>
          <p:nvGrpSpPr>
            <p:cNvPr id="28" name="组合 9"/>
            <p:cNvGrpSpPr/>
            <p:nvPr/>
          </p:nvGrpSpPr>
          <p:grpSpPr>
            <a:xfrm rot="19655684">
              <a:off x="2159877" y="2595789"/>
              <a:ext cx="2160300" cy="4508886"/>
              <a:chOff x="-1183436" y="-122634"/>
              <a:chExt cx="2190591" cy="4572108"/>
            </a:xfrm>
          </p:grpSpPr>
          <p:sp>
            <p:nvSpPr>
              <p:cNvPr id="11" name="平行四边形 2283"/>
              <p:cNvSpPr/>
              <p:nvPr/>
            </p:nvSpPr>
            <p:spPr>
              <a:xfrm rot="15424320" flipH="1">
                <a:off x="-546735"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1"/>
              </a:solidFill>
              <a:ln>
                <a:noFill/>
              </a:ln>
              <a:effectLst>
                <a:outerShdw blurRad="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2284"/>
              <p:cNvSpPr/>
              <p:nvPr/>
            </p:nvSpPr>
            <p:spPr>
              <a:xfrm flipH="1">
                <a:off x="101793"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2680052"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 name="组合 33"/>
            <p:cNvGrpSpPr/>
            <p:nvPr/>
          </p:nvGrpSpPr>
          <p:grpSpPr>
            <a:xfrm>
              <a:off x="3106438" y="4728713"/>
              <a:ext cx="567234" cy="566324"/>
              <a:chOff x="3202546" y="2792701"/>
              <a:chExt cx="397794" cy="397156"/>
            </a:xfrm>
          </p:grpSpPr>
          <p:sp>
            <p:nvSpPr>
              <p:cNvPr id="35" name="Freeform 39"/>
              <p:cNvSpPr>
                <a:spLocks noEditPoints="1"/>
              </p:cNvSpPr>
              <p:nvPr/>
            </p:nvSpPr>
            <p:spPr bwMode="auto">
              <a:xfrm>
                <a:off x="3202546" y="2792701"/>
                <a:ext cx="397794" cy="397156"/>
              </a:xfrm>
              <a:custGeom>
                <a:avLst/>
                <a:gdLst>
                  <a:gd name="T0" fmla="*/ 242 w 264"/>
                  <a:gd name="T1" fmla="*/ 145 h 264"/>
                  <a:gd name="T2" fmla="*/ 239 w 264"/>
                  <a:gd name="T3" fmla="*/ 104 h 264"/>
                  <a:gd name="T4" fmla="*/ 262 w 264"/>
                  <a:gd name="T5" fmla="*/ 84 h 264"/>
                  <a:gd name="T6" fmla="*/ 240 w 264"/>
                  <a:gd name="T7" fmla="*/ 51 h 264"/>
                  <a:gd name="T8" fmla="*/ 213 w 264"/>
                  <a:gd name="T9" fmla="*/ 56 h 264"/>
                  <a:gd name="T10" fmla="*/ 178 w 264"/>
                  <a:gd name="T11" fmla="*/ 33 h 264"/>
                  <a:gd name="T12" fmla="*/ 177 w 264"/>
                  <a:gd name="T13" fmla="*/ 4 h 264"/>
                  <a:gd name="T14" fmla="*/ 137 w 264"/>
                  <a:gd name="T15" fmla="*/ 0 h 264"/>
                  <a:gd name="T16" fmla="*/ 124 w 264"/>
                  <a:gd name="T17" fmla="*/ 24 h 264"/>
                  <a:gd name="T18" fmla="*/ 85 w 264"/>
                  <a:gd name="T19" fmla="*/ 36 h 264"/>
                  <a:gd name="T20" fmla="*/ 60 w 264"/>
                  <a:gd name="T21" fmla="*/ 19 h 264"/>
                  <a:gd name="T22" fmla="*/ 32 w 264"/>
                  <a:gd name="T23" fmla="*/ 48 h 264"/>
                  <a:gd name="T24" fmla="*/ 44 w 264"/>
                  <a:gd name="T25" fmla="*/ 72 h 264"/>
                  <a:gd name="T26" fmla="*/ 29 w 264"/>
                  <a:gd name="T27" fmla="*/ 111 h 264"/>
                  <a:gd name="T28" fmla="*/ 0 w 264"/>
                  <a:gd name="T29" fmla="*/ 119 h 264"/>
                  <a:gd name="T30" fmla="*/ 5 w 264"/>
                  <a:gd name="T31" fmla="*/ 158 h 264"/>
                  <a:gd name="T32" fmla="*/ 32 w 264"/>
                  <a:gd name="T33" fmla="*/ 165 h 264"/>
                  <a:gd name="T34" fmla="*/ 53 w 264"/>
                  <a:gd name="T35" fmla="*/ 201 h 264"/>
                  <a:gd name="T36" fmla="*/ 41 w 264"/>
                  <a:gd name="T37" fmla="*/ 228 h 264"/>
                  <a:gd name="T38" fmla="*/ 75 w 264"/>
                  <a:gd name="T39" fmla="*/ 249 h 264"/>
                  <a:gd name="T40" fmla="*/ 97 w 264"/>
                  <a:gd name="T41" fmla="*/ 232 h 264"/>
                  <a:gd name="T42" fmla="*/ 138 w 264"/>
                  <a:gd name="T43" fmla="*/ 238 h 264"/>
                  <a:gd name="T44" fmla="*/ 153 w 264"/>
                  <a:gd name="T45" fmla="*/ 264 h 264"/>
                  <a:gd name="T46" fmla="*/ 191 w 264"/>
                  <a:gd name="T47" fmla="*/ 251 h 264"/>
                  <a:gd name="T48" fmla="*/ 191 w 264"/>
                  <a:gd name="T49" fmla="*/ 223 h 264"/>
                  <a:gd name="T50" fmla="*/ 221 w 264"/>
                  <a:gd name="T51" fmla="*/ 195 h 264"/>
                  <a:gd name="T52" fmla="*/ 251 w 264"/>
                  <a:gd name="T53" fmla="*/ 200 h 264"/>
                  <a:gd name="T54" fmla="*/ 264 w 264"/>
                  <a:gd name="T55" fmla="*/ 162 h 264"/>
                  <a:gd name="T56" fmla="*/ 242 w 264"/>
                  <a:gd name="T57" fmla="*/ 145 h 264"/>
                  <a:gd name="T58" fmla="*/ 132 w 264"/>
                  <a:gd name="T59" fmla="*/ 217 h 264"/>
                  <a:gd name="T60" fmla="*/ 46 w 264"/>
                  <a:gd name="T61" fmla="*/ 132 h 264"/>
                  <a:gd name="T62" fmla="*/ 132 w 264"/>
                  <a:gd name="T63" fmla="*/ 46 h 264"/>
                  <a:gd name="T64" fmla="*/ 217 w 264"/>
                  <a:gd name="T65" fmla="*/ 132 h 264"/>
                  <a:gd name="T66" fmla="*/ 132 w 264"/>
                  <a:gd name="T67" fmla="*/ 21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264">
                    <a:moveTo>
                      <a:pt x="242" y="145"/>
                    </a:moveTo>
                    <a:cubicBezTo>
                      <a:pt x="239" y="104"/>
                      <a:pt x="239" y="104"/>
                      <a:pt x="239" y="104"/>
                    </a:cubicBezTo>
                    <a:cubicBezTo>
                      <a:pt x="262" y="84"/>
                      <a:pt x="262" y="84"/>
                      <a:pt x="262" y="84"/>
                    </a:cubicBezTo>
                    <a:cubicBezTo>
                      <a:pt x="240" y="51"/>
                      <a:pt x="240" y="51"/>
                      <a:pt x="240" y="51"/>
                    </a:cubicBezTo>
                    <a:cubicBezTo>
                      <a:pt x="213" y="56"/>
                      <a:pt x="213" y="56"/>
                      <a:pt x="213" y="56"/>
                    </a:cubicBezTo>
                    <a:cubicBezTo>
                      <a:pt x="178" y="33"/>
                      <a:pt x="178" y="33"/>
                      <a:pt x="178" y="33"/>
                    </a:cubicBezTo>
                    <a:cubicBezTo>
                      <a:pt x="177" y="4"/>
                      <a:pt x="177" y="4"/>
                      <a:pt x="177" y="4"/>
                    </a:cubicBezTo>
                    <a:cubicBezTo>
                      <a:pt x="137" y="0"/>
                      <a:pt x="137" y="0"/>
                      <a:pt x="137" y="0"/>
                    </a:cubicBezTo>
                    <a:cubicBezTo>
                      <a:pt x="124" y="24"/>
                      <a:pt x="124" y="24"/>
                      <a:pt x="124" y="24"/>
                    </a:cubicBezTo>
                    <a:cubicBezTo>
                      <a:pt x="85" y="36"/>
                      <a:pt x="85" y="36"/>
                      <a:pt x="85" y="36"/>
                    </a:cubicBezTo>
                    <a:cubicBezTo>
                      <a:pt x="60" y="19"/>
                      <a:pt x="60" y="19"/>
                      <a:pt x="60" y="19"/>
                    </a:cubicBezTo>
                    <a:cubicBezTo>
                      <a:pt x="32" y="48"/>
                      <a:pt x="32" y="48"/>
                      <a:pt x="32" y="48"/>
                    </a:cubicBezTo>
                    <a:cubicBezTo>
                      <a:pt x="44" y="72"/>
                      <a:pt x="44" y="72"/>
                      <a:pt x="44" y="72"/>
                    </a:cubicBezTo>
                    <a:cubicBezTo>
                      <a:pt x="29" y="111"/>
                      <a:pt x="29" y="111"/>
                      <a:pt x="29" y="111"/>
                    </a:cubicBezTo>
                    <a:cubicBezTo>
                      <a:pt x="0" y="119"/>
                      <a:pt x="0" y="119"/>
                      <a:pt x="0" y="119"/>
                    </a:cubicBezTo>
                    <a:cubicBezTo>
                      <a:pt x="5" y="158"/>
                      <a:pt x="5" y="158"/>
                      <a:pt x="5" y="158"/>
                    </a:cubicBezTo>
                    <a:cubicBezTo>
                      <a:pt x="32" y="165"/>
                      <a:pt x="32" y="165"/>
                      <a:pt x="32" y="165"/>
                    </a:cubicBezTo>
                    <a:cubicBezTo>
                      <a:pt x="53" y="201"/>
                      <a:pt x="53" y="201"/>
                      <a:pt x="53" y="201"/>
                    </a:cubicBezTo>
                    <a:cubicBezTo>
                      <a:pt x="41" y="228"/>
                      <a:pt x="41" y="228"/>
                      <a:pt x="41" y="228"/>
                    </a:cubicBezTo>
                    <a:cubicBezTo>
                      <a:pt x="75" y="249"/>
                      <a:pt x="75" y="249"/>
                      <a:pt x="75" y="249"/>
                    </a:cubicBezTo>
                    <a:cubicBezTo>
                      <a:pt x="97" y="232"/>
                      <a:pt x="97" y="232"/>
                      <a:pt x="97" y="232"/>
                    </a:cubicBezTo>
                    <a:cubicBezTo>
                      <a:pt x="138" y="238"/>
                      <a:pt x="138" y="238"/>
                      <a:pt x="138" y="238"/>
                    </a:cubicBezTo>
                    <a:cubicBezTo>
                      <a:pt x="153" y="264"/>
                      <a:pt x="153" y="264"/>
                      <a:pt x="153" y="264"/>
                    </a:cubicBezTo>
                    <a:cubicBezTo>
                      <a:pt x="191" y="251"/>
                      <a:pt x="191" y="251"/>
                      <a:pt x="191" y="251"/>
                    </a:cubicBezTo>
                    <a:cubicBezTo>
                      <a:pt x="191" y="223"/>
                      <a:pt x="191" y="223"/>
                      <a:pt x="191" y="223"/>
                    </a:cubicBezTo>
                    <a:cubicBezTo>
                      <a:pt x="221" y="195"/>
                      <a:pt x="221" y="195"/>
                      <a:pt x="221" y="195"/>
                    </a:cubicBezTo>
                    <a:cubicBezTo>
                      <a:pt x="251" y="200"/>
                      <a:pt x="251" y="200"/>
                      <a:pt x="251" y="200"/>
                    </a:cubicBezTo>
                    <a:cubicBezTo>
                      <a:pt x="264" y="162"/>
                      <a:pt x="264" y="162"/>
                      <a:pt x="264" y="162"/>
                    </a:cubicBezTo>
                    <a:lnTo>
                      <a:pt x="242" y="145"/>
                    </a:lnTo>
                    <a:close/>
                    <a:moveTo>
                      <a:pt x="132" y="217"/>
                    </a:moveTo>
                    <a:cubicBezTo>
                      <a:pt x="85" y="217"/>
                      <a:pt x="46" y="179"/>
                      <a:pt x="46" y="132"/>
                    </a:cubicBezTo>
                    <a:cubicBezTo>
                      <a:pt x="46" y="85"/>
                      <a:pt x="85" y="46"/>
                      <a:pt x="132" y="46"/>
                    </a:cubicBezTo>
                    <a:cubicBezTo>
                      <a:pt x="179" y="46"/>
                      <a:pt x="217" y="85"/>
                      <a:pt x="217" y="132"/>
                    </a:cubicBezTo>
                    <a:cubicBezTo>
                      <a:pt x="217" y="179"/>
                      <a:pt x="179" y="217"/>
                      <a:pt x="132" y="217"/>
                    </a:cubicBezTo>
                    <a:close/>
                  </a:path>
                </a:pathLst>
              </a:custGeom>
              <a:solidFill>
                <a:schemeClr val="accent1"/>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36" name="Freeform 40"/>
              <p:cNvSpPr>
                <a:spLocks noEditPoints="1"/>
              </p:cNvSpPr>
              <p:nvPr/>
            </p:nvSpPr>
            <p:spPr bwMode="auto">
              <a:xfrm>
                <a:off x="3296257" y="2885775"/>
                <a:ext cx="210372" cy="211009"/>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18 h 140"/>
                  <a:gd name="T12" fmla="*/ 57 w 140"/>
                  <a:gd name="T13" fmla="*/ 102 h 140"/>
                  <a:gd name="T14" fmla="*/ 83 w 140"/>
                  <a:gd name="T15" fmla="*/ 102 h 140"/>
                  <a:gd name="T16" fmla="*/ 70 w 140"/>
                  <a:gd name="T17" fmla="*/ 118 h 140"/>
                  <a:gd name="T18" fmla="*/ 52 w 140"/>
                  <a:gd name="T19" fmla="*/ 93 h 140"/>
                  <a:gd name="T20" fmla="*/ 47 w 140"/>
                  <a:gd name="T21" fmla="*/ 74 h 140"/>
                  <a:gd name="T22" fmla="*/ 93 w 140"/>
                  <a:gd name="T23" fmla="*/ 74 h 140"/>
                  <a:gd name="T24" fmla="*/ 88 w 140"/>
                  <a:gd name="T25" fmla="*/ 93 h 140"/>
                  <a:gd name="T26" fmla="*/ 52 w 140"/>
                  <a:gd name="T27" fmla="*/ 93 h 140"/>
                  <a:gd name="T28" fmla="*/ 122 w 140"/>
                  <a:gd name="T29" fmla="*/ 65 h 140"/>
                  <a:gd name="T30" fmla="*/ 102 w 140"/>
                  <a:gd name="T31" fmla="*/ 65 h 140"/>
                  <a:gd name="T32" fmla="*/ 100 w 140"/>
                  <a:gd name="T33" fmla="*/ 46 h 140"/>
                  <a:gd name="T34" fmla="*/ 117 w 140"/>
                  <a:gd name="T35" fmla="*/ 46 h 140"/>
                  <a:gd name="T36" fmla="*/ 122 w 140"/>
                  <a:gd name="T37" fmla="*/ 65 h 140"/>
                  <a:gd name="T38" fmla="*/ 93 w 140"/>
                  <a:gd name="T39" fmla="*/ 65 h 140"/>
                  <a:gd name="T40" fmla="*/ 47 w 140"/>
                  <a:gd name="T41" fmla="*/ 65 h 140"/>
                  <a:gd name="T42" fmla="*/ 49 w 140"/>
                  <a:gd name="T43" fmla="*/ 46 h 140"/>
                  <a:gd name="T44" fmla="*/ 91 w 140"/>
                  <a:gd name="T45" fmla="*/ 46 h 140"/>
                  <a:gd name="T46" fmla="*/ 93 w 140"/>
                  <a:gd name="T47" fmla="*/ 65 h 140"/>
                  <a:gd name="T48" fmla="*/ 37 w 140"/>
                  <a:gd name="T49" fmla="*/ 65 h 140"/>
                  <a:gd name="T50" fmla="*/ 18 w 140"/>
                  <a:gd name="T51" fmla="*/ 65 h 140"/>
                  <a:gd name="T52" fmla="*/ 23 w 140"/>
                  <a:gd name="T53" fmla="*/ 46 h 140"/>
                  <a:gd name="T54" fmla="*/ 39 w 140"/>
                  <a:gd name="T55" fmla="*/ 46 h 140"/>
                  <a:gd name="T56" fmla="*/ 37 w 140"/>
                  <a:gd name="T57" fmla="*/ 65 h 140"/>
                  <a:gd name="T58" fmla="*/ 38 w 140"/>
                  <a:gd name="T59" fmla="*/ 74 h 140"/>
                  <a:gd name="T60" fmla="*/ 42 w 140"/>
                  <a:gd name="T61" fmla="*/ 93 h 140"/>
                  <a:gd name="T62" fmla="*/ 23 w 140"/>
                  <a:gd name="T63" fmla="*/ 93 h 140"/>
                  <a:gd name="T64" fmla="*/ 18 w 140"/>
                  <a:gd name="T65" fmla="*/ 74 h 140"/>
                  <a:gd name="T66" fmla="*/ 38 w 140"/>
                  <a:gd name="T67" fmla="*/ 74 h 140"/>
                  <a:gd name="T68" fmla="*/ 102 w 140"/>
                  <a:gd name="T69" fmla="*/ 74 h 140"/>
                  <a:gd name="T70" fmla="*/ 122 w 140"/>
                  <a:gd name="T71" fmla="*/ 74 h 140"/>
                  <a:gd name="T72" fmla="*/ 117 w 140"/>
                  <a:gd name="T73" fmla="*/ 93 h 140"/>
                  <a:gd name="T74" fmla="*/ 98 w 140"/>
                  <a:gd name="T75" fmla="*/ 93 h 140"/>
                  <a:gd name="T76" fmla="*/ 102 w 140"/>
                  <a:gd name="T77" fmla="*/ 74 h 140"/>
                  <a:gd name="T78" fmla="*/ 111 w 140"/>
                  <a:gd name="T79" fmla="*/ 37 h 140"/>
                  <a:gd name="T80" fmla="*/ 98 w 140"/>
                  <a:gd name="T81" fmla="*/ 37 h 140"/>
                  <a:gd name="T82" fmla="*/ 90 w 140"/>
                  <a:gd name="T83" fmla="*/ 21 h 140"/>
                  <a:gd name="T84" fmla="*/ 111 w 140"/>
                  <a:gd name="T85" fmla="*/ 37 h 140"/>
                  <a:gd name="T86" fmla="*/ 75 w 140"/>
                  <a:gd name="T87" fmla="*/ 18 h 140"/>
                  <a:gd name="T88" fmla="*/ 88 w 140"/>
                  <a:gd name="T89" fmla="*/ 37 h 140"/>
                  <a:gd name="T90" fmla="*/ 52 w 140"/>
                  <a:gd name="T91" fmla="*/ 37 h 140"/>
                  <a:gd name="T92" fmla="*/ 64 w 140"/>
                  <a:gd name="T93" fmla="*/ 18 h 140"/>
                  <a:gd name="T94" fmla="*/ 70 w 140"/>
                  <a:gd name="T95" fmla="*/ 17 h 140"/>
                  <a:gd name="T96" fmla="*/ 75 w 140"/>
                  <a:gd name="T97" fmla="*/ 18 h 140"/>
                  <a:gd name="T98" fmla="*/ 50 w 140"/>
                  <a:gd name="T99" fmla="*/ 21 h 140"/>
                  <a:gd name="T100" fmla="*/ 42 w 140"/>
                  <a:gd name="T101" fmla="*/ 37 h 140"/>
                  <a:gd name="T102" fmla="*/ 29 w 140"/>
                  <a:gd name="T103" fmla="*/ 37 h 140"/>
                  <a:gd name="T104" fmla="*/ 50 w 140"/>
                  <a:gd name="T105" fmla="*/ 21 h 140"/>
                  <a:gd name="T106" fmla="*/ 29 w 140"/>
                  <a:gd name="T107" fmla="*/ 102 h 140"/>
                  <a:gd name="T108" fmla="*/ 46 w 140"/>
                  <a:gd name="T109" fmla="*/ 102 h 140"/>
                  <a:gd name="T110" fmla="*/ 60 w 140"/>
                  <a:gd name="T111" fmla="*/ 121 h 140"/>
                  <a:gd name="T112" fmla="*/ 29 w 140"/>
                  <a:gd name="T113" fmla="*/ 102 h 140"/>
                  <a:gd name="T114" fmla="*/ 80 w 140"/>
                  <a:gd name="T115" fmla="*/ 121 h 140"/>
                  <a:gd name="T116" fmla="*/ 94 w 140"/>
                  <a:gd name="T117" fmla="*/ 102 h 140"/>
                  <a:gd name="T118" fmla="*/ 111 w 140"/>
                  <a:gd name="T119" fmla="*/ 102 h 140"/>
                  <a:gd name="T120" fmla="*/ 80 w 140"/>
                  <a:gd name="T121" fmla="*/ 12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 h="140">
                    <a:moveTo>
                      <a:pt x="70" y="0"/>
                    </a:moveTo>
                    <a:cubicBezTo>
                      <a:pt x="31" y="0"/>
                      <a:pt x="0" y="31"/>
                      <a:pt x="0" y="70"/>
                    </a:cubicBezTo>
                    <a:cubicBezTo>
                      <a:pt x="0" y="108"/>
                      <a:pt x="31" y="140"/>
                      <a:pt x="70" y="140"/>
                    </a:cubicBezTo>
                    <a:cubicBezTo>
                      <a:pt x="108" y="140"/>
                      <a:pt x="140" y="108"/>
                      <a:pt x="140" y="70"/>
                    </a:cubicBezTo>
                    <a:cubicBezTo>
                      <a:pt x="140" y="31"/>
                      <a:pt x="108" y="0"/>
                      <a:pt x="70" y="0"/>
                    </a:cubicBezTo>
                    <a:close/>
                    <a:moveTo>
                      <a:pt x="70" y="118"/>
                    </a:moveTo>
                    <a:cubicBezTo>
                      <a:pt x="65" y="114"/>
                      <a:pt x="60" y="108"/>
                      <a:pt x="57" y="102"/>
                    </a:cubicBezTo>
                    <a:cubicBezTo>
                      <a:pt x="83" y="102"/>
                      <a:pt x="83" y="102"/>
                      <a:pt x="83" y="102"/>
                    </a:cubicBezTo>
                    <a:cubicBezTo>
                      <a:pt x="79" y="108"/>
                      <a:pt x="75" y="114"/>
                      <a:pt x="70" y="118"/>
                    </a:cubicBezTo>
                    <a:close/>
                    <a:moveTo>
                      <a:pt x="52" y="93"/>
                    </a:moveTo>
                    <a:cubicBezTo>
                      <a:pt x="50" y="87"/>
                      <a:pt x="48" y="81"/>
                      <a:pt x="47" y="74"/>
                    </a:cubicBezTo>
                    <a:cubicBezTo>
                      <a:pt x="93" y="74"/>
                      <a:pt x="93" y="74"/>
                      <a:pt x="93" y="74"/>
                    </a:cubicBezTo>
                    <a:cubicBezTo>
                      <a:pt x="92" y="81"/>
                      <a:pt x="90" y="87"/>
                      <a:pt x="88" y="93"/>
                    </a:cubicBezTo>
                    <a:lnTo>
                      <a:pt x="52" y="93"/>
                    </a:lnTo>
                    <a:close/>
                    <a:moveTo>
                      <a:pt x="122" y="65"/>
                    </a:moveTo>
                    <a:cubicBezTo>
                      <a:pt x="102" y="65"/>
                      <a:pt x="102" y="65"/>
                      <a:pt x="102" y="65"/>
                    </a:cubicBezTo>
                    <a:cubicBezTo>
                      <a:pt x="102" y="59"/>
                      <a:pt x="102" y="52"/>
                      <a:pt x="100" y="46"/>
                    </a:cubicBezTo>
                    <a:cubicBezTo>
                      <a:pt x="117" y="46"/>
                      <a:pt x="117" y="46"/>
                      <a:pt x="117" y="46"/>
                    </a:cubicBezTo>
                    <a:cubicBezTo>
                      <a:pt x="120" y="52"/>
                      <a:pt x="121" y="59"/>
                      <a:pt x="122" y="65"/>
                    </a:cubicBezTo>
                    <a:close/>
                    <a:moveTo>
                      <a:pt x="93" y="65"/>
                    </a:moveTo>
                    <a:cubicBezTo>
                      <a:pt x="47" y="65"/>
                      <a:pt x="47" y="65"/>
                      <a:pt x="47" y="65"/>
                    </a:cubicBezTo>
                    <a:cubicBezTo>
                      <a:pt x="47" y="59"/>
                      <a:pt x="47" y="52"/>
                      <a:pt x="49" y="46"/>
                    </a:cubicBezTo>
                    <a:cubicBezTo>
                      <a:pt x="91" y="46"/>
                      <a:pt x="91" y="46"/>
                      <a:pt x="91" y="46"/>
                    </a:cubicBezTo>
                    <a:cubicBezTo>
                      <a:pt x="92" y="52"/>
                      <a:pt x="93" y="59"/>
                      <a:pt x="93" y="65"/>
                    </a:cubicBezTo>
                    <a:close/>
                    <a:moveTo>
                      <a:pt x="37" y="65"/>
                    </a:moveTo>
                    <a:cubicBezTo>
                      <a:pt x="18" y="65"/>
                      <a:pt x="18" y="65"/>
                      <a:pt x="18" y="65"/>
                    </a:cubicBezTo>
                    <a:cubicBezTo>
                      <a:pt x="18" y="59"/>
                      <a:pt x="20" y="52"/>
                      <a:pt x="23" y="46"/>
                    </a:cubicBezTo>
                    <a:cubicBezTo>
                      <a:pt x="39" y="46"/>
                      <a:pt x="39" y="46"/>
                      <a:pt x="39" y="46"/>
                    </a:cubicBezTo>
                    <a:cubicBezTo>
                      <a:pt x="38" y="52"/>
                      <a:pt x="37" y="59"/>
                      <a:pt x="37" y="65"/>
                    </a:cubicBezTo>
                    <a:close/>
                    <a:moveTo>
                      <a:pt x="38" y="74"/>
                    </a:moveTo>
                    <a:cubicBezTo>
                      <a:pt x="38" y="81"/>
                      <a:pt x="40" y="87"/>
                      <a:pt x="42" y="93"/>
                    </a:cubicBezTo>
                    <a:cubicBezTo>
                      <a:pt x="23" y="93"/>
                      <a:pt x="23" y="93"/>
                      <a:pt x="23" y="93"/>
                    </a:cubicBezTo>
                    <a:cubicBezTo>
                      <a:pt x="20" y="87"/>
                      <a:pt x="18" y="81"/>
                      <a:pt x="18" y="74"/>
                    </a:cubicBezTo>
                    <a:lnTo>
                      <a:pt x="38" y="74"/>
                    </a:lnTo>
                    <a:close/>
                    <a:moveTo>
                      <a:pt x="102" y="74"/>
                    </a:moveTo>
                    <a:cubicBezTo>
                      <a:pt x="122" y="74"/>
                      <a:pt x="122" y="74"/>
                      <a:pt x="122" y="74"/>
                    </a:cubicBezTo>
                    <a:cubicBezTo>
                      <a:pt x="121" y="81"/>
                      <a:pt x="120" y="87"/>
                      <a:pt x="117" y="93"/>
                    </a:cubicBezTo>
                    <a:cubicBezTo>
                      <a:pt x="98" y="93"/>
                      <a:pt x="98" y="93"/>
                      <a:pt x="98" y="93"/>
                    </a:cubicBezTo>
                    <a:cubicBezTo>
                      <a:pt x="100" y="87"/>
                      <a:pt x="101" y="81"/>
                      <a:pt x="102" y="74"/>
                    </a:cubicBezTo>
                    <a:close/>
                    <a:moveTo>
                      <a:pt x="111" y="37"/>
                    </a:moveTo>
                    <a:cubicBezTo>
                      <a:pt x="98" y="37"/>
                      <a:pt x="98" y="37"/>
                      <a:pt x="98" y="37"/>
                    </a:cubicBezTo>
                    <a:cubicBezTo>
                      <a:pt x="96" y="31"/>
                      <a:pt x="93" y="26"/>
                      <a:pt x="90" y="21"/>
                    </a:cubicBezTo>
                    <a:cubicBezTo>
                      <a:pt x="98" y="25"/>
                      <a:pt x="105" y="30"/>
                      <a:pt x="111" y="37"/>
                    </a:cubicBezTo>
                    <a:close/>
                    <a:moveTo>
                      <a:pt x="75" y="18"/>
                    </a:moveTo>
                    <a:cubicBezTo>
                      <a:pt x="80" y="23"/>
                      <a:pt x="85" y="30"/>
                      <a:pt x="88" y="37"/>
                    </a:cubicBezTo>
                    <a:cubicBezTo>
                      <a:pt x="52" y="37"/>
                      <a:pt x="52" y="37"/>
                      <a:pt x="52" y="37"/>
                    </a:cubicBezTo>
                    <a:cubicBezTo>
                      <a:pt x="55" y="30"/>
                      <a:pt x="59" y="23"/>
                      <a:pt x="64" y="18"/>
                    </a:cubicBezTo>
                    <a:cubicBezTo>
                      <a:pt x="66" y="17"/>
                      <a:pt x="68" y="17"/>
                      <a:pt x="70" y="17"/>
                    </a:cubicBezTo>
                    <a:cubicBezTo>
                      <a:pt x="72" y="17"/>
                      <a:pt x="74" y="17"/>
                      <a:pt x="75" y="18"/>
                    </a:cubicBezTo>
                    <a:close/>
                    <a:moveTo>
                      <a:pt x="50" y="21"/>
                    </a:moveTo>
                    <a:cubicBezTo>
                      <a:pt x="47" y="26"/>
                      <a:pt x="44" y="31"/>
                      <a:pt x="42" y="37"/>
                    </a:cubicBezTo>
                    <a:cubicBezTo>
                      <a:pt x="29" y="37"/>
                      <a:pt x="29" y="37"/>
                      <a:pt x="29" y="37"/>
                    </a:cubicBezTo>
                    <a:cubicBezTo>
                      <a:pt x="34" y="30"/>
                      <a:pt x="42" y="25"/>
                      <a:pt x="50" y="21"/>
                    </a:cubicBezTo>
                    <a:close/>
                    <a:moveTo>
                      <a:pt x="29" y="102"/>
                    </a:moveTo>
                    <a:cubicBezTo>
                      <a:pt x="46" y="102"/>
                      <a:pt x="46" y="102"/>
                      <a:pt x="46" y="102"/>
                    </a:cubicBezTo>
                    <a:cubicBezTo>
                      <a:pt x="50" y="110"/>
                      <a:pt x="54" y="116"/>
                      <a:pt x="60" y="121"/>
                    </a:cubicBezTo>
                    <a:cubicBezTo>
                      <a:pt x="47" y="119"/>
                      <a:pt x="36" y="112"/>
                      <a:pt x="29" y="102"/>
                    </a:cubicBezTo>
                    <a:close/>
                    <a:moveTo>
                      <a:pt x="80" y="121"/>
                    </a:moveTo>
                    <a:cubicBezTo>
                      <a:pt x="85" y="116"/>
                      <a:pt x="90" y="110"/>
                      <a:pt x="94" y="102"/>
                    </a:cubicBezTo>
                    <a:cubicBezTo>
                      <a:pt x="111" y="102"/>
                      <a:pt x="111" y="102"/>
                      <a:pt x="111" y="102"/>
                    </a:cubicBezTo>
                    <a:cubicBezTo>
                      <a:pt x="103" y="112"/>
                      <a:pt x="92" y="119"/>
                      <a:pt x="80" y="121"/>
                    </a:cubicBezTo>
                    <a:close/>
                  </a:path>
                </a:pathLst>
              </a:custGeom>
              <a:solidFill>
                <a:schemeClr val="accent1"/>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spTree>
    <p:extLst>
      <p:ext uri="{BB962C8B-B14F-4D97-AF65-F5344CB8AC3E}">
        <p14:creationId xmlns:p14="http://schemas.microsoft.com/office/powerpoint/2010/main" val="1042854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41" presetClass="entr" presetSubtype="0" fill="hold" grpId="0" nodeType="afterEffect">
                                  <p:stCondLst>
                                    <p:cond delay="0"/>
                                  </p:stCondLst>
                                  <p:iterate type="lt">
                                    <p:tmPct val="2353"/>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3"/>
                                        </p:tgtEl>
                                        <p:attrNameLst>
                                          <p:attrName>ppt_y</p:attrName>
                                        </p:attrNameLst>
                                      </p:cBhvr>
                                      <p:tavLst>
                                        <p:tav tm="0">
                                          <p:val>
                                            <p:strVal val="#ppt_y"/>
                                          </p:val>
                                        </p:tav>
                                        <p:tav tm="100000">
                                          <p:val>
                                            <p:strVal val="#ppt_y"/>
                                          </p:val>
                                        </p:tav>
                                      </p:tavLst>
                                    </p:anim>
                                    <p:anim calcmode="lin" valueType="num">
                                      <p:cBhvr>
                                        <p:cTn id="2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3"/>
                                        </p:tgtEl>
                                      </p:cBhvr>
                                    </p:animEffect>
                                  </p:childTnLst>
                                </p:cTn>
                              </p:par>
                            </p:childTnLst>
                          </p:cTn>
                        </p:par>
                        <p:par>
                          <p:cTn id="26" fill="hold">
                            <p:stCondLst>
                              <p:cond delay="2200"/>
                            </p:stCondLst>
                            <p:childTnLst>
                              <p:par>
                                <p:cTn id="27" presetID="16" presetClass="entr" presetSubtype="21"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barn(inVertical)">
                                      <p:cBhvr>
                                        <p:cTn id="29" dur="500"/>
                                        <p:tgtEl>
                                          <p:spTgt spid="80"/>
                                        </p:tgtEl>
                                      </p:cBhvr>
                                    </p:animEffect>
                                  </p:childTnLst>
                                </p:cTn>
                              </p:par>
                            </p:childTnLst>
                          </p:cTn>
                        </p:par>
                        <p:par>
                          <p:cTn id="30" fill="hold">
                            <p:stCondLst>
                              <p:cond delay="2700"/>
                            </p:stCondLst>
                            <p:childTnLst>
                              <p:par>
                                <p:cTn id="31" presetID="4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strVal val="#ppt_x"/>
                                          </p:val>
                                        </p:tav>
                                        <p:tav tm="100000">
                                          <p:val>
                                            <p:strVal val="#ppt_x"/>
                                          </p:val>
                                        </p:tav>
                                      </p:tavLst>
                                    </p:anim>
                                    <p:anim calcmode="lin" valueType="num">
                                      <p:cBhvr>
                                        <p:cTn id="35" dur="5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3200"/>
                            </p:stCondLst>
                            <p:childTnLst>
                              <p:par>
                                <p:cTn id="37" presetID="22" presetClass="entr" presetSubtype="8"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par>
                          <p:cTn id="40" fill="hold">
                            <p:stCondLst>
                              <p:cond delay="3700"/>
                            </p:stCondLst>
                            <p:childTnLst>
                              <p:par>
                                <p:cTn id="41" presetID="41" presetClass="entr" presetSubtype="0" fill="hold" grpId="0" nodeType="afterEffect">
                                  <p:stCondLst>
                                    <p:cond delay="0"/>
                                  </p:stCondLst>
                                  <p:iterate type="lt">
                                    <p:tmPct val="1176"/>
                                  </p:iterate>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84"/>
                                        </p:tgtEl>
                                        <p:attrNameLst>
                                          <p:attrName>ppt_y</p:attrName>
                                        </p:attrNameLst>
                                      </p:cBhvr>
                                      <p:tavLst>
                                        <p:tav tm="0">
                                          <p:val>
                                            <p:strVal val="#ppt_y"/>
                                          </p:val>
                                        </p:tav>
                                        <p:tav tm="100000">
                                          <p:val>
                                            <p:strVal val="#ppt_y"/>
                                          </p:val>
                                        </p:tav>
                                      </p:tavLst>
                                    </p:anim>
                                    <p:anim calcmode="lin" valueType="num">
                                      <p:cBhvr>
                                        <p:cTn id="45"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84"/>
                                        </p:tgtEl>
                                      </p:cBhvr>
                                    </p:animEffect>
                                  </p:childTnLst>
                                </p:cTn>
                              </p:par>
                            </p:childTnLst>
                          </p:cTn>
                        </p:par>
                        <p:par>
                          <p:cTn id="48" fill="hold">
                            <p:stCondLst>
                              <p:cond delay="4300"/>
                            </p:stCondLst>
                            <p:childTnLst>
                              <p:par>
                                <p:cTn id="49" presetID="16" presetClass="entr" presetSubtype="21"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barn(inVertical)">
                                      <p:cBhvr>
                                        <p:cTn id="51" dur="500"/>
                                        <p:tgtEl>
                                          <p:spTgt spid="81"/>
                                        </p:tgtEl>
                                      </p:cBhvr>
                                    </p:animEffect>
                                  </p:childTnLst>
                                </p:cTn>
                              </p:par>
                            </p:childTnLst>
                          </p:cTn>
                        </p:par>
                        <p:par>
                          <p:cTn id="52" fill="hold">
                            <p:stCondLst>
                              <p:cond delay="48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anim calcmode="lin" valueType="num">
                                      <p:cBhvr>
                                        <p:cTn id="56" dur="500" fill="hold"/>
                                        <p:tgtEl>
                                          <p:spTgt spid="25"/>
                                        </p:tgtEl>
                                        <p:attrNameLst>
                                          <p:attrName>ppt_x</p:attrName>
                                        </p:attrNameLst>
                                      </p:cBhvr>
                                      <p:tavLst>
                                        <p:tav tm="0">
                                          <p:val>
                                            <p:strVal val="#ppt_x"/>
                                          </p:val>
                                        </p:tav>
                                        <p:tav tm="100000">
                                          <p:val>
                                            <p:strVal val="#ppt_x"/>
                                          </p:val>
                                        </p:tav>
                                      </p:tavLst>
                                    </p:anim>
                                    <p:anim calcmode="lin" valueType="num">
                                      <p:cBhvr>
                                        <p:cTn id="57" dur="5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53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par>
                          <p:cTn id="62" fill="hold">
                            <p:stCondLst>
                              <p:cond delay="5800"/>
                            </p:stCondLst>
                            <p:childTnLst>
                              <p:par>
                                <p:cTn id="63" presetID="41" presetClass="entr" presetSubtype="0" fill="hold" grpId="0" nodeType="afterEffect">
                                  <p:stCondLst>
                                    <p:cond delay="0"/>
                                  </p:stCondLst>
                                  <p:iterate type="lt">
                                    <p:tmPct val="2353"/>
                                  </p:iterate>
                                  <p:childTnLst>
                                    <p:set>
                                      <p:cBhvr>
                                        <p:cTn id="64" dur="1" fill="hold">
                                          <p:stCondLst>
                                            <p:cond delay="0"/>
                                          </p:stCondLst>
                                        </p:cTn>
                                        <p:tgtEl>
                                          <p:spTgt spid="85"/>
                                        </p:tgtEl>
                                        <p:attrNameLst>
                                          <p:attrName>style.visibility</p:attrName>
                                        </p:attrNameLst>
                                      </p:cBhvr>
                                      <p:to>
                                        <p:strVal val="visible"/>
                                      </p:to>
                                    </p:set>
                                    <p:anim calcmode="lin" valueType="num">
                                      <p:cBhvr>
                                        <p:cTn id="65"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5"/>
                                        </p:tgtEl>
                                        <p:attrNameLst>
                                          <p:attrName>ppt_y</p:attrName>
                                        </p:attrNameLst>
                                      </p:cBhvr>
                                      <p:tavLst>
                                        <p:tav tm="0">
                                          <p:val>
                                            <p:strVal val="#ppt_y"/>
                                          </p:val>
                                        </p:tav>
                                        <p:tav tm="100000">
                                          <p:val>
                                            <p:strVal val="#ppt_y"/>
                                          </p:val>
                                        </p:tav>
                                      </p:tavLst>
                                    </p:anim>
                                    <p:anim calcmode="lin" valueType="num">
                                      <p:cBhvr>
                                        <p:cTn id="67"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5"/>
                                        </p:tgtEl>
                                      </p:cBhvr>
                                    </p:animEffect>
                                  </p:childTnLst>
                                </p:cTn>
                              </p:par>
                            </p:childTnLst>
                          </p:cTn>
                        </p:par>
                        <p:par>
                          <p:cTn id="70" fill="hold">
                            <p:stCondLst>
                              <p:cond delay="6500"/>
                            </p:stCondLst>
                            <p:childTnLst>
                              <p:par>
                                <p:cTn id="71" presetID="16" presetClass="entr" presetSubtype="21" fill="hold" grpId="0" nodeType="after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barn(inVertical)">
                                      <p:cBhvr>
                                        <p:cTn id="73" dur="500"/>
                                        <p:tgtEl>
                                          <p:spTgt spid="82"/>
                                        </p:tgtEl>
                                      </p:cBhvr>
                                    </p:animEffect>
                                  </p:childTnLst>
                                </p:cTn>
                              </p:par>
                            </p:childTnLst>
                          </p:cTn>
                        </p:par>
                        <p:par>
                          <p:cTn id="74" fill="hold">
                            <p:stCondLst>
                              <p:cond delay="7000"/>
                            </p:stCondLst>
                            <p:childTnLst>
                              <p:par>
                                <p:cTn id="75" presetID="42" presetClass="entr" presetSubtype="0"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anim calcmode="lin" valueType="num">
                                      <p:cBhvr>
                                        <p:cTn id="78" dur="500" fill="hold"/>
                                        <p:tgtEl>
                                          <p:spTgt spid="27"/>
                                        </p:tgtEl>
                                        <p:attrNameLst>
                                          <p:attrName>ppt_x</p:attrName>
                                        </p:attrNameLst>
                                      </p:cBhvr>
                                      <p:tavLst>
                                        <p:tav tm="0">
                                          <p:val>
                                            <p:strVal val="#ppt_x"/>
                                          </p:val>
                                        </p:tav>
                                        <p:tav tm="100000">
                                          <p:val>
                                            <p:strVal val="#ppt_x"/>
                                          </p:val>
                                        </p:tav>
                                      </p:tavLst>
                                    </p:anim>
                                    <p:anim calcmode="lin" valueType="num">
                                      <p:cBhvr>
                                        <p:cTn id="79" dur="500" fill="hold"/>
                                        <p:tgtEl>
                                          <p:spTgt spid="2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wipe(left)">
                                      <p:cBhvr>
                                        <p:cTn id="83" dur="500"/>
                                        <p:tgtEl>
                                          <p:spTgt spid="5"/>
                                        </p:tgtEl>
                                      </p:cBhvr>
                                    </p:animEffect>
                                  </p:childTnLst>
                                </p:cTn>
                              </p:par>
                            </p:childTnLst>
                          </p:cTn>
                        </p:par>
                        <p:par>
                          <p:cTn id="84" fill="hold">
                            <p:stCondLst>
                              <p:cond delay="8000"/>
                            </p:stCondLst>
                            <p:childTnLst>
                              <p:par>
                                <p:cTn id="85" presetID="41" presetClass="entr" presetSubtype="0" fill="hold" grpId="0" nodeType="afterEffect">
                                  <p:stCondLst>
                                    <p:cond delay="0"/>
                                  </p:stCondLst>
                                  <p:iterate type="lt">
                                    <p:tmPct val="2353"/>
                                  </p:iterate>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86"/>
                                        </p:tgtEl>
                                        <p:attrNameLst>
                                          <p:attrName>ppt_y</p:attrName>
                                        </p:attrNameLst>
                                      </p:cBhvr>
                                      <p:tavLst>
                                        <p:tav tm="0">
                                          <p:val>
                                            <p:strVal val="#ppt_y"/>
                                          </p:val>
                                        </p:tav>
                                        <p:tav tm="100000">
                                          <p:val>
                                            <p:strVal val="#ppt_y"/>
                                          </p:val>
                                        </p:tav>
                                      </p:tavLst>
                                    </p:anim>
                                    <p:anim calcmode="lin" valueType="num">
                                      <p:cBhvr>
                                        <p:cTn id="89"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075B794-07C4-470A-ADDC-98A0386396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6276" b="42624"/>
          <a:stretch/>
        </p:blipFill>
        <p:spPr>
          <a:xfrm>
            <a:off x="4476295" y="2059648"/>
            <a:ext cx="4652529" cy="3085614"/>
          </a:xfrm>
          <a:prstGeom prst="rect">
            <a:avLst/>
          </a:prstGeom>
          <a:solidFill>
            <a:schemeClr val="accent1"/>
          </a:solidFill>
        </p:spPr>
      </p:pic>
      <p:pic>
        <p:nvPicPr>
          <p:cNvPr id="4" name="图片 3">
            <a:extLst>
              <a:ext uri="{FF2B5EF4-FFF2-40B4-BE49-F238E27FC236}">
                <a16:creationId xmlns:a16="http://schemas.microsoft.com/office/drawing/2014/main" id="{D52D202D-AA26-4A6F-9127-AA75ADF02284}"/>
              </a:ext>
            </a:extLst>
          </p:cNvPr>
          <p:cNvPicPr>
            <a:picLocks noChangeAspect="1"/>
          </p:cNvPicPr>
          <p:nvPr/>
        </p:nvPicPr>
        <p:blipFill rotWithShape="1">
          <a:blip r:embed="rId4">
            <a:extLst>
              <a:ext uri="{28A0092B-C50C-407E-A947-70E740481C1C}">
                <a14:useLocalDpi xmlns:a14="http://schemas.microsoft.com/office/drawing/2010/main" val="0"/>
              </a:ext>
            </a:extLst>
          </a:blip>
          <a:srcRect l="14319" t="65262" r="49350" b="16984"/>
          <a:stretch/>
        </p:blipFill>
        <p:spPr>
          <a:xfrm flipV="1">
            <a:off x="-4282" y="0"/>
            <a:ext cx="9136040" cy="2572544"/>
          </a:xfrm>
          <a:prstGeom prst="rect">
            <a:avLst/>
          </a:prstGeom>
          <a:solidFill>
            <a:schemeClr val="accent1"/>
          </a:solidFill>
        </p:spPr>
      </p:pic>
      <p:sp>
        <p:nvSpPr>
          <p:cNvPr id="6" name="TextBox 10">
            <a:extLst>
              <a:ext uri="{FF2B5EF4-FFF2-40B4-BE49-F238E27FC236}">
                <a16:creationId xmlns:a16="http://schemas.microsoft.com/office/drawing/2014/main" id="{B8D9D4A7-4E26-4C74-8029-8D0BD407A06C}"/>
              </a:ext>
            </a:extLst>
          </p:cNvPr>
          <p:cNvSpPr txBox="1"/>
          <p:nvPr/>
        </p:nvSpPr>
        <p:spPr>
          <a:xfrm>
            <a:off x="1655676" y="1888468"/>
            <a:ext cx="4607690" cy="561702"/>
          </a:xfrm>
          <a:prstGeom prst="rect">
            <a:avLst/>
          </a:prstGeom>
          <a:noFill/>
        </p:spPr>
        <p:txBody>
          <a:bodyPr wrap="none" lIns="68589" tIns="34295" rIns="68589" bIns="34295" rtlCol="0">
            <a:spAutoFit/>
          </a:bodyPr>
          <a:lstStyle/>
          <a:p>
            <a:pPr algn="r"/>
            <a:r>
              <a:rPr lang="zh-CN" altLang="en-US" sz="3200" b="1" dirty="0">
                <a:solidFill>
                  <a:schemeClr val="accent2"/>
                </a:solidFill>
                <a:latin typeface="微软雅黑" pitchFamily="34" charset="-122"/>
                <a:ea typeface="微软雅黑" pitchFamily="34" charset="-122"/>
              </a:rPr>
              <a:t>演讲完毕   谢谢您的观看</a:t>
            </a:r>
          </a:p>
        </p:txBody>
      </p:sp>
      <p:sp>
        <p:nvSpPr>
          <p:cNvPr id="7" name="TextBox 11">
            <a:extLst>
              <a:ext uri="{FF2B5EF4-FFF2-40B4-BE49-F238E27FC236}">
                <a16:creationId xmlns:a16="http://schemas.microsoft.com/office/drawing/2014/main" id="{1ABF698D-BBEA-4871-B90A-E62423A434A3}"/>
              </a:ext>
            </a:extLst>
          </p:cNvPr>
          <p:cNvSpPr txBox="1"/>
          <p:nvPr/>
        </p:nvSpPr>
        <p:spPr>
          <a:xfrm>
            <a:off x="1723225" y="2572544"/>
            <a:ext cx="4428492" cy="438592"/>
          </a:xfrm>
          <a:prstGeom prst="rect">
            <a:avLst/>
          </a:prstGeom>
          <a:noFill/>
          <a:effectLst/>
        </p:spPr>
        <p:txBody>
          <a:bodyPr wrap="square" lIns="68589" tIns="34295" rIns="68589" bIns="34295" rtlCol="0">
            <a:spAutoFit/>
          </a:bodyPr>
          <a:lstStyle/>
          <a:p>
            <a:pPr algn="ctr"/>
            <a:r>
              <a:rPr lang="en-US" altLang="zh-CN" sz="800" dirty="0">
                <a:solidFill>
                  <a:schemeClr val="tx1">
                    <a:lumMod val="65000"/>
                    <a:lumOff val="3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8" name="矩形 7">
            <a:extLst>
              <a:ext uri="{FF2B5EF4-FFF2-40B4-BE49-F238E27FC236}">
                <a16:creationId xmlns:a16="http://schemas.microsoft.com/office/drawing/2014/main" id="{17C72FBD-D82F-40A6-9260-1C4E481D2BA1}"/>
              </a:ext>
            </a:extLst>
          </p:cNvPr>
          <p:cNvSpPr/>
          <p:nvPr/>
        </p:nvSpPr>
        <p:spPr>
          <a:xfrm>
            <a:off x="2335293" y="3137090"/>
            <a:ext cx="3420380" cy="252483"/>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zh-CN" altLang="en-US" sz="1200" dirty="0">
                <a:solidFill>
                  <a:schemeClr val="tx1">
                    <a:lumMod val="65000"/>
                    <a:lumOff val="35000"/>
                  </a:schemeClr>
                </a:solidFill>
                <a:latin typeface="微软雅黑" pitchFamily="34" charset="-122"/>
                <a:ea typeface="微软雅黑" pitchFamily="34" charset="-122"/>
              </a:rPr>
              <a:t>汇报人</a:t>
            </a:r>
            <a:r>
              <a:rPr lang="zh-CN" altLang="en-US" sz="1200" dirty="0" smtClean="0">
                <a:solidFill>
                  <a:schemeClr val="tx1">
                    <a:lumMod val="65000"/>
                    <a:lumOff val="35000"/>
                  </a:schemeClr>
                </a:solidFill>
                <a:latin typeface="微软雅黑" pitchFamily="34" charset="-122"/>
                <a:ea typeface="微软雅黑" pitchFamily="34" charset="-122"/>
              </a:rPr>
              <a:t>：</a:t>
            </a:r>
            <a:r>
              <a:rPr lang="en-US" altLang="zh-CN" sz="1200" dirty="0" smtClean="0">
                <a:solidFill>
                  <a:schemeClr val="tx1">
                    <a:lumMod val="65000"/>
                    <a:lumOff val="35000"/>
                  </a:schemeClr>
                </a:solidFill>
                <a:latin typeface="微软雅黑" pitchFamily="34" charset="-122"/>
                <a:ea typeface="微软雅黑" pitchFamily="34" charset="-122"/>
              </a:rPr>
              <a:t>             </a:t>
            </a:r>
            <a:r>
              <a:rPr lang="zh-CN" altLang="en-US" sz="1200" dirty="0">
                <a:solidFill>
                  <a:schemeClr val="tx1">
                    <a:lumMod val="65000"/>
                    <a:lumOff val="35000"/>
                  </a:schemeClr>
                </a:solidFill>
                <a:latin typeface="微软雅黑" pitchFamily="34" charset="-122"/>
                <a:ea typeface="微软雅黑" pitchFamily="34" charset="-122"/>
              </a:rPr>
              <a:t>时间：</a:t>
            </a:r>
            <a:r>
              <a:rPr lang="en-US" altLang="zh-CN" sz="1200" dirty="0">
                <a:solidFill>
                  <a:schemeClr val="tx1">
                    <a:lumMod val="65000"/>
                    <a:lumOff val="35000"/>
                  </a:schemeClr>
                </a:solidFill>
                <a:latin typeface="微软雅黑" pitchFamily="34" charset="-122"/>
                <a:ea typeface="微软雅黑" pitchFamily="34" charset="-122"/>
              </a:rPr>
              <a:t>2019x</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a:t>
            </a:r>
            <a:r>
              <a:rPr lang="zh-CN" altLang="en-US" sz="1200" dirty="0">
                <a:solidFill>
                  <a:schemeClr val="tx1">
                    <a:lumMod val="65000"/>
                    <a:lumOff val="35000"/>
                  </a:schemeClr>
                </a:solidFill>
                <a:latin typeface="微软雅黑" pitchFamily="34" charset="-122"/>
                <a:ea typeface="微软雅黑" pitchFamily="34" charset="-122"/>
              </a:rPr>
              <a:t>日</a:t>
            </a:r>
          </a:p>
        </p:txBody>
      </p:sp>
    </p:spTree>
    <p:extLst>
      <p:ext uri="{BB962C8B-B14F-4D97-AF65-F5344CB8AC3E}">
        <p14:creationId xmlns:p14="http://schemas.microsoft.com/office/powerpoint/2010/main" val="308014639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iterate type="wd">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750"/>
                            </p:stCondLst>
                            <p:childTnLst>
                              <p:par>
                                <p:cTn id="23" presetID="16" presetClass="entr" presetSubtype="37"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outVertical)">
                                      <p:cBhvr>
                                        <p:cTn id="25" dur="500"/>
                                        <p:tgtEl>
                                          <p:spTgt spid="7"/>
                                        </p:tgtEl>
                                      </p:cBhvr>
                                    </p:animEffect>
                                  </p:childTnLst>
                                </p:cTn>
                              </p:par>
                            </p:childTnLst>
                          </p:cTn>
                        </p:par>
                        <p:par>
                          <p:cTn id="26" fill="hold">
                            <p:stCondLst>
                              <p:cond delay="3250"/>
                            </p:stCondLst>
                            <p:childTnLst>
                              <p:par>
                                <p:cTn id="27" presetID="1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877">
      <a:dk1>
        <a:sysClr val="windowText" lastClr="000000"/>
      </a:dk1>
      <a:lt1>
        <a:sysClr val="window" lastClr="FFFFFF"/>
      </a:lt1>
      <a:dk2>
        <a:srgbClr val="1F497D"/>
      </a:dk2>
      <a:lt2>
        <a:srgbClr val="EEECE1"/>
      </a:lt2>
      <a:accent1>
        <a:srgbClr val="F4AB4A"/>
      </a:accent1>
      <a:accent2>
        <a:srgbClr val="CA4755"/>
      </a:accent2>
      <a:accent3>
        <a:srgbClr val="F4AB4A"/>
      </a:accent3>
      <a:accent4>
        <a:srgbClr val="CA4755"/>
      </a:accent4>
      <a:accent5>
        <a:srgbClr val="F4AB4A"/>
      </a:accent5>
      <a:accent6>
        <a:srgbClr val="CA475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1536</Words>
  <Application>Microsoft Office PowerPoint</Application>
  <PresentationFormat>自定义</PresentationFormat>
  <Paragraphs>218</Paragraphs>
  <Slides>24</Slides>
  <Notes>18</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Arial Unicode MS</vt:lpstr>
      <vt:lpstr>GulimChe</vt:lpstr>
      <vt:lpstr>新細明體</vt:lpstr>
      <vt:lpstr>宋体</vt:lpstr>
      <vt:lpstr>微软雅黑</vt:lpstr>
      <vt:lpstr>微软雅黑 Light</vt:lpstr>
      <vt:lpstr>幼圆</vt:lpstr>
      <vt:lpstr>造字工房悦黑演示版纤细体</vt:lpstr>
      <vt:lpstr>Arial</vt:lpstr>
      <vt:lpstr>Calibri</vt:lpstr>
      <vt:lpstr>Impact</vt:lpstr>
      <vt:lpstr>Lato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128</cp:revision>
  <dcterms:created xsi:type="dcterms:W3CDTF">2017-06-17T15:55:29Z</dcterms:created>
  <dcterms:modified xsi:type="dcterms:W3CDTF">2017-12-12T05:44:10Z</dcterms:modified>
</cp:coreProperties>
</file>