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3"/>
  </p:notesMasterIdLst>
  <p:sldIdLst>
    <p:sldId id="256" r:id="rId3"/>
    <p:sldId id="311" r:id="rId4"/>
    <p:sldId id="312" r:id="rId5"/>
    <p:sldId id="257" r:id="rId6"/>
    <p:sldId id="260" r:id="rId7"/>
    <p:sldId id="261"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4" r:id="rId25"/>
    <p:sldId id="285" r:id="rId26"/>
    <p:sldId id="286" r:id="rId27"/>
    <p:sldId id="287" r:id="rId28"/>
    <p:sldId id="288" r:id="rId29"/>
    <p:sldId id="289" r:id="rId30"/>
    <p:sldId id="291" r:id="rId31"/>
    <p:sldId id="293" r:id="rId32"/>
    <p:sldId id="294" r:id="rId33"/>
    <p:sldId id="295" r:id="rId34"/>
    <p:sldId id="297" r:id="rId35"/>
    <p:sldId id="298" r:id="rId36"/>
    <p:sldId id="299" r:id="rId37"/>
    <p:sldId id="301" r:id="rId38"/>
    <p:sldId id="302" r:id="rId39"/>
    <p:sldId id="307" r:id="rId40"/>
    <p:sldId id="309" r:id="rId41"/>
    <p:sldId id="310"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1C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61" autoAdjust="0"/>
    <p:restoredTop sz="94660"/>
  </p:normalViewPr>
  <p:slideViewPr>
    <p:cSldViewPr snapToGrid="0" showGuides="1">
      <p:cViewPr varScale="1">
        <p:scale>
          <a:sx n="71" d="100"/>
          <a:sy n="71" d="100"/>
        </p:scale>
        <p:origin x="-888" y="-96"/>
      </p:cViewPr>
      <p:guideLst>
        <p:guide orient="horz" pos="2183"/>
        <p:guide pos="3840"/>
      </p:guideLst>
    </p:cSldViewPr>
  </p:slideViewPr>
  <p:notesTextViewPr>
    <p:cViewPr>
      <p:scale>
        <a:sx n="1" d="1"/>
        <a:sy n="1" d="1"/>
      </p:scale>
      <p:origin x="0" y="0"/>
    </p:cViewPr>
  </p:notesTextViewPr>
  <p:sorterViewPr>
    <p:cViewPr>
      <p:scale>
        <a:sx n="100" d="100"/>
        <a:sy n="100" d="100"/>
      </p:scale>
      <p:origin x="0" y="-36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307EFC-C34F-41AC-830E-9CF2BA071357}" type="datetimeFigureOut">
              <a:rPr lang="zh-CN" altLang="en-US" smtClean="0"/>
              <a:t>2017-11-13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91A791-6F6B-4A20-8286-173FBF235261}" type="slidenum">
              <a:rPr lang="zh-CN" altLang="en-US" smtClean="0"/>
              <a:t>‹#›</a:t>
            </a:fld>
            <a:endParaRPr lang="zh-CN" altLang="en-US"/>
          </a:p>
        </p:txBody>
      </p:sp>
    </p:spTree>
    <p:extLst>
      <p:ext uri="{BB962C8B-B14F-4D97-AF65-F5344CB8AC3E}">
        <p14:creationId xmlns:p14="http://schemas.microsoft.com/office/powerpoint/2010/main" val="588667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391A791-6F6B-4A20-8286-173FBF235261}" type="slidenum">
              <a:rPr lang="zh-CN" altLang="en-US" smtClean="0"/>
              <a:t>6</a:t>
            </a:fld>
            <a:endParaRPr lang="zh-CN" altLang="en-US"/>
          </a:p>
        </p:txBody>
      </p:sp>
    </p:spTree>
    <p:extLst>
      <p:ext uri="{BB962C8B-B14F-4D97-AF65-F5344CB8AC3E}">
        <p14:creationId xmlns:p14="http://schemas.microsoft.com/office/powerpoint/2010/main" val="2007804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391A791-6F6B-4A20-8286-173FBF235261}" type="slidenum">
              <a:rPr lang="zh-CN" altLang="en-US" smtClean="0"/>
              <a:t>7</a:t>
            </a:fld>
            <a:endParaRPr lang="zh-CN" altLang="en-US"/>
          </a:p>
        </p:txBody>
      </p:sp>
    </p:spTree>
    <p:extLst>
      <p:ext uri="{BB962C8B-B14F-4D97-AF65-F5344CB8AC3E}">
        <p14:creationId xmlns:p14="http://schemas.microsoft.com/office/powerpoint/2010/main" val="2454310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391A791-6F6B-4A20-8286-173FBF235261}" type="slidenum">
              <a:rPr lang="zh-CN" altLang="en-US" smtClean="0"/>
              <a:t>23</a:t>
            </a:fld>
            <a:endParaRPr lang="zh-CN" altLang="en-US"/>
          </a:p>
        </p:txBody>
      </p:sp>
    </p:spTree>
    <p:extLst>
      <p:ext uri="{BB962C8B-B14F-4D97-AF65-F5344CB8AC3E}">
        <p14:creationId xmlns:p14="http://schemas.microsoft.com/office/powerpoint/2010/main" val="1087892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9AF74F4A-C74E-4FFD-A653-FA07E932F695}"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3759599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AF74F4A-C74E-4FFD-A653-FA07E932F695}"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2680759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AF74F4A-C74E-4FFD-A653-FA07E932F695}"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1213073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AF74F4A-C74E-4FFD-A653-FA07E932F695}" type="datetimeFigureOut">
              <a:rPr lang="zh-CN" altLang="en-US" smtClean="0"/>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1548003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AF74F4A-C74E-4FFD-A653-FA07E932F695}" type="datetimeFigureOut">
              <a:rPr lang="zh-CN" altLang="en-US" smtClean="0"/>
              <a:t>2017-11-13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4122322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AF74F4A-C74E-4FFD-A653-FA07E932F695}" type="datetimeFigureOut">
              <a:rPr lang="zh-CN" altLang="en-US" smtClean="0"/>
              <a:t>2017-11-13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1187830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AF74F4A-C74E-4FFD-A653-FA07E932F695}" type="datetimeFigureOut">
              <a:rPr lang="zh-CN" altLang="en-US" smtClean="0"/>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3173663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AF74F4A-C74E-4FFD-A653-FA07E932F695}" type="datetimeFigureOut">
              <a:rPr lang="zh-CN" altLang="en-US" smtClean="0"/>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2097670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AF74F4A-C74E-4FFD-A653-FA07E932F695}" type="datetimeFigureOut">
              <a:rPr lang="zh-CN" altLang="en-US" smtClean="0"/>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1511809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AF74F4A-C74E-4FFD-A653-FA07E932F695}"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50407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AF74F4A-C74E-4FFD-A653-FA07E932F695}"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3233409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0F2AF2-EA92-44F8-853B-5E3554E36C48}"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575539-BFBE-477A-BDB6-9CA7B44D81A5}" type="slidenum">
              <a:rPr lang="en-US" smtClean="0"/>
              <a:t>‹#›</a:t>
            </a:fld>
            <a:endParaRPr lang="en-US"/>
          </a:p>
        </p:txBody>
      </p:sp>
    </p:spTree>
    <p:extLst>
      <p:ext uri="{BB962C8B-B14F-4D97-AF65-F5344CB8AC3E}">
        <p14:creationId xmlns:p14="http://schemas.microsoft.com/office/powerpoint/2010/main" val="16661693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0F2AF2-EA92-44F8-853B-5E3554E36C48}"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575539-BFBE-477A-BDB6-9CA7B44D81A5}" type="slidenum">
              <a:rPr lang="en-US" smtClean="0"/>
              <a:t>‹#›</a:t>
            </a:fld>
            <a:endParaRPr lang="en-US"/>
          </a:p>
        </p:txBody>
      </p:sp>
    </p:spTree>
    <p:extLst>
      <p:ext uri="{BB962C8B-B14F-4D97-AF65-F5344CB8AC3E}">
        <p14:creationId xmlns:p14="http://schemas.microsoft.com/office/powerpoint/2010/main" val="3542282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0F2AF2-EA92-44F8-853B-5E3554E36C48}"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575539-BFBE-477A-BDB6-9CA7B44D81A5}" type="slidenum">
              <a:rPr lang="en-US" smtClean="0"/>
              <a:t>‹#›</a:t>
            </a:fld>
            <a:endParaRPr lang="en-US"/>
          </a:p>
        </p:txBody>
      </p:sp>
    </p:spTree>
    <p:extLst>
      <p:ext uri="{BB962C8B-B14F-4D97-AF65-F5344CB8AC3E}">
        <p14:creationId xmlns:p14="http://schemas.microsoft.com/office/powerpoint/2010/main" val="1109792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0F2AF2-EA92-44F8-853B-5E3554E36C48}" type="datetimeFigureOut">
              <a:rPr lang="en-US" smtClean="0"/>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575539-BFBE-477A-BDB6-9CA7B44D81A5}" type="slidenum">
              <a:rPr lang="en-US" smtClean="0"/>
              <a:t>‹#›</a:t>
            </a:fld>
            <a:endParaRPr lang="en-US"/>
          </a:p>
        </p:txBody>
      </p:sp>
    </p:spTree>
    <p:extLst>
      <p:ext uri="{BB962C8B-B14F-4D97-AF65-F5344CB8AC3E}">
        <p14:creationId xmlns:p14="http://schemas.microsoft.com/office/powerpoint/2010/main" val="194652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0F2AF2-EA92-44F8-853B-5E3554E36C48}" type="datetimeFigureOut">
              <a:rPr lang="en-US" smtClean="0"/>
              <a:t>11/13/2017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575539-BFBE-477A-BDB6-9CA7B44D81A5}" type="slidenum">
              <a:rPr lang="en-US" smtClean="0"/>
              <a:t>‹#›</a:t>
            </a:fld>
            <a:endParaRPr lang="en-US"/>
          </a:p>
        </p:txBody>
      </p:sp>
    </p:spTree>
    <p:extLst>
      <p:ext uri="{BB962C8B-B14F-4D97-AF65-F5344CB8AC3E}">
        <p14:creationId xmlns:p14="http://schemas.microsoft.com/office/powerpoint/2010/main" val="28716009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0F2AF2-EA92-44F8-853B-5E3554E36C48}" type="datetimeFigureOut">
              <a:rPr lang="en-US" smtClean="0"/>
              <a:t>11/13/2017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575539-BFBE-477A-BDB6-9CA7B44D81A5}" type="slidenum">
              <a:rPr lang="en-US" smtClean="0"/>
              <a:t>‹#›</a:t>
            </a:fld>
            <a:endParaRPr lang="en-US"/>
          </a:p>
        </p:txBody>
      </p:sp>
    </p:spTree>
    <p:extLst>
      <p:ext uri="{BB962C8B-B14F-4D97-AF65-F5344CB8AC3E}">
        <p14:creationId xmlns:p14="http://schemas.microsoft.com/office/powerpoint/2010/main" val="4222152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0F2AF2-EA92-44F8-853B-5E3554E36C48}" type="datetimeFigureOut">
              <a:rPr lang="en-US" smtClean="0"/>
              <a:t>11/13/2017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575539-BFBE-477A-BDB6-9CA7B44D81A5}" type="slidenum">
              <a:rPr lang="en-US" smtClean="0"/>
              <a:t>‹#›</a:t>
            </a:fld>
            <a:endParaRPr lang="en-US"/>
          </a:p>
        </p:txBody>
      </p:sp>
    </p:spTree>
    <p:extLst>
      <p:ext uri="{BB962C8B-B14F-4D97-AF65-F5344CB8AC3E}">
        <p14:creationId xmlns:p14="http://schemas.microsoft.com/office/powerpoint/2010/main" val="1364426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0F2AF2-EA92-44F8-853B-5E3554E36C48}" type="datetimeFigureOut">
              <a:rPr lang="en-US" smtClean="0"/>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575539-BFBE-477A-BDB6-9CA7B44D81A5}" type="slidenum">
              <a:rPr lang="en-US" smtClean="0"/>
              <a:t>‹#›</a:t>
            </a:fld>
            <a:endParaRPr lang="en-US"/>
          </a:p>
        </p:txBody>
      </p:sp>
    </p:spTree>
    <p:extLst>
      <p:ext uri="{BB962C8B-B14F-4D97-AF65-F5344CB8AC3E}">
        <p14:creationId xmlns:p14="http://schemas.microsoft.com/office/powerpoint/2010/main" val="8458332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0F2AF2-EA92-44F8-853B-5E3554E36C48}" type="datetimeFigureOut">
              <a:rPr lang="en-US" smtClean="0"/>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575539-BFBE-477A-BDB6-9CA7B44D81A5}" type="slidenum">
              <a:rPr lang="en-US" smtClean="0"/>
              <a:t>‹#›</a:t>
            </a:fld>
            <a:endParaRPr lang="en-US"/>
          </a:p>
        </p:txBody>
      </p:sp>
    </p:spTree>
    <p:extLst>
      <p:ext uri="{BB962C8B-B14F-4D97-AF65-F5344CB8AC3E}">
        <p14:creationId xmlns:p14="http://schemas.microsoft.com/office/powerpoint/2010/main" val="631168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0F2AF2-EA92-44F8-853B-5E3554E36C48}"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575539-BFBE-477A-BDB6-9CA7B44D81A5}" type="slidenum">
              <a:rPr lang="en-US" smtClean="0"/>
              <a:t>‹#›</a:t>
            </a:fld>
            <a:endParaRPr lang="en-US"/>
          </a:p>
        </p:txBody>
      </p:sp>
    </p:spTree>
    <p:extLst>
      <p:ext uri="{BB962C8B-B14F-4D97-AF65-F5344CB8AC3E}">
        <p14:creationId xmlns:p14="http://schemas.microsoft.com/office/powerpoint/2010/main" val="38012027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0F2AF2-EA92-44F8-853B-5E3554E36C48}"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575539-BFBE-477A-BDB6-9CA7B44D81A5}" type="slidenum">
              <a:rPr lang="en-US" smtClean="0"/>
              <a:t>‹#›</a:t>
            </a:fld>
            <a:endParaRPr lang="en-US"/>
          </a:p>
        </p:txBody>
      </p:sp>
    </p:spTree>
    <p:extLst>
      <p:ext uri="{BB962C8B-B14F-4D97-AF65-F5344CB8AC3E}">
        <p14:creationId xmlns:p14="http://schemas.microsoft.com/office/powerpoint/2010/main" val="82590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F74F4A-C74E-4FFD-A653-FA07E932F695}" type="datetimeFigureOut">
              <a:rPr lang="zh-CN" altLang="en-US" smtClean="0"/>
              <a:t>2017-11-13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44AA9D-D39E-4184-809D-82BF906EDBB9}" type="slidenum">
              <a:rPr lang="zh-CN" altLang="en-US" smtClean="0"/>
              <a:t>‹#›</a:t>
            </a:fld>
            <a:endParaRPr lang="zh-CN" altLang="en-US"/>
          </a:p>
        </p:txBody>
      </p:sp>
    </p:spTree>
    <p:extLst>
      <p:ext uri="{BB962C8B-B14F-4D97-AF65-F5344CB8AC3E}">
        <p14:creationId xmlns:p14="http://schemas.microsoft.com/office/powerpoint/2010/main" val="3237683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0F2AF2-EA92-44F8-853B-5E3554E36C48}" type="datetimeFigureOut">
              <a:rPr lang="en-US" smtClean="0"/>
              <a:t>11/13/2017</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575539-BFBE-477A-BDB6-9CA7B44D81A5}" type="slidenum">
              <a:rPr lang="en-US" smtClean="0"/>
              <a:t>‹#›</a:t>
            </a:fld>
            <a:endParaRPr lang="en-US"/>
          </a:p>
        </p:txBody>
      </p:sp>
    </p:spTree>
    <p:extLst>
      <p:ext uri="{BB962C8B-B14F-4D97-AF65-F5344CB8AC3E}">
        <p14:creationId xmlns:p14="http://schemas.microsoft.com/office/powerpoint/2010/main" val="34934510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3.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3.xml"/><Relationship Id="rId5" Type="http://schemas.openxmlformats.org/officeDocument/2006/relationships/image" Target="../media/image19.jp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13.xml"/><Relationship Id="rId4" Type="http://schemas.openxmlformats.org/officeDocument/2006/relationships/image" Target="../media/image2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image" Target="../media/image31.jpg"/><Relationship Id="rId1" Type="http://schemas.openxmlformats.org/officeDocument/2006/relationships/slideLayout" Target="../slideLayouts/slideLayout13.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3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13.xml"/><Relationship Id="rId4" Type="http://schemas.openxmlformats.org/officeDocument/2006/relationships/image" Target="../media/image42.jpg"/></Relationships>
</file>

<file path=ppt/slides/_rels/slide36.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44.jpg"/><Relationship Id="rId7" Type="http://schemas.openxmlformats.org/officeDocument/2006/relationships/image" Target="../media/image48.jpg"/><Relationship Id="rId2" Type="http://schemas.openxmlformats.org/officeDocument/2006/relationships/image" Target="../media/image43.jpg"/><Relationship Id="rId1" Type="http://schemas.openxmlformats.org/officeDocument/2006/relationships/slideLayout" Target="../slideLayouts/slideLayout13.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 Id="rId9" Type="http://schemas.openxmlformats.org/officeDocument/2006/relationships/image" Target="../media/image50.jpg"/></Relationships>
</file>

<file path=ppt/slides/_rels/slide37.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image" Target="../media/image52.jpg"/><Relationship Id="rId7" Type="http://schemas.openxmlformats.org/officeDocument/2006/relationships/image" Target="../media/image56.jpg"/><Relationship Id="rId2" Type="http://schemas.openxmlformats.org/officeDocument/2006/relationships/image" Target="../media/image51.jpg"/><Relationship Id="rId1" Type="http://schemas.openxmlformats.org/officeDocument/2006/relationships/slideLayout" Target="../slideLayouts/slideLayout13.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3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13.xml"/><Relationship Id="rId4" Type="http://schemas.openxmlformats.org/officeDocument/2006/relationships/image" Target="../media/image61.jpg"/></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Freeform 14"/>
          <p:cNvSpPr/>
          <p:nvPr/>
        </p:nvSpPr>
        <p:spPr>
          <a:xfrm>
            <a:off x="841135" y="0"/>
            <a:ext cx="10509730" cy="6858000"/>
          </a:xfrm>
          <a:custGeom>
            <a:avLst/>
            <a:gdLst>
              <a:gd name="connsiteX0" fmla="*/ 6858000 w 21019459"/>
              <a:gd name="connsiteY0" fmla="*/ 0 h 13716000"/>
              <a:gd name="connsiteX1" fmla="*/ 14161459 w 21019459"/>
              <a:gd name="connsiteY1" fmla="*/ 0 h 13716000"/>
              <a:gd name="connsiteX2" fmla="*/ 21019459 w 21019459"/>
              <a:gd name="connsiteY2" fmla="*/ 6858000 h 13716000"/>
              <a:gd name="connsiteX3" fmla="*/ 14161459 w 21019459"/>
              <a:gd name="connsiteY3" fmla="*/ 13716000 h 13716000"/>
              <a:gd name="connsiteX4" fmla="*/ 6857999 w 21019459"/>
              <a:gd name="connsiteY4" fmla="*/ 13716000 h 13716000"/>
              <a:gd name="connsiteX5" fmla="*/ 0 w 21019459"/>
              <a:gd name="connsiteY5" fmla="*/ 6858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19459" h="13716000">
                <a:moveTo>
                  <a:pt x="6858000" y="0"/>
                </a:moveTo>
                <a:lnTo>
                  <a:pt x="14161459" y="0"/>
                </a:lnTo>
                <a:lnTo>
                  <a:pt x="21019459" y="6858000"/>
                </a:lnTo>
                <a:lnTo>
                  <a:pt x="14161459" y="13716000"/>
                </a:lnTo>
                <a:lnTo>
                  <a:pt x="6857999" y="13716000"/>
                </a:lnTo>
                <a:lnTo>
                  <a:pt x="0" y="6858000"/>
                </a:lnTo>
                <a:close/>
              </a:path>
            </a:pathLst>
          </a:custGeom>
          <a:solidFill>
            <a:srgbClr val="1C1C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9" name="Freeform 28"/>
          <p:cNvSpPr/>
          <p:nvPr/>
        </p:nvSpPr>
        <p:spPr>
          <a:xfrm rot="18900000">
            <a:off x="2212943" y="-454057"/>
            <a:ext cx="7766114" cy="7766114"/>
          </a:xfrm>
          <a:custGeom>
            <a:avLst/>
            <a:gdLst>
              <a:gd name="connsiteX0" fmla="*/ 10032394 w 15532228"/>
              <a:gd name="connsiteY0" fmla="*/ 1 h 15532228"/>
              <a:gd name="connsiteX1" fmla="*/ 15532228 w 15532228"/>
              <a:gd name="connsiteY1" fmla="*/ 5499834 h 15532228"/>
              <a:gd name="connsiteX2" fmla="*/ 15532228 w 15532228"/>
              <a:gd name="connsiteY2" fmla="*/ 15532228 h 15532228"/>
              <a:gd name="connsiteX3" fmla="*/ 5458119 w 15532228"/>
              <a:gd name="connsiteY3" fmla="*/ 15532228 h 15532228"/>
              <a:gd name="connsiteX4" fmla="*/ 0 w 15532228"/>
              <a:gd name="connsiteY4" fmla="*/ 10074109 h 15532228"/>
              <a:gd name="connsiteX5" fmla="*/ 0 w 15532228"/>
              <a:gd name="connsiteY5" fmla="*/ 0 h 15532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32228" h="15532228">
                <a:moveTo>
                  <a:pt x="10032394" y="1"/>
                </a:moveTo>
                <a:lnTo>
                  <a:pt x="15532228" y="5499834"/>
                </a:lnTo>
                <a:lnTo>
                  <a:pt x="15532228" y="15532228"/>
                </a:lnTo>
                <a:lnTo>
                  <a:pt x="5458119" y="15532228"/>
                </a:lnTo>
                <a:lnTo>
                  <a:pt x="0" y="10074109"/>
                </a:lnTo>
                <a:lnTo>
                  <a:pt x="0" y="0"/>
                </a:lnTo>
                <a:close/>
              </a:path>
            </a:pathLst>
          </a:custGeom>
          <a:noFill/>
          <a:ln w="381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 name="文本框 4"/>
          <p:cNvSpPr txBox="1"/>
          <p:nvPr/>
        </p:nvSpPr>
        <p:spPr>
          <a:xfrm>
            <a:off x="3616795" y="2708887"/>
            <a:ext cx="4958410" cy="923330"/>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5400" b="1" i="0" u="none" strike="noStrike" kern="0" cap="none" spc="0" normalizeH="0" baseline="0" noProof="0" dirty="0">
                <a:ln>
                  <a:noFill/>
                </a:ln>
                <a:solidFill>
                  <a:srgbClr val="F2BB61"/>
                </a:solidFill>
                <a:effectLst>
                  <a:outerShdw blurRad="50800" dist="38100" dir="2700000" algn="tl" rotWithShape="0">
                    <a:prstClr val="black">
                      <a:alpha val="40000"/>
                    </a:prstClr>
                  </a:outerShdw>
                </a:effectLst>
                <a:uLnTx/>
                <a:uFillTx/>
                <a:latin typeface="Agency FB" panose="020B0503020202020204" pitchFamily="34" charset="0"/>
              </a:rPr>
              <a:t>WHAT IS THE WORLD</a:t>
            </a:r>
            <a:endParaRPr kumimoji="0" lang="zh-CN" altLang="en-US" sz="5400" b="1" i="0" u="none" strike="noStrike" kern="0" cap="none" spc="0" normalizeH="0" baseline="0" noProof="0" dirty="0">
              <a:ln>
                <a:noFill/>
              </a:ln>
              <a:solidFill>
                <a:srgbClr val="F2BB61"/>
              </a:solidFill>
              <a:effectLst>
                <a:outerShdw blurRad="50800" dist="38100" dir="2700000" algn="tl" rotWithShape="0">
                  <a:prstClr val="black">
                    <a:alpha val="40000"/>
                  </a:prstClr>
                </a:outerShdw>
              </a:effectLst>
              <a:uLnTx/>
              <a:uFillTx/>
              <a:latin typeface="Agency FB" panose="020B0503020202020204" pitchFamily="34" charset="0"/>
            </a:endParaRPr>
          </a:p>
        </p:txBody>
      </p:sp>
      <p:sp>
        <p:nvSpPr>
          <p:cNvPr id="6" name="文本框 5"/>
          <p:cNvSpPr txBox="1"/>
          <p:nvPr/>
        </p:nvSpPr>
        <p:spPr>
          <a:xfrm>
            <a:off x="5126023" y="2390972"/>
            <a:ext cx="1939955" cy="400110"/>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chemeClr val="bg1"/>
                </a:solidFill>
                <a:effectLst/>
                <a:uLnTx/>
                <a:uFillTx/>
                <a:latin typeface="Agency FB" panose="020B0503020202020204" pitchFamily="34" charset="0"/>
              </a:rPr>
              <a:t>SORRY WE DON’T NOW</a:t>
            </a:r>
            <a:endParaRPr kumimoji="0" lang="zh-CN" altLang="en-US" sz="2000" b="0" i="0" u="none" strike="noStrike" kern="0" cap="none" spc="0" normalizeH="0" baseline="0" noProof="0" dirty="0">
              <a:ln>
                <a:noFill/>
              </a:ln>
              <a:solidFill>
                <a:schemeClr val="bg1"/>
              </a:solidFill>
              <a:effectLst/>
              <a:uLnTx/>
              <a:uFillTx/>
              <a:latin typeface="Agency FB" panose="020B0503020202020204" pitchFamily="34" charset="0"/>
            </a:endParaRPr>
          </a:p>
        </p:txBody>
      </p:sp>
      <p:sp>
        <p:nvSpPr>
          <p:cNvPr id="7" name="文本框 6"/>
          <p:cNvSpPr txBox="1"/>
          <p:nvPr/>
        </p:nvSpPr>
        <p:spPr>
          <a:xfrm>
            <a:off x="3478828" y="3683818"/>
            <a:ext cx="5234344" cy="27699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a:t>
            </a:r>
            <a:endParaRPr kumimoji="0" lang="zh-CN" altLang="en-US" sz="1200" b="0" i="0" u="none" strike="noStrike" kern="0" cap="none" spc="0" normalizeH="0" baseline="0" noProof="0" dirty="0">
              <a:ln>
                <a:noFill/>
              </a:ln>
              <a:solidFill>
                <a:schemeClr val="bg1"/>
              </a:solidFill>
              <a:effectLst/>
              <a:uLnTx/>
              <a:uFillTx/>
              <a:latin typeface="Agency FB" panose="020B0503020202020204" pitchFamily="34" charset="0"/>
            </a:endParaRPr>
          </a:p>
        </p:txBody>
      </p:sp>
      <p:grpSp>
        <p:nvGrpSpPr>
          <p:cNvPr id="8" name="Group 16"/>
          <p:cNvGrpSpPr/>
          <p:nvPr/>
        </p:nvGrpSpPr>
        <p:grpSpPr>
          <a:xfrm>
            <a:off x="5395147" y="4440426"/>
            <a:ext cx="1401705" cy="216769"/>
            <a:chOff x="11643803" y="3980625"/>
            <a:chExt cx="1096395" cy="169554"/>
          </a:xfrm>
        </p:grpSpPr>
        <p:sp>
          <p:nvSpPr>
            <p:cNvPr id="9" name="Rectangle 2"/>
            <p:cNvSpPr/>
            <p:nvPr/>
          </p:nvSpPr>
          <p:spPr>
            <a:xfrm rot="2700000">
              <a:off x="11908522" y="3980626"/>
              <a:ext cx="169553" cy="169553"/>
            </a:xfrm>
            <a:prstGeom prst="rect">
              <a:avLst/>
            </a:prstGeom>
            <a:noFill/>
            <a:ln w="127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 name="Rectangle 6"/>
            <p:cNvSpPr/>
            <p:nvPr/>
          </p:nvSpPr>
          <p:spPr>
            <a:xfrm rot="2700000">
              <a:off x="12107224" y="3980625"/>
              <a:ext cx="169553" cy="169553"/>
            </a:xfrm>
            <a:prstGeom prst="rect">
              <a:avLst/>
            </a:prstGeom>
            <a:noFill/>
            <a:ln w="127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1" name="Rectangle 7"/>
            <p:cNvSpPr/>
            <p:nvPr/>
          </p:nvSpPr>
          <p:spPr>
            <a:xfrm rot="2700000">
              <a:off x="12305926" y="3980625"/>
              <a:ext cx="169553" cy="169553"/>
            </a:xfrm>
            <a:prstGeom prst="rect">
              <a:avLst/>
            </a:prstGeom>
            <a:noFill/>
            <a:ln w="127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12" name="Straight Connector 5"/>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743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22" presetClass="entr" presetSubtype="1"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par>
                                <p:cTn id="18" presetID="23" presetClass="entr" presetSubtype="32" fill="hold" grpId="0" nodeType="withEffect">
                                  <p:stCondLst>
                                    <p:cond delay="100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strVal val="4*#ppt_w"/>
                                          </p:val>
                                        </p:tav>
                                        <p:tav tm="100000">
                                          <p:val>
                                            <p:strVal val="#ppt_w"/>
                                          </p:val>
                                        </p:tav>
                                      </p:tavLst>
                                    </p:anim>
                                    <p:anim calcmode="lin" valueType="num">
                                      <p:cBhvr>
                                        <p:cTn id="21" dur="500" fill="hold"/>
                                        <p:tgtEl>
                                          <p:spTgt spid="5"/>
                                        </p:tgtEl>
                                        <p:attrNameLst>
                                          <p:attrName>ppt_h</p:attrName>
                                        </p:attrNameLst>
                                      </p:cBhvr>
                                      <p:tavLst>
                                        <p:tav tm="0">
                                          <p:val>
                                            <p:strVal val="4*#ppt_h"/>
                                          </p:val>
                                        </p:tav>
                                        <p:tav tm="100000">
                                          <p:val>
                                            <p:strVal val="#ppt_h"/>
                                          </p:val>
                                        </p:tav>
                                      </p:tavLst>
                                    </p:anim>
                                  </p:childTnLst>
                                </p:cTn>
                              </p:par>
                            </p:childTnLst>
                          </p:cTn>
                        </p:par>
                        <p:par>
                          <p:cTn id="22" fill="hold">
                            <p:stCondLst>
                              <p:cond delay="1500"/>
                            </p:stCondLst>
                            <p:childTnLst>
                              <p:par>
                                <p:cTn id="23" presetID="10" presetClass="entr" presetSubtype="0" fill="hold" grpId="0" nodeType="afterEffect">
                                  <p:stCondLst>
                                    <p:cond delay="25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2" presetClass="entr" presetSubtype="4" fill="hold" nodeType="withEffect">
                                  <p:stCondLst>
                                    <p:cond delay="4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p:tgtEl>
                                          <p:spTgt spid="8"/>
                                        </p:tgtEl>
                                        <p:attrNameLst>
                                          <p:attrName>ppt_y</p:attrName>
                                        </p:attrNameLst>
                                      </p:cBhvr>
                                      <p:tavLst>
                                        <p:tav tm="0">
                                          <p:val>
                                            <p:strVal val="#ppt_y+#ppt_h*1.125000"/>
                                          </p:val>
                                        </p:tav>
                                        <p:tav tm="100000">
                                          <p:val>
                                            <p:strVal val="#ppt_y"/>
                                          </p:val>
                                        </p:tav>
                                      </p:tavLst>
                                    </p:anim>
                                    <p:animEffect transition="in" filter="wipe(up)">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9" grpId="0" animBg="1"/>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任意多边形: 形状 7"/>
          <p:cNvSpPr/>
          <p:nvPr/>
        </p:nvSpPr>
        <p:spPr>
          <a:xfrm rot="2700000">
            <a:off x="2230001" y="-437000"/>
            <a:ext cx="7732002" cy="7732002"/>
          </a:xfrm>
          <a:custGeom>
            <a:avLst/>
            <a:gdLst>
              <a:gd name="connsiteX0" fmla="*/ 0 w 7732002"/>
              <a:gd name="connsiteY0" fmla="*/ 2586314 h 7732002"/>
              <a:gd name="connsiteX1" fmla="*/ 2586314 w 7732002"/>
              <a:gd name="connsiteY1" fmla="*/ 0 h 7732002"/>
              <a:gd name="connsiteX2" fmla="*/ 7732002 w 7732002"/>
              <a:gd name="connsiteY2" fmla="*/ 0 h 7732002"/>
              <a:gd name="connsiteX3" fmla="*/ 7732002 w 7732002"/>
              <a:gd name="connsiteY3" fmla="*/ 5226508 h 7732002"/>
              <a:gd name="connsiteX4" fmla="*/ 5226508 w 7732002"/>
              <a:gd name="connsiteY4" fmla="*/ 7732002 h 7732002"/>
              <a:gd name="connsiteX5" fmla="*/ 0 w 7732002"/>
              <a:gd name="connsiteY5" fmla="*/ 7732002 h 773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2002" h="7732002">
                <a:moveTo>
                  <a:pt x="0" y="2586314"/>
                </a:moveTo>
                <a:lnTo>
                  <a:pt x="2586314" y="0"/>
                </a:lnTo>
                <a:lnTo>
                  <a:pt x="7732002" y="0"/>
                </a:lnTo>
                <a:lnTo>
                  <a:pt x="7732002" y="5226508"/>
                </a:lnTo>
                <a:lnTo>
                  <a:pt x="5226508" y="7732002"/>
                </a:lnTo>
                <a:lnTo>
                  <a:pt x="0" y="7732002"/>
                </a:lnTo>
                <a:close/>
              </a:path>
            </a:pathLst>
          </a:cu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8"/>
          <p:cNvSpPr/>
          <p:nvPr/>
        </p:nvSpPr>
        <p:spPr>
          <a:xfrm rot="18900000">
            <a:off x="2415814" y="-214673"/>
            <a:ext cx="7360372" cy="7360372"/>
          </a:xfrm>
          <a:custGeom>
            <a:avLst/>
            <a:gdLst>
              <a:gd name="connsiteX0" fmla="*/ 10032394 w 15532228"/>
              <a:gd name="connsiteY0" fmla="*/ 1 h 15532228"/>
              <a:gd name="connsiteX1" fmla="*/ 15532228 w 15532228"/>
              <a:gd name="connsiteY1" fmla="*/ 5499834 h 15532228"/>
              <a:gd name="connsiteX2" fmla="*/ 15532228 w 15532228"/>
              <a:gd name="connsiteY2" fmla="*/ 15532228 h 15532228"/>
              <a:gd name="connsiteX3" fmla="*/ 5458119 w 15532228"/>
              <a:gd name="connsiteY3" fmla="*/ 15532228 h 15532228"/>
              <a:gd name="connsiteX4" fmla="*/ 0 w 15532228"/>
              <a:gd name="connsiteY4" fmla="*/ 10074109 h 15532228"/>
              <a:gd name="connsiteX5" fmla="*/ 0 w 15532228"/>
              <a:gd name="connsiteY5" fmla="*/ 0 h 15532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32228" h="15532228">
                <a:moveTo>
                  <a:pt x="10032394" y="1"/>
                </a:moveTo>
                <a:lnTo>
                  <a:pt x="15532228" y="5499834"/>
                </a:lnTo>
                <a:lnTo>
                  <a:pt x="15532228" y="15532228"/>
                </a:lnTo>
                <a:lnTo>
                  <a:pt x="5458119" y="15532228"/>
                </a:lnTo>
                <a:lnTo>
                  <a:pt x="0" y="10074109"/>
                </a:lnTo>
                <a:lnTo>
                  <a:pt x="0" y="0"/>
                </a:lnTo>
                <a:close/>
              </a:path>
            </a:pathLst>
          </a:custGeom>
          <a:solidFill>
            <a:schemeClr val="tx1">
              <a:alpha val="43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 name="文本框 9"/>
          <p:cNvSpPr txBox="1"/>
          <p:nvPr/>
        </p:nvSpPr>
        <p:spPr>
          <a:xfrm>
            <a:off x="1902749" y="2768063"/>
            <a:ext cx="8386501" cy="1015663"/>
          </a:xfrm>
          <a:prstGeom prst="rect">
            <a:avLst/>
          </a:prstGeom>
          <a:noFill/>
        </p:spPr>
        <p:txBody>
          <a:bodyPr wrap="square" rtlCol="0">
            <a:spAutoFit/>
          </a:bodyPr>
          <a:lstStyle/>
          <a:p>
            <a:r>
              <a:rPr lang="en-US" altLang="zh-CN" sz="6000" dirty="0">
                <a:solidFill>
                  <a:srgbClr val="F2BB61"/>
                </a:solidFill>
                <a:latin typeface="Agency FB" panose="020B0503020202020204" pitchFamily="34" charset="0"/>
                <a:ea typeface="Open Sans Semibold" panose="020B0706030804020204" pitchFamily="34" charset="0"/>
                <a:cs typeface="Open Sans Semibold" panose="020B0706030804020204" pitchFamily="34" charset="0"/>
              </a:rPr>
              <a:t>WHAT IS THE WORLD</a:t>
            </a:r>
          </a:p>
        </p:txBody>
      </p:sp>
      <p:sp>
        <p:nvSpPr>
          <p:cNvPr id="11" name="文本框 10"/>
          <p:cNvSpPr txBox="1"/>
          <p:nvPr/>
        </p:nvSpPr>
        <p:spPr>
          <a:xfrm>
            <a:off x="5126023" y="2390972"/>
            <a:ext cx="1939955" cy="400110"/>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chemeClr val="bg1"/>
                </a:solidFill>
                <a:effectLst/>
                <a:uLnTx/>
                <a:uFillTx/>
                <a:latin typeface="Agency FB" panose="020B0503020202020204" pitchFamily="34" charset="0"/>
              </a:rPr>
              <a:t>SORRY WE DON’T NOW</a:t>
            </a:r>
            <a:endParaRPr kumimoji="0" lang="zh-CN" altLang="en-US" sz="2000" b="0" i="0" u="none" strike="noStrike" kern="0" cap="none" spc="0" normalizeH="0" baseline="0" noProof="0" dirty="0">
              <a:ln>
                <a:noFill/>
              </a:ln>
              <a:solidFill>
                <a:schemeClr val="bg1"/>
              </a:solidFill>
              <a:effectLst/>
              <a:uLnTx/>
              <a:uFillTx/>
              <a:latin typeface="Agency FB" panose="020B0503020202020204" pitchFamily="34" charset="0"/>
            </a:endParaRPr>
          </a:p>
        </p:txBody>
      </p:sp>
      <p:sp>
        <p:nvSpPr>
          <p:cNvPr id="12" name="文本框 11"/>
          <p:cNvSpPr txBox="1"/>
          <p:nvPr/>
        </p:nvSpPr>
        <p:spPr>
          <a:xfrm>
            <a:off x="3478828" y="3683818"/>
            <a:ext cx="5234344" cy="27699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a:t>
            </a:r>
            <a:endParaRPr kumimoji="0" lang="zh-CN" altLang="en-US" sz="1200" b="0" i="0" u="none" strike="noStrike" kern="0" cap="none" spc="0" normalizeH="0" baseline="0" noProof="0" dirty="0">
              <a:ln>
                <a:noFill/>
              </a:ln>
              <a:solidFill>
                <a:schemeClr val="bg1"/>
              </a:solidFill>
              <a:effectLst/>
              <a:uLnTx/>
              <a:uFillTx/>
              <a:latin typeface="Agency FB" panose="020B0503020202020204" pitchFamily="34" charset="0"/>
            </a:endParaRPr>
          </a:p>
        </p:txBody>
      </p:sp>
      <p:grpSp>
        <p:nvGrpSpPr>
          <p:cNvPr id="5" name="组合 4"/>
          <p:cNvGrpSpPr/>
          <p:nvPr/>
        </p:nvGrpSpPr>
        <p:grpSpPr>
          <a:xfrm>
            <a:off x="5625806" y="4361712"/>
            <a:ext cx="940387" cy="169940"/>
            <a:chOff x="3478828" y="4802535"/>
            <a:chExt cx="3557559" cy="642896"/>
          </a:xfrm>
        </p:grpSpPr>
        <p:sp>
          <p:nvSpPr>
            <p:cNvPr id="2" name="矩形 1"/>
            <p:cNvSpPr/>
            <p:nvPr/>
          </p:nvSpPr>
          <p:spPr>
            <a:xfrm rot="2700000">
              <a:off x="4212802" y="4802537"/>
              <a:ext cx="642894" cy="64289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4942143" y="4802536"/>
              <a:ext cx="642894" cy="64289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2700000">
              <a:off x="5659519" y="4802535"/>
              <a:ext cx="642894" cy="64289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3478828" y="5123982"/>
              <a:ext cx="600826" cy="0"/>
            </a:xfrm>
            <a:prstGeom prst="line">
              <a:avLst/>
            </a:prstGeom>
            <a:ln w="254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435561" y="5123982"/>
              <a:ext cx="600826" cy="0"/>
            </a:xfrm>
            <a:prstGeom prst="line">
              <a:avLst/>
            </a:prstGeom>
            <a:ln w="254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45468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2" presetClass="entr" presetSubtype="1" fill="hold" grpId="0" nodeType="with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par>
                          <p:cTn id="13" fill="hold">
                            <p:stCondLst>
                              <p:cond delay="1000"/>
                            </p:stCondLst>
                            <p:childTnLst>
                              <p:par>
                                <p:cTn id="14" presetID="10" presetClass="entr" presetSubtype="0" fill="hold" grpId="0" nodeType="after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0398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rot="18900000">
            <a:off x="4259536" y="1592536"/>
            <a:ext cx="3672928" cy="3672928"/>
          </a:xfrm>
          <a:prstGeom prst="rect">
            <a:avLst/>
          </a:prstGeom>
          <a:solidFill>
            <a:srgbClr val="1C1C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 name="TextBox 1"/>
          <p:cNvSpPr txBox="1"/>
          <p:nvPr/>
        </p:nvSpPr>
        <p:spPr>
          <a:xfrm>
            <a:off x="5466662" y="2464863"/>
            <a:ext cx="1258678"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ABOUT US</a:t>
            </a:r>
          </a:p>
        </p:txBody>
      </p:sp>
      <p:grpSp>
        <p:nvGrpSpPr>
          <p:cNvPr id="17" name="Group 16"/>
          <p:cNvGrpSpPr/>
          <p:nvPr/>
        </p:nvGrpSpPr>
        <p:grpSpPr>
          <a:xfrm>
            <a:off x="5821902" y="3148890"/>
            <a:ext cx="548198" cy="84777"/>
            <a:chOff x="11643803" y="3980625"/>
            <a:chExt cx="1096395" cy="169554"/>
          </a:xfrm>
        </p:grpSpPr>
        <p:sp>
          <p:nvSpPr>
            <p:cNvPr id="3" name="Rectangle 2"/>
            <p:cNvSpPr/>
            <p:nvPr/>
          </p:nvSpPr>
          <p:spPr>
            <a:xfrm rot="2700000">
              <a:off x="11908522" y="3980626"/>
              <a:ext cx="169553" cy="169553"/>
            </a:xfrm>
            <a:prstGeom prst="rect">
              <a:avLst/>
            </a:prstGeom>
            <a:noFill/>
            <a:ln w="12700">
              <a:solidFill>
                <a:srgbClr val="F2BB61">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 name="Rectangle 6"/>
            <p:cNvSpPr/>
            <p:nvPr/>
          </p:nvSpPr>
          <p:spPr>
            <a:xfrm rot="2700000">
              <a:off x="12107224" y="3980625"/>
              <a:ext cx="169553" cy="169553"/>
            </a:xfrm>
            <a:prstGeom prst="rect">
              <a:avLst/>
            </a:prstGeom>
            <a:noFill/>
            <a:ln w="12700">
              <a:solidFill>
                <a:srgbClr val="F2BB61">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 name="Rectangle 7"/>
            <p:cNvSpPr/>
            <p:nvPr/>
          </p:nvSpPr>
          <p:spPr>
            <a:xfrm rot="2700000">
              <a:off x="12305926" y="3980625"/>
              <a:ext cx="169553" cy="169553"/>
            </a:xfrm>
            <a:prstGeom prst="rect">
              <a:avLst/>
            </a:prstGeom>
            <a:noFill/>
            <a:ln w="12700">
              <a:solidFill>
                <a:srgbClr val="F2BB61">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6" name="Straight Connector 5"/>
            <p:cNvCxnSpPr/>
            <p:nvPr/>
          </p:nvCxnSpPr>
          <p:spPr>
            <a:xfrm>
              <a:off x="12510595" y="4065403"/>
              <a:ext cx="229603" cy="0"/>
            </a:xfrm>
            <a:prstGeom prst="line">
              <a:avLst/>
            </a:prstGeom>
            <a:ln w="12700">
              <a:solidFill>
                <a:srgbClr val="F2BB61">
                  <a:alpha val="74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1643803" y="4065403"/>
              <a:ext cx="229603" cy="0"/>
            </a:xfrm>
            <a:prstGeom prst="line">
              <a:avLst/>
            </a:prstGeom>
            <a:ln w="12700">
              <a:solidFill>
                <a:srgbClr val="F2BB61">
                  <a:alpha val="74000"/>
                </a:srgbClr>
              </a:solidFill>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4475584" y="3515975"/>
            <a:ext cx="3240833" cy="609975"/>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a:t>
            </a:r>
          </a:p>
        </p:txBody>
      </p:sp>
      <p:sp>
        <p:nvSpPr>
          <p:cNvPr id="9" name="Chevron 8"/>
          <p:cNvSpPr/>
          <p:nvPr/>
        </p:nvSpPr>
        <p:spPr>
          <a:xfrm>
            <a:off x="8693153" y="3054838"/>
            <a:ext cx="362398" cy="748323"/>
          </a:xfrm>
          <a:prstGeom prst="chevron">
            <a:avLst>
              <a:gd name="adj" fmla="val 94963"/>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chemeClr val="tx1"/>
              </a:solidFill>
              <a:effectLst/>
              <a:uLnTx/>
              <a:uFillTx/>
              <a:cs typeface="+mn-ea"/>
              <a:sym typeface="+mn-lt"/>
            </a:endParaRPr>
          </a:p>
        </p:txBody>
      </p:sp>
      <p:sp>
        <p:nvSpPr>
          <p:cNvPr id="13" name="Chevron 12"/>
          <p:cNvSpPr/>
          <p:nvPr/>
        </p:nvSpPr>
        <p:spPr>
          <a:xfrm rot="10800000">
            <a:off x="3158352" y="3054838"/>
            <a:ext cx="362398" cy="748323"/>
          </a:xfrm>
          <a:prstGeom prst="chevron">
            <a:avLst>
              <a:gd name="adj" fmla="val 94963"/>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chemeClr val="tx1"/>
              </a:solidFill>
              <a:effectLst/>
              <a:uLnTx/>
              <a:uFillTx/>
              <a:cs typeface="+mn-ea"/>
              <a:sym typeface="+mn-lt"/>
            </a:endParaRPr>
          </a:p>
        </p:txBody>
      </p:sp>
    </p:spTree>
    <p:extLst>
      <p:ext uri="{BB962C8B-B14F-4D97-AF65-F5344CB8AC3E}">
        <p14:creationId xmlns:p14="http://schemas.microsoft.com/office/powerpoint/2010/main" val="176224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12" presetClass="entr" presetSubtype="2" fill="hold" grpId="0" nodeType="withEffect">
                                  <p:stCondLst>
                                    <p:cond delay="25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ppt_x</p:attrName>
                                        </p:attrNameLst>
                                      </p:cBhvr>
                                      <p:tavLst>
                                        <p:tav tm="0">
                                          <p:val>
                                            <p:strVal val="#ppt_x+#ppt_w*1.125000"/>
                                          </p:val>
                                        </p:tav>
                                        <p:tav tm="100000">
                                          <p:val>
                                            <p:strVal val="#ppt_x"/>
                                          </p:val>
                                        </p:tav>
                                      </p:tavLst>
                                    </p:anim>
                                    <p:animEffect transition="in" filter="wipe(left)">
                                      <p:cBhvr>
                                        <p:cTn id="14" dur="500"/>
                                        <p:tgtEl>
                                          <p:spTgt spid="13"/>
                                        </p:tgtEl>
                                      </p:cBhvr>
                                    </p:animEffect>
                                  </p:childTnLst>
                                </p:cTn>
                              </p:par>
                              <p:par>
                                <p:cTn id="15" presetID="12" presetClass="entr" presetSubtype="8" fill="hold" grpId="0" nodeType="withEffect">
                                  <p:stCondLst>
                                    <p:cond delay="2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p:tgtEl>
                                          <p:spTgt spid="9"/>
                                        </p:tgtEl>
                                        <p:attrNameLst>
                                          <p:attrName>ppt_x</p:attrName>
                                        </p:attrNameLst>
                                      </p:cBhvr>
                                      <p:tavLst>
                                        <p:tav tm="0">
                                          <p:val>
                                            <p:strVal val="#ppt_x-#ppt_w*1.125000"/>
                                          </p:val>
                                        </p:tav>
                                        <p:tav tm="100000">
                                          <p:val>
                                            <p:strVal val="#ppt_x"/>
                                          </p:val>
                                        </p:tav>
                                      </p:tavLst>
                                    </p:anim>
                                    <p:animEffect transition="in" filter="wipe(right)">
                                      <p:cBhvr>
                                        <p:cTn id="18" dur="500"/>
                                        <p:tgtEl>
                                          <p:spTgt spid="9"/>
                                        </p:tgtEl>
                                      </p:cBhvr>
                                    </p:animEffect>
                                  </p:childTnLst>
                                </p:cTn>
                              </p:par>
                            </p:childTnLst>
                          </p:cTn>
                        </p:par>
                        <p:par>
                          <p:cTn id="19" fill="hold">
                            <p:stCondLst>
                              <p:cond delay="750"/>
                            </p:stCondLst>
                            <p:childTnLst>
                              <p:par>
                                <p:cTn id="20" presetID="50" presetClass="entr" presetSubtype="0" decel="10000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strVal val="#ppt_w+.3"/>
                                          </p:val>
                                        </p:tav>
                                        <p:tav tm="100000">
                                          <p:val>
                                            <p:strVal val="#ppt_w"/>
                                          </p:val>
                                        </p:tav>
                                      </p:tavLst>
                                    </p:anim>
                                    <p:anim calcmode="lin" valueType="num">
                                      <p:cBhvr>
                                        <p:cTn id="23" dur="1000" fill="hold"/>
                                        <p:tgtEl>
                                          <p:spTgt spid="2"/>
                                        </p:tgtEl>
                                        <p:attrNameLst>
                                          <p:attrName>ppt_h</p:attrName>
                                        </p:attrNameLst>
                                      </p:cBhvr>
                                      <p:tavLst>
                                        <p:tav tm="0">
                                          <p:val>
                                            <p:strVal val="#ppt_h"/>
                                          </p:val>
                                        </p:tav>
                                        <p:tav tm="100000">
                                          <p:val>
                                            <p:strVal val="#ppt_h"/>
                                          </p:val>
                                        </p:tav>
                                      </p:tavLst>
                                    </p:anim>
                                    <p:animEffect transition="in" filter="fade">
                                      <p:cBhvr>
                                        <p:cTn id="24" dur="1000"/>
                                        <p:tgtEl>
                                          <p:spTgt spid="2"/>
                                        </p:tgtEl>
                                      </p:cBhvr>
                                    </p:animEffect>
                                  </p:childTnLst>
                                </p:cTn>
                              </p:par>
                              <p:par>
                                <p:cTn id="25" presetID="10" presetClass="entr" presetSubtype="0" fill="hold" nodeType="withEffect">
                                  <p:stCondLst>
                                    <p:cond delay="25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250"/>
                                        <p:tgtEl>
                                          <p:spTgt spid="17"/>
                                        </p:tgtEl>
                                      </p:cBhvr>
                                    </p:animEffect>
                                  </p:childTnLst>
                                </p:cTn>
                              </p:par>
                            </p:childTnLst>
                          </p:cTn>
                        </p:par>
                        <p:par>
                          <p:cTn id="28" fill="hold">
                            <p:stCondLst>
                              <p:cond delay="1750"/>
                            </p:stCondLst>
                            <p:childTnLst>
                              <p:par>
                                <p:cTn id="29" presetID="22" presetClass="entr" presetSubtype="8" fill="hold" grpId="0" nodeType="afterEffect">
                                  <p:stCondLst>
                                    <p:cond delay="0"/>
                                  </p:stCondLst>
                                  <p:iterate type="wd">
                                    <p:tmPct val="10000"/>
                                  </p:iterate>
                                  <p:childTnLst>
                                    <p:set>
                                      <p:cBhvr>
                                        <p:cTn id="30" dur="1" fill="hold">
                                          <p:stCondLst>
                                            <p:cond delay="0"/>
                                          </p:stCondLst>
                                        </p:cTn>
                                        <p:tgtEl>
                                          <p:spTgt spid="14">
                                            <p:txEl>
                                              <p:pRg st="0" end="0"/>
                                            </p:txEl>
                                          </p:spTgt>
                                        </p:tgtEl>
                                        <p:attrNameLst>
                                          <p:attrName>style.visibility</p:attrName>
                                        </p:attrNameLst>
                                      </p:cBhvr>
                                      <p:to>
                                        <p:strVal val="visible"/>
                                      </p:to>
                                    </p:set>
                                    <p:animEffect transition="in" filter="wipe(left)">
                                      <p:cBhvr>
                                        <p:cTn id="31"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14" grpId="0" build="p"/>
      <p:bldP spid="9"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23" name="Freeform 22"/>
          <p:cNvSpPr/>
          <p:nvPr/>
        </p:nvSpPr>
        <p:spPr>
          <a:xfrm rot="10800000">
            <a:off x="-1" y="1"/>
            <a:ext cx="12192001" cy="2892490"/>
          </a:xfrm>
          <a:custGeom>
            <a:avLst/>
            <a:gdLst>
              <a:gd name="connsiteX0" fmla="*/ 24384000 w 24384002"/>
              <a:gd name="connsiteY0" fmla="*/ 5784979 h 5784979"/>
              <a:gd name="connsiteX1" fmla="*/ 0 w 24384002"/>
              <a:gd name="connsiteY1" fmla="*/ 5784979 h 5784979"/>
              <a:gd name="connsiteX2" fmla="*/ 0 w 24384002"/>
              <a:gd name="connsiteY2" fmla="*/ 2052735 h 5784979"/>
              <a:gd name="connsiteX3" fmla="*/ 2 w 24384002"/>
              <a:gd name="connsiteY3" fmla="*/ 2052735 h 5784979"/>
              <a:gd name="connsiteX4" fmla="*/ 12192002 w 24384002"/>
              <a:gd name="connsiteY4" fmla="*/ 0 h 5784979"/>
              <a:gd name="connsiteX5" fmla="*/ 24384002 w 24384002"/>
              <a:gd name="connsiteY5" fmla="*/ 2052735 h 5784979"/>
              <a:gd name="connsiteX6" fmla="*/ 24384000 w 24384002"/>
              <a:gd name="connsiteY6" fmla="*/ 2052735 h 578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84002" h="5784979">
                <a:moveTo>
                  <a:pt x="24384000" y="5784979"/>
                </a:moveTo>
                <a:lnTo>
                  <a:pt x="0" y="5784979"/>
                </a:lnTo>
                <a:lnTo>
                  <a:pt x="0" y="2052735"/>
                </a:lnTo>
                <a:lnTo>
                  <a:pt x="2" y="2052735"/>
                </a:lnTo>
                <a:lnTo>
                  <a:pt x="12192002" y="0"/>
                </a:lnTo>
                <a:lnTo>
                  <a:pt x="24384002" y="2052735"/>
                </a:lnTo>
                <a:lnTo>
                  <a:pt x="24384000" y="2052735"/>
                </a:lnTo>
                <a:close/>
              </a:path>
            </a:pathLst>
          </a:cu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 name="TextBox 1"/>
          <p:cNvSpPr txBox="1"/>
          <p:nvPr/>
        </p:nvSpPr>
        <p:spPr>
          <a:xfrm>
            <a:off x="5013813" y="1132001"/>
            <a:ext cx="2164375"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chemeClr val="bg1">
                    <a:lumMod val="95000"/>
                  </a:schemeClr>
                </a:solidFill>
                <a:effectLst/>
                <a:uLnTx/>
                <a:uFillTx/>
                <a:cs typeface="+mn-ea"/>
                <a:sym typeface="+mn-lt"/>
              </a:rPr>
              <a:t>PROJECT TIMELINE</a:t>
            </a:r>
          </a:p>
        </p:txBody>
      </p:sp>
      <p:sp>
        <p:nvSpPr>
          <p:cNvPr id="9" name="TextBox 8"/>
          <p:cNvSpPr txBox="1"/>
          <p:nvPr/>
        </p:nvSpPr>
        <p:spPr>
          <a:xfrm>
            <a:off x="5893059" y="3625464"/>
            <a:ext cx="405881"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chemeClr val="bg1">
                    <a:lumMod val="95000"/>
                  </a:schemeClr>
                </a:solidFill>
                <a:effectLst/>
                <a:uLnTx/>
                <a:uFillTx/>
                <a:cs typeface="+mn-ea"/>
                <a:sym typeface="+mn-lt"/>
              </a:rPr>
              <a:t>01</a:t>
            </a:r>
          </a:p>
        </p:txBody>
      </p:sp>
      <p:grpSp>
        <p:nvGrpSpPr>
          <p:cNvPr id="3" name="组合 2"/>
          <p:cNvGrpSpPr/>
          <p:nvPr/>
        </p:nvGrpSpPr>
        <p:grpSpPr>
          <a:xfrm>
            <a:off x="6064157" y="2444121"/>
            <a:ext cx="66066" cy="958201"/>
            <a:chOff x="6064157" y="2444121"/>
            <a:chExt cx="66066" cy="958201"/>
          </a:xfrm>
        </p:grpSpPr>
        <p:sp>
          <p:nvSpPr>
            <p:cNvPr id="10" name="Oval 9"/>
            <p:cNvSpPr/>
            <p:nvPr/>
          </p:nvSpPr>
          <p:spPr>
            <a:xfrm>
              <a:off x="6064157" y="2444121"/>
              <a:ext cx="66066" cy="66066"/>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12" name="Straight Connector 11"/>
            <p:cNvCxnSpPr>
              <a:endCxn id="10" idx="4"/>
            </p:cNvCxnSpPr>
            <p:nvPr/>
          </p:nvCxnSpPr>
          <p:spPr>
            <a:xfrm flipV="1">
              <a:off x="6095999" y="2510187"/>
              <a:ext cx="1191" cy="875746"/>
            </a:xfrm>
            <a:prstGeom prst="line">
              <a:avLst/>
            </a:prstGeom>
            <a:ln w="19050">
              <a:solidFill>
                <a:srgbClr val="F2BB61"/>
              </a:solidFill>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6064157" y="3336256"/>
              <a:ext cx="66066" cy="66066"/>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39" name="TextBox 38"/>
          <p:cNvSpPr txBox="1"/>
          <p:nvPr/>
        </p:nvSpPr>
        <p:spPr>
          <a:xfrm>
            <a:off x="5876937" y="3451999"/>
            <a:ext cx="429926"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chemeClr val="bg1">
                    <a:lumMod val="95000"/>
                  </a:schemeClr>
                </a:solidFill>
                <a:effectLst/>
                <a:uLnTx/>
                <a:uFillTx/>
                <a:cs typeface="+mn-ea"/>
                <a:sym typeface="+mn-lt"/>
              </a:rPr>
              <a:t>Part</a:t>
            </a:r>
          </a:p>
        </p:txBody>
      </p:sp>
      <p:grpSp>
        <p:nvGrpSpPr>
          <p:cNvPr id="41" name="Group 40"/>
          <p:cNvGrpSpPr/>
          <p:nvPr/>
        </p:nvGrpSpPr>
        <p:grpSpPr>
          <a:xfrm rot="5400000">
            <a:off x="5821902" y="4930747"/>
            <a:ext cx="548198" cy="84777"/>
            <a:chOff x="11643803" y="3980625"/>
            <a:chExt cx="1096395" cy="169554"/>
          </a:xfrm>
        </p:grpSpPr>
        <p:sp>
          <p:nvSpPr>
            <p:cNvPr id="42" name="Rectangle 41"/>
            <p:cNvSpPr/>
            <p:nvPr/>
          </p:nvSpPr>
          <p:spPr>
            <a:xfrm rot="2700000">
              <a:off x="11908522" y="3980626"/>
              <a:ext cx="169553" cy="169553"/>
            </a:xfrm>
            <a:prstGeom prst="rect">
              <a:avLst/>
            </a:prstGeom>
            <a:noFill/>
            <a:ln w="15875">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3" name="Rectangle 42"/>
            <p:cNvSpPr/>
            <p:nvPr/>
          </p:nvSpPr>
          <p:spPr>
            <a:xfrm rot="2700000">
              <a:off x="12107224" y="3980625"/>
              <a:ext cx="169553" cy="169553"/>
            </a:xfrm>
            <a:prstGeom prst="rect">
              <a:avLst/>
            </a:prstGeom>
            <a:noFill/>
            <a:ln w="15875">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4" name="Rectangle 43"/>
            <p:cNvSpPr/>
            <p:nvPr/>
          </p:nvSpPr>
          <p:spPr>
            <a:xfrm rot="2700000">
              <a:off x="12305926" y="3980625"/>
              <a:ext cx="169553" cy="169553"/>
            </a:xfrm>
            <a:prstGeom prst="rect">
              <a:avLst/>
            </a:prstGeom>
            <a:noFill/>
            <a:ln w="15875">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45" name="Straight Connector 44"/>
            <p:cNvCxnSpPr/>
            <p:nvPr/>
          </p:nvCxnSpPr>
          <p:spPr>
            <a:xfrm>
              <a:off x="12510595" y="4065403"/>
              <a:ext cx="229603" cy="0"/>
            </a:xfrm>
            <a:prstGeom prst="line">
              <a:avLst/>
            </a:prstGeom>
            <a:ln w="15875">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1643803" y="4065403"/>
              <a:ext cx="229603" cy="0"/>
            </a:xfrm>
            <a:prstGeom prst="line">
              <a:avLst/>
            </a:prstGeom>
            <a:ln w="15875">
              <a:solidFill>
                <a:srgbClr val="F2BB61"/>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6064157" y="5916189"/>
            <a:ext cx="66066" cy="941812"/>
            <a:chOff x="6064157" y="5916189"/>
            <a:chExt cx="66066" cy="941812"/>
          </a:xfrm>
        </p:grpSpPr>
        <p:sp>
          <p:nvSpPr>
            <p:cNvPr id="47" name="Oval 46"/>
            <p:cNvSpPr/>
            <p:nvPr/>
          </p:nvSpPr>
          <p:spPr>
            <a:xfrm>
              <a:off x="6064157" y="5916189"/>
              <a:ext cx="66066" cy="66066"/>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48" name="Straight Connector 47"/>
            <p:cNvCxnSpPr>
              <a:endCxn id="47" idx="4"/>
            </p:cNvCxnSpPr>
            <p:nvPr/>
          </p:nvCxnSpPr>
          <p:spPr>
            <a:xfrm flipV="1">
              <a:off x="6095999" y="5982255"/>
              <a:ext cx="1191" cy="875746"/>
            </a:xfrm>
            <a:prstGeom prst="line">
              <a:avLst/>
            </a:prstGeom>
            <a:ln w="1905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51" name="TextBox 50"/>
          <p:cNvSpPr txBox="1"/>
          <p:nvPr/>
        </p:nvSpPr>
        <p:spPr>
          <a:xfrm>
            <a:off x="5602286" y="4074887"/>
            <a:ext cx="1053495" cy="400110"/>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rgbClr val="F2BB61"/>
                </a:solidFill>
                <a:effectLst/>
                <a:uLnTx/>
                <a:uFillTx/>
                <a:cs typeface="+mn-ea"/>
                <a:sym typeface="+mn-lt"/>
              </a:rPr>
              <a:t>DEFINITION</a:t>
            </a:r>
          </a:p>
        </p:txBody>
      </p:sp>
      <p:grpSp>
        <p:nvGrpSpPr>
          <p:cNvPr id="4" name="Group 4"/>
          <p:cNvGrpSpPr>
            <a:grpSpLocks noChangeAspect="1"/>
          </p:cNvGrpSpPr>
          <p:nvPr/>
        </p:nvGrpSpPr>
        <p:grpSpPr bwMode="auto">
          <a:xfrm>
            <a:off x="5977203" y="1718641"/>
            <a:ext cx="237593" cy="582355"/>
            <a:chOff x="516" y="1915"/>
            <a:chExt cx="235" cy="576"/>
          </a:xfrm>
        </p:grpSpPr>
        <p:sp>
          <p:nvSpPr>
            <p:cNvPr id="6" name="Freeform 5"/>
            <p:cNvSpPr>
              <a:spLocks/>
            </p:cNvSpPr>
            <p:nvPr/>
          </p:nvSpPr>
          <p:spPr bwMode="auto">
            <a:xfrm>
              <a:off x="575" y="1915"/>
              <a:ext cx="118" cy="345"/>
            </a:xfrm>
            <a:custGeom>
              <a:avLst/>
              <a:gdLst>
                <a:gd name="T0" fmla="*/ 20 w 40"/>
                <a:gd name="T1" fmla="*/ 0 h 120"/>
                <a:gd name="T2" fmla="*/ 34 w 40"/>
                <a:gd name="T3" fmla="*/ 6 h 120"/>
                <a:gd name="T4" fmla="*/ 40 w 40"/>
                <a:gd name="T5" fmla="*/ 20 h 120"/>
                <a:gd name="T6" fmla="*/ 40 w 40"/>
                <a:gd name="T7" fmla="*/ 100 h 120"/>
                <a:gd name="T8" fmla="*/ 34 w 40"/>
                <a:gd name="T9" fmla="*/ 114 h 120"/>
                <a:gd name="T10" fmla="*/ 20 w 40"/>
                <a:gd name="T11" fmla="*/ 120 h 120"/>
                <a:gd name="T12" fmla="*/ 6 w 40"/>
                <a:gd name="T13" fmla="*/ 114 h 120"/>
                <a:gd name="T14" fmla="*/ 0 w 40"/>
                <a:gd name="T15" fmla="*/ 100 h 120"/>
                <a:gd name="T16" fmla="*/ 0 w 40"/>
                <a:gd name="T17" fmla="*/ 20 h 120"/>
                <a:gd name="T18" fmla="*/ 6 w 40"/>
                <a:gd name="T19" fmla="*/ 6 h 120"/>
                <a:gd name="T20" fmla="*/ 20 w 40"/>
                <a:gd name="T2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120">
                  <a:moveTo>
                    <a:pt x="20" y="0"/>
                  </a:moveTo>
                  <a:cubicBezTo>
                    <a:pt x="25" y="0"/>
                    <a:pt x="30" y="2"/>
                    <a:pt x="34" y="6"/>
                  </a:cubicBezTo>
                  <a:cubicBezTo>
                    <a:pt x="38" y="10"/>
                    <a:pt x="40" y="15"/>
                    <a:pt x="40" y="20"/>
                  </a:cubicBezTo>
                  <a:cubicBezTo>
                    <a:pt x="40" y="100"/>
                    <a:pt x="40" y="100"/>
                    <a:pt x="40" y="100"/>
                  </a:cubicBezTo>
                  <a:cubicBezTo>
                    <a:pt x="40" y="106"/>
                    <a:pt x="38" y="110"/>
                    <a:pt x="34" y="114"/>
                  </a:cubicBezTo>
                  <a:cubicBezTo>
                    <a:pt x="30" y="118"/>
                    <a:pt x="25" y="120"/>
                    <a:pt x="20" y="120"/>
                  </a:cubicBezTo>
                  <a:cubicBezTo>
                    <a:pt x="14" y="120"/>
                    <a:pt x="10" y="118"/>
                    <a:pt x="6" y="114"/>
                  </a:cubicBezTo>
                  <a:cubicBezTo>
                    <a:pt x="2" y="110"/>
                    <a:pt x="0" y="106"/>
                    <a:pt x="0" y="100"/>
                  </a:cubicBezTo>
                  <a:cubicBezTo>
                    <a:pt x="0" y="20"/>
                    <a:pt x="0" y="20"/>
                    <a:pt x="0" y="20"/>
                  </a:cubicBezTo>
                  <a:cubicBezTo>
                    <a:pt x="0" y="15"/>
                    <a:pt x="2" y="10"/>
                    <a:pt x="6" y="6"/>
                  </a:cubicBezTo>
                  <a:cubicBezTo>
                    <a:pt x="10" y="2"/>
                    <a:pt x="14" y="0"/>
                    <a:pt x="20" y="0"/>
                  </a:cubicBezTo>
                  <a:close/>
                </a:path>
              </a:pathLst>
            </a:custGeom>
            <a:noFill/>
            <a:ln w="22225" cap="rnd">
              <a:solidFill>
                <a:srgbClr val="F2BB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Freeform 6"/>
            <p:cNvSpPr>
              <a:spLocks noEditPoints="1"/>
            </p:cNvSpPr>
            <p:nvPr/>
          </p:nvSpPr>
          <p:spPr bwMode="auto">
            <a:xfrm>
              <a:off x="516" y="2206"/>
              <a:ext cx="235" cy="285"/>
            </a:xfrm>
            <a:custGeom>
              <a:avLst/>
              <a:gdLst>
                <a:gd name="T0" fmla="*/ 80 w 80"/>
                <a:gd name="T1" fmla="*/ 0 h 99"/>
                <a:gd name="T2" fmla="*/ 68 w 80"/>
                <a:gd name="T3" fmla="*/ 27 h 99"/>
                <a:gd name="T4" fmla="*/ 40 w 80"/>
                <a:gd name="T5" fmla="*/ 39 h 99"/>
                <a:gd name="T6" fmla="*/ 40 w 80"/>
                <a:gd name="T7" fmla="*/ 99 h 99"/>
                <a:gd name="T8" fmla="*/ 60 w 80"/>
                <a:gd name="T9" fmla="*/ 99 h 99"/>
                <a:gd name="T10" fmla="*/ 20 w 80"/>
                <a:gd name="T11" fmla="*/ 99 h 99"/>
                <a:gd name="T12" fmla="*/ 40 w 80"/>
                <a:gd name="T13" fmla="*/ 99 h 99"/>
                <a:gd name="T14" fmla="*/ 40 w 80"/>
                <a:gd name="T15" fmla="*/ 39 h 99"/>
                <a:gd name="T16" fmla="*/ 40 w 80"/>
                <a:gd name="T17" fmla="*/ 39 h 99"/>
                <a:gd name="T18" fmla="*/ 11 w 80"/>
                <a:gd name="T19" fmla="*/ 27 h 99"/>
                <a:gd name="T20" fmla="*/ 0 w 80"/>
                <a:gd name="T21"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99">
                  <a:moveTo>
                    <a:pt x="80" y="0"/>
                  </a:moveTo>
                  <a:cubicBezTo>
                    <a:pt x="80" y="11"/>
                    <a:pt x="76" y="20"/>
                    <a:pt x="68" y="27"/>
                  </a:cubicBezTo>
                  <a:cubicBezTo>
                    <a:pt x="60" y="35"/>
                    <a:pt x="51" y="39"/>
                    <a:pt x="40" y="39"/>
                  </a:cubicBezTo>
                  <a:cubicBezTo>
                    <a:pt x="40" y="99"/>
                    <a:pt x="40" y="99"/>
                    <a:pt x="40" y="99"/>
                  </a:cubicBezTo>
                  <a:cubicBezTo>
                    <a:pt x="60" y="99"/>
                    <a:pt x="60" y="99"/>
                    <a:pt x="60" y="99"/>
                  </a:cubicBezTo>
                  <a:moveTo>
                    <a:pt x="20" y="99"/>
                  </a:moveTo>
                  <a:cubicBezTo>
                    <a:pt x="40" y="99"/>
                    <a:pt x="40" y="99"/>
                    <a:pt x="40" y="99"/>
                  </a:cubicBezTo>
                  <a:moveTo>
                    <a:pt x="40" y="39"/>
                  </a:moveTo>
                  <a:cubicBezTo>
                    <a:pt x="40" y="39"/>
                    <a:pt x="40" y="39"/>
                    <a:pt x="40" y="39"/>
                  </a:cubicBezTo>
                  <a:cubicBezTo>
                    <a:pt x="29" y="39"/>
                    <a:pt x="19" y="35"/>
                    <a:pt x="11" y="27"/>
                  </a:cubicBezTo>
                  <a:cubicBezTo>
                    <a:pt x="4" y="20"/>
                    <a:pt x="0" y="11"/>
                    <a:pt x="0" y="0"/>
                  </a:cubicBezTo>
                </a:path>
              </a:pathLst>
            </a:custGeom>
            <a:noFill/>
            <a:ln w="22225" cap="rnd">
              <a:solidFill>
                <a:srgbClr val="F2BB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27" name="椭圆 26"/>
          <p:cNvSpPr/>
          <p:nvPr/>
        </p:nvSpPr>
        <p:spPr>
          <a:xfrm>
            <a:off x="1278607" y="3903660"/>
            <a:ext cx="869698" cy="869698"/>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Freeform 36"/>
          <p:cNvSpPr>
            <a:spLocks noEditPoints="1"/>
          </p:cNvSpPr>
          <p:nvPr/>
        </p:nvSpPr>
        <p:spPr bwMode="auto">
          <a:xfrm>
            <a:off x="1530791" y="4140146"/>
            <a:ext cx="365331" cy="396726"/>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rgbClr val="F2BB6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9" name="TextBox 147"/>
          <p:cNvSpPr txBox="1"/>
          <p:nvPr/>
        </p:nvSpPr>
        <p:spPr>
          <a:xfrm>
            <a:off x="1104956" y="4821517"/>
            <a:ext cx="1217000"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Agency FB" panose="020B0503020202020204" pitchFamily="34" charset="0"/>
              </a:rPr>
              <a:t>PHOTOGRAPHY</a:t>
            </a:r>
          </a:p>
        </p:txBody>
      </p:sp>
      <p:sp>
        <p:nvSpPr>
          <p:cNvPr id="53" name="Rectangle 13"/>
          <p:cNvSpPr/>
          <p:nvPr/>
        </p:nvSpPr>
        <p:spPr>
          <a:xfrm>
            <a:off x="636274" y="5170288"/>
            <a:ext cx="2154365"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a:t>
            </a:r>
          </a:p>
        </p:txBody>
      </p:sp>
      <p:sp>
        <p:nvSpPr>
          <p:cNvPr id="25" name="椭圆 24"/>
          <p:cNvSpPr/>
          <p:nvPr/>
        </p:nvSpPr>
        <p:spPr>
          <a:xfrm>
            <a:off x="3799914" y="3903660"/>
            <a:ext cx="869698" cy="869698"/>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26" name="Freeform 42"/>
          <p:cNvSpPr>
            <a:spLocks noEditPoints="1"/>
          </p:cNvSpPr>
          <p:nvPr/>
        </p:nvSpPr>
        <p:spPr bwMode="auto">
          <a:xfrm>
            <a:off x="4011297" y="4146158"/>
            <a:ext cx="446933" cy="384702"/>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2BB6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0" name="TextBox 147"/>
          <p:cNvSpPr txBox="1"/>
          <p:nvPr/>
        </p:nvSpPr>
        <p:spPr>
          <a:xfrm>
            <a:off x="3626263" y="4821517"/>
            <a:ext cx="1217000"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Agency FB" panose="020B0503020202020204" pitchFamily="34" charset="0"/>
              </a:rPr>
              <a:t>PHOTOGRAPHY</a:t>
            </a:r>
          </a:p>
        </p:txBody>
      </p:sp>
      <p:sp>
        <p:nvSpPr>
          <p:cNvPr id="54" name="Rectangle 13"/>
          <p:cNvSpPr/>
          <p:nvPr/>
        </p:nvSpPr>
        <p:spPr>
          <a:xfrm>
            <a:off x="3157581" y="5170288"/>
            <a:ext cx="2154365"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a:t>
            </a:r>
          </a:p>
        </p:txBody>
      </p:sp>
      <p:sp>
        <p:nvSpPr>
          <p:cNvPr id="65" name="椭圆 64"/>
          <p:cNvSpPr/>
          <p:nvPr/>
        </p:nvSpPr>
        <p:spPr>
          <a:xfrm>
            <a:off x="7522388" y="3903660"/>
            <a:ext cx="869698" cy="869698"/>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7" name="TextBox 147"/>
          <p:cNvSpPr txBox="1"/>
          <p:nvPr/>
        </p:nvSpPr>
        <p:spPr>
          <a:xfrm>
            <a:off x="7348737" y="4821517"/>
            <a:ext cx="1217000"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Agency FB" panose="020B0503020202020204" pitchFamily="34" charset="0"/>
              </a:rPr>
              <a:t>PHOTOGRAPHY</a:t>
            </a:r>
          </a:p>
        </p:txBody>
      </p:sp>
      <p:sp>
        <p:nvSpPr>
          <p:cNvPr id="64" name="Rectangle 13"/>
          <p:cNvSpPr/>
          <p:nvPr/>
        </p:nvSpPr>
        <p:spPr>
          <a:xfrm>
            <a:off x="6880055" y="5170288"/>
            <a:ext cx="2154365"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a:t>
            </a:r>
          </a:p>
        </p:txBody>
      </p:sp>
      <p:sp>
        <p:nvSpPr>
          <p:cNvPr id="60" name="椭圆 59"/>
          <p:cNvSpPr/>
          <p:nvPr/>
        </p:nvSpPr>
        <p:spPr>
          <a:xfrm>
            <a:off x="10043695" y="3903660"/>
            <a:ext cx="869698" cy="869698"/>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TextBox 147"/>
          <p:cNvSpPr txBox="1"/>
          <p:nvPr/>
        </p:nvSpPr>
        <p:spPr>
          <a:xfrm>
            <a:off x="9870044" y="4821517"/>
            <a:ext cx="1217000"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Agency FB" panose="020B0503020202020204" pitchFamily="34" charset="0"/>
              </a:rPr>
              <a:t>PHOTOGRAPHY</a:t>
            </a:r>
          </a:p>
        </p:txBody>
      </p:sp>
      <p:sp>
        <p:nvSpPr>
          <p:cNvPr id="59" name="Rectangle 13"/>
          <p:cNvSpPr/>
          <p:nvPr/>
        </p:nvSpPr>
        <p:spPr>
          <a:xfrm>
            <a:off x="9401362" y="5170288"/>
            <a:ext cx="2154365"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a:t>
            </a:r>
          </a:p>
        </p:txBody>
      </p:sp>
      <p:sp>
        <p:nvSpPr>
          <p:cNvPr id="68" name="Freeform 245"/>
          <p:cNvSpPr>
            <a:spLocks/>
          </p:cNvSpPr>
          <p:nvPr/>
        </p:nvSpPr>
        <p:spPr bwMode="auto">
          <a:xfrm>
            <a:off x="7759124" y="4144780"/>
            <a:ext cx="396226" cy="396226"/>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2BB6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9" name="Freeform 71"/>
          <p:cNvSpPr>
            <a:spLocks noEditPoints="1"/>
          </p:cNvSpPr>
          <p:nvPr/>
        </p:nvSpPr>
        <p:spPr bwMode="auto">
          <a:xfrm>
            <a:off x="10262644" y="4146158"/>
            <a:ext cx="431800" cy="404600"/>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rgbClr val="F2BB6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38" name="组合 37"/>
          <p:cNvGrpSpPr/>
          <p:nvPr/>
        </p:nvGrpSpPr>
        <p:grpSpPr>
          <a:xfrm rot="18900000">
            <a:off x="-85823" y="202000"/>
            <a:ext cx="821246" cy="245601"/>
            <a:chOff x="7342060" y="1829306"/>
            <a:chExt cx="283479" cy="84777"/>
          </a:xfrm>
        </p:grpSpPr>
        <p:sp>
          <p:nvSpPr>
            <p:cNvPr id="40"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9"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0"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52" name="组合 51"/>
          <p:cNvGrpSpPr/>
          <p:nvPr/>
        </p:nvGrpSpPr>
        <p:grpSpPr>
          <a:xfrm>
            <a:off x="11910222" y="6571459"/>
            <a:ext cx="281778" cy="286541"/>
            <a:chOff x="11931652" y="6596062"/>
            <a:chExt cx="281778" cy="286541"/>
          </a:xfrm>
        </p:grpSpPr>
        <p:sp>
          <p:nvSpPr>
            <p:cNvPr id="55"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6"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57" name="Freeform 132"/>
          <p:cNvSpPr>
            <a:spLocks noChangeAspect="1" noEditPoints="1"/>
          </p:cNvSpPr>
          <p:nvPr/>
        </p:nvSpPr>
        <p:spPr bwMode="auto">
          <a:xfrm>
            <a:off x="5977203" y="5413540"/>
            <a:ext cx="254937" cy="243852"/>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rgbClr val="F2BB61"/>
          </a:solidFill>
          <a:ln w="9525">
            <a:noFill/>
            <a:round/>
            <a:headEnd/>
            <a:tailEnd/>
          </a:ln>
        </p:spPr>
        <p:txBody>
          <a:bodyPr vert="horz" wrap="square" lIns="91440" tIns="45720" rIns="91440" bIns="45720" numCol="1" anchor="t" anchorCtr="0" compatLnSpc="1">
            <a:prstTxWarp prst="textNoShape">
              <a:avLst/>
            </a:prstTxWarp>
          </a:bodyPr>
          <a:lstStyle/>
          <a:p>
            <a:endParaRPr lang="en-US" kern="0">
              <a:solidFill>
                <a:sysClr val="windowText" lastClr="000000"/>
              </a:solidFill>
            </a:endParaRPr>
          </a:p>
        </p:txBody>
      </p:sp>
    </p:spTree>
    <p:extLst>
      <p:ext uri="{BB962C8B-B14F-4D97-AF65-F5344CB8AC3E}">
        <p14:creationId xmlns:p14="http://schemas.microsoft.com/office/powerpoint/2010/main" val="1895991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750"/>
                                        <p:tgtEl>
                                          <p:spTgt spid="23"/>
                                        </p:tgtEl>
                                      </p:cBhvr>
                                    </p:animEffect>
                                  </p:childTnLst>
                                </p:cTn>
                              </p:par>
                              <p:par>
                                <p:cTn id="8" presetID="50" presetClass="entr" presetSubtype="0" decel="100000" fill="hold" grpId="0" nodeType="withEffect">
                                  <p:stCondLst>
                                    <p:cond delay="250"/>
                                  </p:stCondLst>
                                  <p:childTnLst>
                                    <p:set>
                                      <p:cBhvr>
                                        <p:cTn id="9" dur="1" fill="hold">
                                          <p:stCondLst>
                                            <p:cond delay="0"/>
                                          </p:stCondLst>
                                        </p:cTn>
                                        <p:tgtEl>
                                          <p:spTgt spid="2"/>
                                        </p:tgtEl>
                                        <p:attrNameLst>
                                          <p:attrName>style.visibility</p:attrName>
                                        </p:attrNameLst>
                                      </p:cBhvr>
                                      <p:to>
                                        <p:strVal val="visible"/>
                                      </p:to>
                                    </p:set>
                                    <p:anim calcmode="lin" valueType="num">
                                      <p:cBhvr>
                                        <p:cTn id="10" dur="750" fill="hold"/>
                                        <p:tgtEl>
                                          <p:spTgt spid="2"/>
                                        </p:tgtEl>
                                        <p:attrNameLst>
                                          <p:attrName>ppt_w</p:attrName>
                                        </p:attrNameLst>
                                      </p:cBhvr>
                                      <p:tavLst>
                                        <p:tav tm="0">
                                          <p:val>
                                            <p:strVal val="#ppt_w+.3"/>
                                          </p:val>
                                        </p:tav>
                                        <p:tav tm="100000">
                                          <p:val>
                                            <p:strVal val="#ppt_w"/>
                                          </p:val>
                                        </p:tav>
                                      </p:tavLst>
                                    </p:anim>
                                    <p:anim calcmode="lin" valueType="num">
                                      <p:cBhvr>
                                        <p:cTn id="11" dur="750" fill="hold"/>
                                        <p:tgtEl>
                                          <p:spTgt spid="2"/>
                                        </p:tgtEl>
                                        <p:attrNameLst>
                                          <p:attrName>ppt_h</p:attrName>
                                        </p:attrNameLst>
                                      </p:cBhvr>
                                      <p:tavLst>
                                        <p:tav tm="0">
                                          <p:val>
                                            <p:strVal val="#ppt_h"/>
                                          </p:val>
                                        </p:tav>
                                        <p:tav tm="100000">
                                          <p:val>
                                            <p:strVal val="#ppt_h"/>
                                          </p:val>
                                        </p:tav>
                                      </p:tavLst>
                                    </p:anim>
                                    <p:animEffect transition="in" filter="fade">
                                      <p:cBhvr>
                                        <p:cTn id="12" dur="750"/>
                                        <p:tgtEl>
                                          <p:spTgt spid="2"/>
                                        </p:tgtEl>
                                      </p:cBhvr>
                                    </p:animEffect>
                                  </p:childTnLst>
                                </p:cTn>
                              </p:par>
                              <p:par>
                                <p:cTn id="13" presetID="23" presetClass="entr" presetSubtype="16"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250"/>
                                        <p:tgtEl>
                                          <p:spTgt spid="3"/>
                                        </p:tgtEl>
                                      </p:cBhvr>
                                    </p:animEffect>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 presetClass="entr" presetSubtype="0" fill="hold" grpId="0" nodeType="withEffect">
                                  <p:stCondLst>
                                    <p:cond delay="250"/>
                                  </p:stCondLst>
                                  <p:childTnLst>
                                    <p:set>
                                      <p:cBhvr>
                                        <p:cTn id="26" dur="1" fill="hold">
                                          <p:stCondLst>
                                            <p:cond delay="0"/>
                                          </p:stCondLst>
                                        </p:cTn>
                                        <p:tgtEl>
                                          <p:spTgt spid="9"/>
                                        </p:tgtEl>
                                        <p:attrNameLst>
                                          <p:attrName>style.visibility</p:attrName>
                                        </p:attrNameLst>
                                      </p:cBhvr>
                                      <p:to>
                                        <p:strVal val="visible"/>
                                      </p:to>
                                    </p:set>
                                  </p:childTnLst>
                                </p:cTn>
                              </p:par>
                            </p:childTnLst>
                          </p:cTn>
                        </p:par>
                        <p:par>
                          <p:cTn id="27" fill="hold">
                            <p:stCondLst>
                              <p:cond delay="1750"/>
                            </p:stCondLst>
                            <p:childTnLst>
                              <p:par>
                                <p:cTn id="28" presetID="22" presetClass="entr" presetSubtype="1"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250"/>
                                        <p:tgtEl>
                                          <p:spTgt spid="51"/>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250"/>
                                        <p:tgtEl>
                                          <p:spTgt spid="4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1"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up)">
                                      <p:cBhvr>
                                        <p:cTn id="43" dur="500"/>
                                        <p:tgtEl>
                                          <p:spTgt spid="5"/>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250" fill="hold"/>
                                        <p:tgtEl>
                                          <p:spTgt spid="25"/>
                                        </p:tgtEl>
                                        <p:attrNameLst>
                                          <p:attrName>ppt_w</p:attrName>
                                        </p:attrNameLst>
                                      </p:cBhvr>
                                      <p:tavLst>
                                        <p:tav tm="0">
                                          <p:val>
                                            <p:fltVal val="0"/>
                                          </p:val>
                                        </p:tav>
                                        <p:tav tm="100000">
                                          <p:val>
                                            <p:strVal val="#ppt_w"/>
                                          </p:val>
                                        </p:tav>
                                      </p:tavLst>
                                    </p:anim>
                                    <p:anim calcmode="lin" valueType="num">
                                      <p:cBhvr>
                                        <p:cTn id="48" dur="250" fill="hold"/>
                                        <p:tgtEl>
                                          <p:spTgt spid="25"/>
                                        </p:tgtEl>
                                        <p:attrNameLst>
                                          <p:attrName>ppt_h</p:attrName>
                                        </p:attrNameLst>
                                      </p:cBhvr>
                                      <p:tavLst>
                                        <p:tav tm="0">
                                          <p:val>
                                            <p:fltVal val="0"/>
                                          </p:val>
                                        </p:tav>
                                        <p:tav tm="100000">
                                          <p:val>
                                            <p:strVal val="#ppt_h"/>
                                          </p:val>
                                        </p:tav>
                                      </p:tavLst>
                                    </p:anim>
                                    <p:animEffect transition="in" filter="fade">
                                      <p:cBhvr>
                                        <p:cTn id="49" dur="250"/>
                                        <p:tgtEl>
                                          <p:spTgt spid="25"/>
                                        </p:tgtEl>
                                      </p:cBhvr>
                                    </p:animEffect>
                                  </p:childTnLst>
                                </p:cTn>
                              </p:par>
                              <p:par>
                                <p:cTn id="50" presetID="53" presetClass="entr" presetSubtype="16" fill="hold" grpId="0" nodeType="withEffect">
                                  <p:stCondLst>
                                    <p:cond delay="150"/>
                                  </p:stCondLst>
                                  <p:childTnLst>
                                    <p:set>
                                      <p:cBhvr>
                                        <p:cTn id="51" dur="1" fill="hold">
                                          <p:stCondLst>
                                            <p:cond delay="0"/>
                                          </p:stCondLst>
                                        </p:cTn>
                                        <p:tgtEl>
                                          <p:spTgt spid="26"/>
                                        </p:tgtEl>
                                        <p:attrNameLst>
                                          <p:attrName>style.visibility</p:attrName>
                                        </p:attrNameLst>
                                      </p:cBhvr>
                                      <p:to>
                                        <p:strVal val="visible"/>
                                      </p:to>
                                    </p:set>
                                    <p:anim calcmode="lin" valueType="num">
                                      <p:cBhvr>
                                        <p:cTn id="52" dur="250" fill="hold"/>
                                        <p:tgtEl>
                                          <p:spTgt spid="26"/>
                                        </p:tgtEl>
                                        <p:attrNameLst>
                                          <p:attrName>ppt_w</p:attrName>
                                        </p:attrNameLst>
                                      </p:cBhvr>
                                      <p:tavLst>
                                        <p:tav tm="0">
                                          <p:val>
                                            <p:fltVal val="0"/>
                                          </p:val>
                                        </p:tav>
                                        <p:tav tm="100000">
                                          <p:val>
                                            <p:strVal val="#ppt_w"/>
                                          </p:val>
                                        </p:tav>
                                      </p:tavLst>
                                    </p:anim>
                                    <p:anim calcmode="lin" valueType="num">
                                      <p:cBhvr>
                                        <p:cTn id="53" dur="250" fill="hold"/>
                                        <p:tgtEl>
                                          <p:spTgt spid="26"/>
                                        </p:tgtEl>
                                        <p:attrNameLst>
                                          <p:attrName>ppt_h</p:attrName>
                                        </p:attrNameLst>
                                      </p:cBhvr>
                                      <p:tavLst>
                                        <p:tav tm="0">
                                          <p:val>
                                            <p:fltVal val="0"/>
                                          </p:val>
                                        </p:tav>
                                        <p:tav tm="100000">
                                          <p:val>
                                            <p:strVal val="#ppt_h"/>
                                          </p:val>
                                        </p:tav>
                                      </p:tavLst>
                                    </p:anim>
                                    <p:animEffect transition="in" filter="fade">
                                      <p:cBhvr>
                                        <p:cTn id="54" dur="250"/>
                                        <p:tgtEl>
                                          <p:spTgt spid="26"/>
                                        </p:tgtEl>
                                      </p:cBhvr>
                                    </p:animEffect>
                                  </p:childTnLst>
                                </p:cTn>
                              </p:par>
                            </p:childTnLst>
                          </p:cTn>
                        </p:par>
                        <p:par>
                          <p:cTn id="55" fill="hold">
                            <p:stCondLst>
                              <p:cond delay="3400"/>
                            </p:stCondLst>
                            <p:childTnLst>
                              <p:par>
                                <p:cTn id="56" presetID="12" presetClass="entr" presetSubtype="1"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500"/>
                                        <p:tgtEl>
                                          <p:spTgt spid="30"/>
                                        </p:tgtEl>
                                        <p:attrNameLst>
                                          <p:attrName>ppt_y</p:attrName>
                                        </p:attrNameLst>
                                      </p:cBhvr>
                                      <p:tavLst>
                                        <p:tav tm="0">
                                          <p:val>
                                            <p:strVal val="#ppt_y-#ppt_h*1.125000"/>
                                          </p:val>
                                        </p:tav>
                                        <p:tav tm="100000">
                                          <p:val>
                                            <p:strVal val="#ppt_y"/>
                                          </p:val>
                                        </p:tav>
                                      </p:tavLst>
                                    </p:anim>
                                    <p:animEffect transition="in" filter="wipe(down)">
                                      <p:cBhvr>
                                        <p:cTn id="59" dur="500"/>
                                        <p:tgtEl>
                                          <p:spTgt spid="30"/>
                                        </p:tgtEl>
                                      </p:cBhvr>
                                    </p:animEffect>
                                  </p:childTnLst>
                                </p:cTn>
                              </p:par>
                            </p:childTnLst>
                          </p:cTn>
                        </p:par>
                        <p:par>
                          <p:cTn id="60" fill="hold">
                            <p:stCondLst>
                              <p:cond delay="3900"/>
                            </p:stCondLst>
                            <p:childTnLst>
                              <p:par>
                                <p:cTn id="61" presetID="10" presetClass="entr" presetSubtype="0"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250"/>
                                        <p:tgtEl>
                                          <p:spTgt spid="54"/>
                                        </p:tgtEl>
                                      </p:cBhvr>
                                    </p:animEffect>
                                  </p:childTnLst>
                                </p:cTn>
                              </p:par>
                            </p:childTnLst>
                          </p:cTn>
                        </p:par>
                        <p:par>
                          <p:cTn id="64" fill="hold">
                            <p:stCondLst>
                              <p:cond delay="4150"/>
                            </p:stCondLst>
                            <p:childTnLst>
                              <p:par>
                                <p:cTn id="65" presetID="53" presetClass="entr" presetSubtype="16" fill="hold" grpId="0" nodeType="afterEffect">
                                  <p:stCondLst>
                                    <p:cond delay="0"/>
                                  </p:stCondLst>
                                  <p:childTnLst>
                                    <p:set>
                                      <p:cBhvr>
                                        <p:cTn id="66" dur="1" fill="hold">
                                          <p:stCondLst>
                                            <p:cond delay="0"/>
                                          </p:stCondLst>
                                        </p:cTn>
                                        <p:tgtEl>
                                          <p:spTgt spid="65"/>
                                        </p:tgtEl>
                                        <p:attrNameLst>
                                          <p:attrName>style.visibility</p:attrName>
                                        </p:attrNameLst>
                                      </p:cBhvr>
                                      <p:to>
                                        <p:strVal val="visible"/>
                                      </p:to>
                                    </p:set>
                                    <p:anim calcmode="lin" valueType="num">
                                      <p:cBhvr>
                                        <p:cTn id="67" dur="250" fill="hold"/>
                                        <p:tgtEl>
                                          <p:spTgt spid="65"/>
                                        </p:tgtEl>
                                        <p:attrNameLst>
                                          <p:attrName>ppt_w</p:attrName>
                                        </p:attrNameLst>
                                      </p:cBhvr>
                                      <p:tavLst>
                                        <p:tav tm="0">
                                          <p:val>
                                            <p:fltVal val="0"/>
                                          </p:val>
                                        </p:tav>
                                        <p:tav tm="100000">
                                          <p:val>
                                            <p:strVal val="#ppt_w"/>
                                          </p:val>
                                        </p:tav>
                                      </p:tavLst>
                                    </p:anim>
                                    <p:anim calcmode="lin" valueType="num">
                                      <p:cBhvr>
                                        <p:cTn id="68" dur="250" fill="hold"/>
                                        <p:tgtEl>
                                          <p:spTgt spid="65"/>
                                        </p:tgtEl>
                                        <p:attrNameLst>
                                          <p:attrName>ppt_h</p:attrName>
                                        </p:attrNameLst>
                                      </p:cBhvr>
                                      <p:tavLst>
                                        <p:tav tm="0">
                                          <p:val>
                                            <p:fltVal val="0"/>
                                          </p:val>
                                        </p:tav>
                                        <p:tav tm="100000">
                                          <p:val>
                                            <p:strVal val="#ppt_h"/>
                                          </p:val>
                                        </p:tav>
                                      </p:tavLst>
                                    </p:anim>
                                    <p:animEffect transition="in" filter="fade">
                                      <p:cBhvr>
                                        <p:cTn id="69" dur="250"/>
                                        <p:tgtEl>
                                          <p:spTgt spid="65"/>
                                        </p:tgtEl>
                                      </p:cBhvr>
                                    </p:animEffect>
                                  </p:childTnLst>
                                </p:cTn>
                              </p:par>
                              <p:par>
                                <p:cTn id="70" presetID="53" presetClass="entr" presetSubtype="16" fill="hold" grpId="0" nodeType="withEffect">
                                  <p:stCondLst>
                                    <p:cond delay="150"/>
                                  </p:stCondLst>
                                  <p:childTnLst>
                                    <p:set>
                                      <p:cBhvr>
                                        <p:cTn id="71" dur="1" fill="hold">
                                          <p:stCondLst>
                                            <p:cond delay="0"/>
                                          </p:stCondLst>
                                        </p:cTn>
                                        <p:tgtEl>
                                          <p:spTgt spid="68"/>
                                        </p:tgtEl>
                                        <p:attrNameLst>
                                          <p:attrName>style.visibility</p:attrName>
                                        </p:attrNameLst>
                                      </p:cBhvr>
                                      <p:to>
                                        <p:strVal val="visible"/>
                                      </p:to>
                                    </p:set>
                                    <p:anim calcmode="lin" valueType="num">
                                      <p:cBhvr>
                                        <p:cTn id="72" dur="250" fill="hold"/>
                                        <p:tgtEl>
                                          <p:spTgt spid="68"/>
                                        </p:tgtEl>
                                        <p:attrNameLst>
                                          <p:attrName>ppt_w</p:attrName>
                                        </p:attrNameLst>
                                      </p:cBhvr>
                                      <p:tavLst>
                                        <p:tav tm="0">
                                          <p:val>
                                            <p:fltVal val="0"/>
                                          </p:val>
                                        </p:tav>
                                        <p:tav tm="100000">
                                          <p:val>
                                            <p:strVal val="#ppt_w"/>
                                          </p:val>
                                        </p:tav>
                                      </p:tavLst>
                                    </p:anim>
                                    <p:anim calcmode="lin" valueType="num">
                                      <p:cBhvr>
                                        <p:cTn id="73" dur="250" fill="hold"/>
                                        <p:tgtEl>
                                          <p:spTgt spid="68"/>
                                        </p:tgtEl>
                                        <p:attrNameLst>
                                          <p:attrName>ppt_h</p:attrName>
                                        </p:attrNameLst>
                                      </p:cBhvr>
                                      <p:tavLst>
                                        <p:tav tm="0">
                                          <p:val>
                                            <p:fltVal val="0"/>
                                          </p:val>
                                        </p:tav>
                                        <p:tav tm="100000">
                                          <p:val>
                                            <p:strVal val="#ppt_h"/>
                                          </p:val>
                                        </p:tav>
                                      </p:tavLst>
                                    </p:anim>
                                    <p:animEffect transition="in" filter="fade">
                                      <p:cBhvr>
                                        <p:cTn id="74" dur="250"/>
                                        <p:tgtEl>
                                          <p:spTgt spid="68"/>
                                        </p:tgtEl>
                                      </p:cBhvr>
                                    </p:animEffect>
                                  </p:childTnLst>
                                </p:cTn>
                              </p:par>
                            </p:childTnLst>
                          </p:cTn>
                        </p:par>
                        <p:par>
                          <p:cTn id="75" fill="hold">
                            <p:stCondLst>
                              <p:cond delay="4550"/>
                            </p:stCondLst>
                            <p:childTnLst>
                              <p:par>
                                <p:cTn id="76" presetID="12" presetClass="entr" presetSubtype="1" fill="hold" grpId="0" nodeType="afterEffect">
                                  <p:stCondLst>
                                    <p:cond delay="0"/>
                                  </p:stCondLst>
                                  <p:childTnLst>
                                    <p:set>
                                      <p:cBhvr>
                                        <p:cTn id="77" dur="1" fill="hold">
                                          <p:stCondLst>
                                            <p:cond delay="0"/>
                                          </p:stCondLst>
                                        </p:cTn>
                                        <p:tgtEl>
                                          <p:spTgt spid="67"/>
                                        </p:tgtEl>
                                        <p:attrNameLst>
                                          <p:attrName>style.visibility</p:attrName>
                                        </p:attrNameLst>
                                      </p:cBhvr>
                                      <p:to>
                                        <p:strVal val="visible"/>
                                      </p:to>
                                    </p:set>
                                    <p:anim calcmode="lin" valueType="num">
                                      <p:cBhvr additive="base">
                                        <p:cTn id="78" dur="500"/>
                                        <p:tgtEl>
                                          <p:spTgt spid="67"/>
                                        </p:tgtEl>
                                        <p:attrNameLst>
                                          <p:attrName>ppt_y</p:attrName>
                                        </p:attrNameLst>
                                      </p:cBhvr>
                                      <p:tavLst>
                                        <p:tav tm="0">
                                          <p:val>
                                            <p:strVal val="#ppt_y-#ppt_h*1.125000"/>
                                          </p:val>
                                        </p:tav>
                                        <p:tav tm="100000">
                                          <p:val>
                                            <p:strVal val="#ppt_y"/>
                                          </p:val>
                                        </p:tav>
                                      </p:tavLst>
                                    </p:anim>
                                    <p:animEffect transition="in" filter="wipe(down)">
                                      <p:cBhvr>
                                        <p:cTn id="79" dur="500"/>
                                        <p:tgtEl>
                                          <p:spTgt spid="67"/>
                                        </p:tgtEl>
                                      </p:cBhvr>
                                    </p:animEffect>
                                  </p:childTnLst>
                                </p:cTn>
                              </p:par>
                            </p:childTnLst>
                          </p:cTn>
                        </p:par>
                        <p:par>
                          <p:cTn id="80" fill="hold">
                            <p:stCondLst>
                              <p:cond delay="5050"/>
                            </p:stCondLst>
                            <p:childTnLst>
                              <p:par>
                                <p:cTn id="81" presetID="10" presetClass="entr" presetSubtype="0" fill="hold" grpId="0"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fade">
                                      <p:cBhvr>
                                        <p:cTn id="83" dur="250"/>
                                        <p:tgtEl>
                                          <p:spTgt spid="64"/>
                                        </p:tgtEl>
                                      </p:cBhvr>
                                    </p:animEffect>
                                  </p:childTnLst>
                                </p:cTn>
                              </p:par>
                            </p:childTnLst>
                          </p:cTn>
                        </p:par>
                        <p:par>
                          <p:cTn id="84" fill="hold">
                            <p:stCondLst>
                              <p:cond delay="5300"/>
                            </p:stCondLst>
                            <p:childTnLst>
                              <p:par>
                                <p:cTn id="85" presetID="53" presetClass="entr" presetSubtype="16"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p:cTn id="87" dur="250" fill="hold"/>
                                        <p:tgtEl>
                                          <p:spTgt spid="27"/>
                                        </p:tgtEl>
                                        <p:attrNameLst>
                                          <p:attrName>ppt_w</p:attrName>
                                        </p:attrNameLst>
                                      </p:cBhvr>
                                      <p:tavLst>
                                        <p:tav tm="0">
                                          <p:val>
                                            <p:fltVal val="0"/>
                                          </p:val>
                                        </p:tav>
                                        <p:tav tm="100000">
                                          <p:val>
                                            <p:strVal val="#ppt_w"/>
                                          </p:val>
                                        </p:tav>
                                      </p:tavLst>
                                    </p:anim>
                                    <p:anim calcmode="lin" valueType="num">
                                      <p:cBhvr>
                                        <p:cTn id="88" dur="250" fill="hold"/>
                                        <p:tgtEl>
                                          <p:spTgt spid="27"/>
                                        </p:tgtEl>
                                        <p:attrNameLst>
                                          <p:attrName>ppt_h</p:attrName>
                                        </p:attrNameLst>
                                      </p:cBhvr>
                                      <p:tavLst>
                                        <p:tav tm="0">
                                          <p:val>
                                            <p:fltVal val="0"/>
                                          </p:val>
                                        </p:tav>
                                        <p:tav tm="100000">
                                          <p:val>
                                            <p:strVal val="#ppt_h"/>
                                          </p:val>
                                        </p:tav>
                                      </p:tavLst>
                                    </p:anim>
                                    <p:animEffect transition="in" filter="fade">
                                      <p:cBhvr>
                                        <p:cTn id="89" dur="250"/>
                                        <p:tgtEl>
                                          <p:spTgt spid="27"/>
                                        </p:tgtEl>
                                      </p:cBhvr>
                                    </p:animEffect>
                                  </p:childTnLst>
                                </p:cTn>
                              </p:par>
                              <p:par>
                                <p:cTn id="90" presetID="53" presetClass="entr" presetSubtype="16" fill="hold" grpId="0" nodeType="withEffect">
                                  <p:stCondLst>
                                    <p:cond delay="150"/>
                                  </p:stCondLst>
                                  <p:childTnLst>
                                    <p:set>
                                      <p:cBhvr>
                                        <p:cTn id="91" dur="1" fill="hold">
                                          <p:stCondLst>
                                            <p:cond delay="0"/>
                                          </p:stCondLst>
                                        </p:cTn>
                                        <p:tgtEl>
                                          <p:spTgt spid="28"/>
                                        </p:tgtEl>
                                        <p:attrNameLst>
                                          <p:attrName>style.visibility</p:attrName>
                                        </p:attrNameLst>
                                      </p:cBhvr>
                                      <p:to>
                                        <p:strVal val="visible"/>
                                      </p:to>
                                    </p:set>
                                    <p:anim calcmode="lin" valueType="num">
                                      <p:cBhvr>
                                        <p:cTn id="92" dur="250" fill="hold"/>
                                        <p:tgtEl>
                                          <p:spTgt spid="28"/>
                                        </p:tgtEl>
                                        <p:attrNameLst>
                                          <p:attrName>ppt_w</p:attrName>
                                        </p:attrNameLst>
                                      </p:cBhvr>
                                      <p:tavLst>
                                        <p:tav tm="0">
                                          <p:val>
                                            <p:fltVal val="0"/>
                                          </p:val>
                                        </p:tav>
                                        <p:tav tm="100000">
                                          <p:val>
                                            <p:strVal val="#ppt_w"/>
                                          </p:val>
                                        </p:tav>
                                      </p:tavLst>
                                    </p:anim>
                                    <p:anim calcmode="lin" valueType="num">
                                      <p:cBhvr>
                                        <p:cTn id="93" dur="250" fill="hold"/>
                                        <p:tgtEl>
                                          <p:spTgt spid="28"/>
                                        </p:tgtEl>
                                        <p:attrNameLst>
                                          <p:attrName>ppt_h</p:attrName>
                                        </p:attrNameLst>
                                      </p:cBhvr>
                                      <p:tavLst>
                                        <p:tav tm="0">
                                          <p:val>
                                            <p:fltVal val="0"/>
                                          </p:val>
                                        </p:tav>
                                        <p:tav tm="100000">
                                          <p:val>
                                            <p:strVal val="#ppt_h"/>
                                          </p:val>
                                        </p:tav>
                                      </p:tavLst>
                                    </p:anim>
                                    <p:animEffect transition="in" filter="fade">
                                      <p:cBhvr>
                                        <p:cTn id="94" dur="250"/>
                                        <p:tgtEl>
                                          <p:spTgt spid="28"/>
                                        </p:tgtEl>
                                      </p:cBhvr>
                                    </p:animEffect>
                                  </p:childTnLst>
                                </p:cTn>
                              </p:par>
                            </p:childTnLst>
                          </p:cTn>
                        </p:par>
                        <p:par>
                          <p:cTn id="95" fill="hold">
                            <p:stCondLst>
                              <p:cond delay="5700"/>
                            </p:stCondLst>
                            <p:childTnLst>
                              <p:par>
                                <p:cTn id="96" presetID="12" presetClass="entr" presetSubtype="1" fill="hold" grpId="0" nodeType="afterEffect">
                                  <p:stCondLst>
                                    <p:cond delay="0"/>
                                  </p:stCondLst>
                                  <p:childTnLst>
                                    <p:set>
                                      <p:cBhvr>
                                        <p:cTn id="97" dur="1" fill="hold">
                                          <p:stCondLst>
                                            <p:cond delay="0"/>
                                          </p:stCondLst>
                                        </p:cTn>
                                        <p:tgtEl>
                                          <p:spTgt spid="29"/>
                                        </p:tgtEl>
                                        <p:attrNameLst>
                                          <p:attrName>style.visibility</p:attrName>
                                        </p:attrNameLst>
                                      </p:cBhvr>
                                      <p:to>
                                        <p:strVal val="visible"/>
                                      </p:to>
                                    </p:set>
                                    <p:anim calcmode="lin" valueType="num">
                                      <p:cBhvr additive="base">
                                        <p:cTn id="98" dur="500"/>
                                        <p:tgtEl>
                                          <p:spTgt spid="29"/>
                                        </p:tgtEl>
                                        <p:attrNameLst>
                                          <p:attrName>ppt_y</p:attrName>
                                        </p:attrNameLst>
                                      </p:cBhvr>
                                      <p:tavLst>
                                        <p:tav tm="0">
                                          <p:val>
                                            <p:strVal val="#ppt_y-#ppt_h*1.125000"/>
                                          </p:val>
                                        </p:tav>
                                        <p:tav tm="100000">
                                          <p:val>
                                            <p:strVal val="#ppt_y"/>
                                          </p:val>
                                        </p:tav>
                                      </p:tavLst>
                                    </p:anim>
                                    <p:animEffect transition="in" filter="wipe(down)">
                                      <p:cBhvr>
                                        <p:cTn id="99" dur="500"/>
                                        <p:tgtEl>
                                          <p:spTgt spid="29"/>
                                        </p:tgtEl>
                                      </p:cBhvr>
                                    </p:animEffect>
                                  </p:childTnLst>
                                </p:cTn>
                              </p:par>
                            </p:childTnLst>
                          </p:cTn>
                        </p:par>
                        <p:par>
                          <p:cTn id="100" fill="hold">
                            <p:stCondLst>
                              <p:cond delay="6200"/>
                            </p:stCondLst>
                            <p:childTnLst>
                              <p:par>
                                <p:cTn id="101" presetID="10" presetClass="entr" presetSubtype="0" fill="hold" grpId="0" nodeType="after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250"/>
                                        <p:tgtEl>
                                          <p:spTgt spid="53"/>
                                        </p:tgtEl>
                                      </p:cBhvr>
                                    </p:animEffect>
                                  </p:childTnLst>
                                </p:cTn>
                              </p:par>
                            </p:childTnLst>
                          </p:cTn>
                        </p:par>
                        <p:par>
                          <p:cTn id="104" fill="hold">
                            <p:stCondLst>
                              <p:cond delay="6450"/>
                            </p:stCondLst>
                            <p:childTnLst>
                              <p:par>
                                <p:cTn id="105" presetID="53" presetClass="entr" presetSubtype="16" fill="hold" grpId="0" nodeType="afterEffect">
                                  <p:stCondLst>
                                    <p:cond delay="0"/>
                                  </p:stCondLst>
                                  <p:childTnLst>
                                    <p:set>
                                      <p:cBhvr>
                                        <p:cTn id="106" dur="1" fill="hold">
                                          <p:stCondLst>
                                            <p:cond delay="0"/>
                                          </p:stCondLst>
                                        </p:cTn>
                                        <p:tgtEl>
                                          <p:spTgt spid="60"/>
                                        </p:tgtEl>
                                        <p:attrNameLst>
                                          <p:attrName>style.visibility</p:attrName>
                                        </p:attrNameLst>
                                      </p:cBhvr>
                                      <p:to>
                                        <p:strVal val="visible"/>
                                      </p:to>
                                    </p:set>
                                    <p:anim calcmode="lin" valueType="num">
                                      <p:cBhvr>
                                        <p:cTn id="107" dur="250" fill="hold"/>
                                        <p:tgtEl>
                                          <p:spTgt spid="60"/>
                                        </p:tgtEl>
                                        <p:attrNameLst>
                                          <p:attrName>ppt_w</p:attrName>
                                        </p:attrNameLst>
                                      </p:cBhvr>
                                      <p:tavLst>
                                        <p:tav tm="0">
                                          <p:val>
                                            <p:fltVal val="0"/>
                                          </p:val>
                                        </p:tav>
                                        <p:tav tm="100000">
                                          <p:val>
                                            <p:strVal val="#ppt_w"/>
                                          </p:val>
                                        </p:tav>
                                      </p:tavLst>
                                    </p:anim>
                                    <p:anim calcmode="lin" valueType="num">
                                      <p:cBhvr>
                                        <p:cTn id="108" dur="250" fill="hold"/>
                                        <p:tgtEl>
                                          <p:spTgt spid="60"/>
                                        </p:tgtEl>
                                        <p:attrNameLst>
                                          <p:attrName>ppt_h</p:attrName>
                                        </p:attrNameLst>
                                      </p:cBhvr>
                                      <p:tavLst>
                                        <p:tav tm="0">
                                          <p:val>
                                            <p:fltVal val="0"/>
                                          </p:val>
                                        </p:tav>
                                        <p:tav tm="100000">
                                          <p:val>
                                            <p:strVal val="#ppt_h"/>
                                          </p:val>
                                        </p:tav>
                                      </p:tavLst>
                                    </p:anim>
                                    <p:animEffect transition="in" filter="fade">
                                      <p:cBhvr>
                                        <p:cTn id="109" dur="250"/>
                                        <p:tgtEl>
                                          <p:spTgt spid="60"/>
                                        </p:tgtEl>
                                      </p:cBhvr>
                                    </p:animEffect>
                                  </p:childTnLst>
                                </p:cTn>
                              </p:par>
                              <p:par>
                                <p:cTn id="110" presetID="53" presetClass="entr" presetSubtype="16" fill="hold" grpId="0" nodeType="withEffect">
                                  <p:stCondLst>
                                    <p:cond delay="150"/>
                                  </p:stCondLst>
                                  <p:childTnLst>
                                    <p:set>
                                      <p:cBhvr>
                                        <p:cTn id="111" dur="1" fill="hold">
                                          <p:stCondLst>
                                            <p:cond delay="0"/>
                                          </p:stCondLst>
                                        </p:cTn>
                                        <p:tgtEl>
                                          <p:spTgt spid="69"/>
                                        </p:tgtEl>
                                        <p:attrNameLst>
                                          <p:attrName>style.visibility</p:attrName>
                                        </p:attrNameLst>
                                      </p:cBhvr>
                                      <p:to>
                                        <p:strVal val="visible"/>
                                      </p:to>
                                    </p:set>
                                    <p:anim calcmode="lin" valueType="num">
                                      <p:cBhvr>
                                        <p:cTn id="112" dur="250" fill="hold"/>
                                        <p:tgtEl>
                                          <p:spTgt spid="69"/>
                                        </p:tgtEl>
                                        <p:attrNameLst>
                                          <p:attrName>ppt_w</p:attrName>
                                        </p:attrNameLst>
                                      </p:cBhvr>
                                      <p:tavLst>
                                        <p:tav tm="0">
                                          <p:val>
                                            <p:fltVal val="0"/>
                                          </p:val>
                                        </p:tav>
                                        <p:tav tm="100000">
                                          <p:val>
                                            <p:strVal val="#ppt_w"/>
                                          </p:val>
                                        </p:tav>
                                      </p:tavLst>
                                    </p:anim>
                                    <p:anim calcmode="lin" valueType="num">
                                      <p:cBhvr>
                                        <p:cTn id="113" dur="250" fill="hold"/>
                                        <p:tgtEl>
                                          <p:spTgt spid="69"/>
                                        </p:tgtEl>
                                        <p:attrNameLst>
                                          <p:attrName>ppt_h</p:attrName>
                                        </p:attrNameLst>
                                      </p:cBhvr>
                                      <p:tavLst>
                                        <p:tav tm="0">
                                          <p:val>
                                            <p:fltVal val="0"/>
                                          </p:val>
                                        </p:tav>
                                        <p:tav tm="100000">
                                          <p:val>
                                            <p:strVal val="#ppt_h"/>
                                          </p:val>
                                        </p:tav>
                                      </p:tavLst>
                                    </p:anim>
                                    <p:animEffect transition="in" filter="fade">
                                      <p:cBhvr>
                                        <p:cTn id="114" dur="250"/>
                                        <p:tgtEl>
                                          <p:spTgt spid="69"/>
                                        </p:tgtEl>
                                      </p:cBhvr>
                                    </p:animEffect>
                                  </p:childTnLst>
                                </p:cTn>
                              </p:par>
                            </p:childTnLst>
                          </p:cTn>
                        </p:par>
                        <p:par>
                          <p:cTn id="115" fill="hold">
                            <p:stCondLst>
                              <p:cond delay="6850"/>
                            </p:stCondLst>
                            <p:childTnLst>
                              <p:par>
                                <p:cTn id="116" presetID="12" presetClass="entr" presetSubtype="1" fill="hold" grpId="0" nodeType="afterEffect">
                                  <p:stCondLst>
                                    <p:cond delay="0"/>
                                  </p:stCondLst>
                                  <p:childTnLst>
                                    <p:set>
                                      <p:cBhvr>
                                        <p:cTn id="117" dur="1" fill="hold">
                                          <p:stCondLst>
                                            <p:cond delay="0"/>
                                          </p:stCondLst>
                                        </p:cTn>
                                        <p:tgtEl>
                                          <p:spTgt spid="62"/>
                                        </p:tgtEl>
                                        <p:attrNameLst>
                                          <p:attrName>style.visibility</p:attrName>
                                        </p:attrNameLst>
                                      </p:cBhvr>
                                      <p:to>
                                        <p:strVal val="visible"/>
                                      </p:to>
                                    </p:set>
                                    <p:anim calcmode="lin" valueType="num">
                                      <p:cBhvr additive="base">
                                        <p:cTn id="118" dur="500"/>
                                        <p:tgtEl>
                                          <p:spTgt spid="62"/>
                                        </p:tgtEl>
                                        <p:attrNameLst>
                                          <p:attrName>ppt_y</p:attrName>
                                        </p:attrNameLst>
                                      </p:cBhvr>
                                      <p:tavLst>
                                        <p:tav tm="0">
                                          <p:val>
                                            <p:strVal val="#ppt_y-#ppt_h*1.125000"/>
                                          </p:val>
                                        </p:tav>
                                        <p:tav tm="100000">
                                          <p:val>
                                            <p:strVal val="#ppt_y"/>
                                          </p:val>
                                        </p:tav>
                                      </p:tavLst>
                                    </p:anim>
                                    <p:animEffect transition="in" filter="wipe(down)">
                                      <p:cBhvr>
                                        <p:cTn id="119" dur="500"/>
                                        <p:tgtEl>
                                          <p:spTgt spid="62"/>
                                        </p:tgtEl>
                                      </p:cBhvr>
                                    </p:animEffect>
                                  </p:childTnLst>
                                </p:cTn>
                              </p:par>
                            </p:childTnLst>
                          </p:cTn>
                        </p:par>
                        <p:par>
                          <p:cTn id="120" fill="hold">
                            <p:stCondLst>
                              <p:cond delay="7350"/>
                            </p:stCondLst>
                            <p:childTnLst>
                              <p:par>
                                <p:cTn id="121" presetID="10" presetClass="entr" presetSubtype="0" fill="hold" grpId="0" nodeType="afterEffect">
                                  <p:stCondLst>
                                    <p:cond delay="0"/>
                                  </p:stCondLst>
                                  <p:childTnLst>
                                    <p:set>
                                      <p:cBhvr>
                                        <p:cTn id="122" dur="1" fill="hold">
                                          <p:stCondLst>
                                            <p:cond delay="0"/>
                                          </p:stCondLst>
                                        </p:cTn>
                                        <p:tgtEl>
                                          <p:spTgt spid="59"/>
                                        </p:tgtEl>
                                        <p:attrNameLst>
                                          <p:attrName>style.visibility</p:attrName>
                                        </p:attrNameLst>
                                      </p:cBhvr>
                                      <p:to>
                                        <p:strVal val="visible"/>
                                      </p:to>
                                    </p:set>
                                    <p:animEffect transition="in" filter="fade">
                                      <p:cBhvr>
                                        <p:cTn id="123" dur="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 grpId="0"/>
      <p:bldP spid="9" grpId="0"/>
      <p:bldP spid="39" grpId="0"/>
      <p:bldP spid="51" grpId="0"/>
      <p:bldP spid="27" grpId="0" animBg="1"/>
      <p:bldP spid="28" grpId="0" animBg="1"/>
      <p:bldP spid="29" grpId="0"/>
      <p:bldP spid="53" grpId="0"/>
      <p:bldP spid="25" grpId="0" animBg="1"/>
      <p:bldP spid="26" grpId="0" animBg="1"/>
      <p:bldP spid="30" grpId="0"/>
      <p:bldP spid="54" grpId="0"/>
      <p:bldP spid="65" grpId="0" animBg="1"/>
      <p:bldP spid="67" grpId="0"/>
      <p:bldP spid="64" grpId="0"/>
      <p:bldP spid="60" grpId="0" animBg="1"/>
      <p:bldP spid="62" grpId="0"/>
      <p:bldP spid="59" grpId="0"/>
      <p:bldP spid="68" grpId="0" animBg="1"/>
      <p:bldP spid="69" grpId="0" animBg="1"/>
      <p:bldP spid="5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3" name="Trapezoid 2"/>
          <p:cNvSpPr/>
          <p:nvPr/>
        </p:nvSpPr>
        <p:spPr>
          <a:xfrm rot="5400000">
            <a:off x="2633968" y="-2666999"/>
            <a:ext cx="6858000" cy="12192001"/>
          </a:xfrm>
          <a:prstGeom prst="trapezoid">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2" name="组合 1"/>
          <p:cNvGrpSpPr/>
          <p:nvPr/>
        </p:nvGrpSpPr>
        <p:grpSpPr>
          <a:xfrm>
            <a:off x="6062967" y="1"/>
            <a:ext cx="66066" cy="1532666"/>
            <a:chOff x="6062967" y="1"/>
            <a:chExt cx="66066" cy="1532666"/>
          </a:xfrm>
        </p:grpSpPr>
        <p:sp>
          <p:nvSpPr>
            <p:cNvPr id="21" name="Oval 20"/>
            <p:cNvSpPr/>
            <p:nvPr/>
          </p:nvSpPr>
          <p:spPr>
            <a:xfrm>
              <a:off x="6062967" y="1466601"/>
              <a:ext cx="66066" cy="66066"/>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22" name="Straight Connector 21"/>
            <p:cNvCxnSpPr>
              <a:stCxn id="21" idx="0"/>
            </p:cNvCxnSpPr>
            <p:nvPr/>
          </p:nvCxnSpPr>
          <p:spPr>
            <a:xfrm flipV="1">
              <a:off x="6096000" y="1"/>
              <a:ext cx="596" cy="1466600"/>
            </a:xfrm>
            <a:prstGeom prst="line">
              <a:avLst/>
            </a:prstGeom>
            <a:ln w="1905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5860999" y="1796664"/>
            <a:ext cx="470001"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02</a:t>
            </a:r>
          </a:p>
        </p:txBody>
      </p:sp>
      <p:sp>
        <p:nvSpPr>
          <p:cNvPr id="28" name="TextBox 27"/>
          <p:cNvSpPr txBox="1"/>
          <p:nvPr/>
        </p:nvSpPr>
        <p:spPr>
          <a:xfrm>
            <a:off x="5876937" y="1623199"/>
            <a:ext cx="429926"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rgbClr val="F2BB61"/>
                </a:solidFill>
                <a:effectLst/>
                <a:uLnTx/>
                <a:uFillTx/>
                <a:cs typeface="+mn-ea"/>
                <a:sym typeface="+mn-lt"/>
              </a:rPr>
              <a:t>Part</a:t>
            </a:r>
          </a:p>
        </p:txBody>
      </p:sp>
      <p:sp>
        <p:nvSpPr>
          <p:cNvPr id="29" name="TextBox 28"/>
          <p:cNvSpPr txBox="1"/>
          <p:nvPr/>
        </p:nvSpPr>
        <p:spPr>
          <a:xfrm>
            <a:off x="5642362" y="2258329"/>
            <a:ext cx="973343" cy="400110"/>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a:ln>
                  <a:noFill/>
                </a:ln>
                <a:solidFill>
                  <a:schemeClr val="bg1">
                    <a:lumMod val="95000"/>
                  </a:schemeClr>
                </a:solidFill>
                <a:effectLst/>
                <a:uLnTx/>
                <a:uFillTx/>
                <a:cs typeface="+mn-ea"/>
                <a:sym typeface="+mn-lt"/>
              </a:rPr>
              <a:t>FEATURES</a:t>
            </a:r>
          </a:p>
        </p:txBody>
      </p:sp>
      <p:sp>
        <p:nvSpPr>
          <p:cNvPr id="33" name="Oval 32"/>
          <p:cNvSpPr/>
          <p:nvPr/>
        </p:nvSpPr>
        <p:spPr>
          <a:xfrm>
            <a:off x="3434277" y="3069293"/>
            <a:ext cx="1008185" cy="1008185"/>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4" name="Oval 33"/>
          <p:cNvSpPr/>
          <p:nvPr/>
        </p:nvSpPr>
        <p:spPr>
          <a:xfrm>
            <a:off x="5591908" y="3069293"/>
            <a:ext cx="1008185" cy="1008185"/>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5" name="Oval 34"/>
          <p:cNvSpPr/>
          <p:nvPr/>
        </p:nvSpPr>
        <p:spPr>
          <a:xfrm>
            <a:off x="7749539" y="3069293"/>
            <a:ext cx="1008185" cy="1008185"/>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9" name="TextBox 48"/>
          <p:cNvSpPr txBox="1"/>
          <p:nvPr/>
        </p:nvSpPr>
        <p:spPr>
          <a:xfrm>
            <a:off x="3716192" y="4289668"/>
            <a:ext cx="444353"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Tags</a:t>
            </a:r>
          </a:p>
        </p:txBody>
      </p:sp>
      <p:sp>
        <p:nvSpPr>
          <p:cNvPr id="50" name="TextBox 49"/>
          <p:cNvSpPr txBox="1"/>
          <p:nvPr/>
        </p:nvSpPr>
        <p:spPr>
          <a:xfrm>
            <a:off x="5708716" y="4289668"/>
            <a:ext cx="774571"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Protection</a:t>
            </a:r>
          </a:p>
        </p:txBody>
      </p:sp>
      <p:sp>
        <p:nvSpPr>
          <p:cNvPr id="51" name="TextBox 50"/>
          <p:cNvSpPr txBox="1"/>
          <p:nvPr/>
        </p:nvSpPr>
        <p:spPr>
          <a:xfrm>
            <a:off x="7786999" y="4289668"/>
            <a:ext cx="933269"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rgbClr val="F2BB61"/>
                </a:solidFill>
                <a:effectLst/>
                <a:uLnTx/>
                <a:uFillTx/>
                <a:cs typeface="+mn-ea"/>
                <a:sym typeface="+mn-lt"/>
              </a:rPr>
              <a:t>Customizable</a:t>
            </a:r>
          </a:p>
        </p:txBody>
      </p:sp>
      <p:sp>
        <p:nvSpPr>
          <p:cNvPr id="52" name="Rectangle 51"/>
          <p:cNvSpPr/>
          <p:nvPr/>
        </p:nvSpPr>
        <p:spPr>
          <a:xfrm>
            <a:off x="3089621" y="4546878"/>
            <a:ext cx="1697495" cy="6001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53" name="Rectangle 52"/>
          <p:cNvSpPr/>
          <p:nvPr/>
        </p:nvSpPr>
        <p:spPr>
          <a:xfrm>
            <a:off x="5247253" y="4546878"/>
            <a:ext cx="1697495" cy="6001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t>
            </a:r>
          </a:p>
        </p:txBody>
      </p:sp>
      <p:sp>
        <p:nvSpPr>
          <p:cNvPr id="54" name="Rectangle 53"/>
          <p:cNvSpPr/>
          <p:nvPr/>
        </p:nvSpPr>
        <p:spPr>
          <a:xfrm>
            <a:off x="7404885" y="4546878"/>
            <a:ext cx="1697495" cy="6001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a:ln>
                  <a:noFill/>
                </a:ln>
                <a:solidFill>
                  <a:schemeClr val="bg1">
                    <a:lumMod val="95000"/>
                  </a:schemeClr>
                </a:solidFill>
                <a:effectLst/>
                <a:uLnTx/>
                <a:uFillTx/>
                <a:cs typeface="+mn-ea"/>
                <a:sym typeface="+mn-lt"/>
              </a:rPr>
              <a:t>Lorem ipsum dolor sit amet, consectetur.</a:t>
            </a:r>
          </a:p>
        </p:txBody>
      </p:sp>
      <p:grpSp>
        <p:nvGrpSpPr>
          <p:cNvPr id="4" name="组合 3"/>
          <p:cNvGrpSpPr/>
          <p:nvPr/>
        </p:nvGrpSpPr>
        <p:grpSpPr>
          <a:xfrm>
            <a:off x="6064157" y="5612759"/>
            <a:ext cx="66066" cy="1245241"/>
            <a:chOff x="6064157" y="5612759"/>
            <a:chExt cx="66066" cy="1245241"/>
          </a:xfrm>
        </p:grpSpPr>
        <p:sp>
          <p:nvSpPr>
            <p:cNvPr id="55" name="Oval 54"/>
            <p:cNvSpPr/>
            <p:nvPr/>
          </p:nvSpPr>
          <p:spPr>
            <a:xfrm>
              <a:off x="6064157" y="5612759"/>
              <a:ext cx="66066" cy="66066"/>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56" name="Straight Connector 55"/>
            <p:cNvCxnSpPr>
              <a:endCxn id="55" idx="4"/>
            </p:cNvCxnSpPr>
            <p:nvPr/>
          </p:nvCxnSpPr>
          <p:spPr>
            <a:xfrm flipV="1">
              <a:off x="6097190" y="5678825"/>
              <a:ext cx="0" cy="1179175"/>
            </a:xfrm>
            <a:prstGeom prst="line">
              <a:avLst/>
            </a:prstGeom>
            <a:ln w="1905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36" name="Freeform 11"/>
          <p:cNvSpPr>
            <a:spLocks noEditPoints="1"/>
          </p:cNvSpPr>
          <p:nvPr/>
        </p:nvSpPr>
        <p:spPr bwMode="auto">
          <a:xfrm>
            <a:off x="5894999" y="3372384"/>
            <a:ext cx="402003" cy="402002"/>
          </a:xfrm>
          <a:custGeom>
            <a:avLst/>
            <a:gdLst>
              <a:gd name="T0" fmla="*/ 90 w 133"/>
              <a:gd name="T1" fmla="*/ 9 h 133"/>
              <a:gd name="T2" fmla="*/ 16 w 133"/>
              <a:gd name="T3" fmla="*/ 83 h 133"/>
              <a:gd name="T4" fmla="*/ 4 w 133"/>
              <a:gd name="T5" fmla="*/ 129 h 133"/>
              <a:gd name="T6" fmla="*/ 50 w 133"/>
              <a:gd name="T7" fmla="*/ 117 h 133"/>
              <a:gd name="T8" fmla="*/ 124 w 133"/>
              <a:gd name="T9" fmla="*/ 44 h 133"/>
              <a:gd name="T10" fmla="*/ 124 w 133"/>
              <a:gd name="T11" fmla="*/ 9 h 133"/>
              <a:gd name="T12" fmla="*/ 90 w 133"/>
              <a:gd name="T13" fmla="*/ 9 h 133"/>
              <a:gd name="T14" fmla="*/ 24 w 133"/>
              <a:gd name="T15" fmla="*/ 86 h 133"/>
              <a:gd name="T16" fmla="*/ 84 w 133"/>
              <a:gd name="T17" fmla="*/ 26 h 133"/>
              <a:gd name="T18" fmla="*/ 92 w 133"/>
              <a:gd name="T19" fmla="*/ 35 h 133"/>
              <a:gd name="T20" fmla="*/ 34 w 133"/>
              <a:gd name="T21" fmla="*/ 93 h 133"/>
              <a:gd name="T22" fmla="*/ 32 w 133"/>
              <a:gd name="T23" fmla="*/ 91 h 133"/>
              <a:gd name="T24" fmla="*/ 24 w 133"/>
              <a:gd name="T25" fmla="*/ 86 h 133"/>
              <a:gd name="T26" fmla="*/ 24 w 133"/>
              <a:gd name="T27" fmla="*/ 86 h 133"/>
              <a:gd name="T28" fmla="*/ 11 w 133"/>
              <a:gd name="T29" fmla="*/ 122 h 133"/>
              <a:gd name="T30" fmla="*/ 19 w 133"/>
              <a:gd name="T31" fmla="*/ 93 h 133"/>
              <a:gd name="T32" fmla="*/ 29 w 133"/>
              <a:gd name="T33" fmla="*/ 99 h 133"/>
              <a:gd name="T34" fmla="*/ 33 w 133"/>
              <a:gd name="T35" fmla="*/ 102 h 133"/>
              <a:gd name="T36" fmla="*/ 39 w 133"/>
              <a:gd name="T37" fmla="*/ 114 h 133"/>
              <a:gd name="T38" fmla="*/ 11 w 133"/>
              <a:gd name="T39" fmla="*/ 122 h 133"/>
              <a:gd name="T40" fmla="*/ 47 w 133"/>
              <a:gd name="T41" fmla="*/ 109 h 133"/>
              <a:gd name="T42" fmla="*/ 46 w 133"/>
              <a:gd name="T43" fmla="*/ 110 h 133"/>
              <a:gd name="T44" fmla="*/ 41 w 133"/>
              <a:gd name="T45" fmla="*/ 99 h 133"/>
              <a:gd name="T46" fmla="*/ 40 w 133"/>
              <a:gd name="T47" fmla="*/ 99 h 133"/>
              <a:gd name="T48" fmla="*/ 98 w 133"/>
              <a:gd name="T49" fmla="*/ 41 h 133"/>
              <a:gd name="T50" fmla="*/ 107 w 133"/>
              <a:gd name="T51" fmla="*/ 49 h 133"/>
              <a:gd name="T52" fmla="*/ 47 w 133"/>
              <a:gd name="T53" fmla="*/ 109 h 133"/>
              <a:gd name="T54" fmla="*/ 118 w 133"/>
              <a:gd name="T55" fmla="*/ 38 h 133"/>
              <a:gd name="T56" fmla="*/ 112 w 133"/>
              <a:gd name="T57" fmla="*/ 44 h 133"/>
              <a:gd name="T58" fmla="*/ 89 w 133"/>
              <a:gd name="T59" fmla="*/ 21 h 133"/>
              <a:gd name="T60" fmla="*/ 95 w 133"/>
              <a:gd name="T61" fmla="*/ 15 h 133"/>
              <a:gd name="T62" fmla="*/ 118 w 133"/>
              <a:gd name="T63" fmla="*/ 15 h 133"/>
              <a:gd name="T64" fmla="*/ 118 w 133"/>
              <a:gd name="T65" fmla="*/ 3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3">
                <a:moveTo>
                  <a:pt x="90" y="9"/>
                </a:moveTo>
                <a:cubicBezTo>
                  <a:pt x="16" y="83"/>
                  <a:pt x="16" y="83"/>
                  <a:pt x="16" y="83"/>
                </a:cubicBezTo>
                <a:cubicBezTo>
                  <a:pt x="7" y="91"/>
                  <a:pt x="0" y="125"/>
                  <a:pt x="4" y="129"/>
                </a:cubicBezTo>
                <a:cubicBezTo>
                  <a:pt x="9" y="133"/>
                  <a:pt x="42" y="126"/>
                  <a:pt x="50" y="117"/>
                </a:cubicBezTo>
                <a:cubicBezTo>
                  <a:pt x="124" y="44"/>
                  <a:pt x="124" y="44"/>
                  <a:pt x="124" y="44"/>
                </a:cubicBezTo>
                <a:cubicBezTo>
                  <a:pt x="133" y="34"/>
                  <a:pt x="133" y="19"/>
                  <a:pt x="124" y="9"/>
                </a:cubicBezTo>
                <a:cubicBezTo>
                  <a:pt x="114" y="0"/>
                  <a:pt x="99" y="0"/>
                  <a:pt x="90" y="9"/>
                </a:cubicBezTo>
                <a:close/>
                <a:moveTo>
                  <a:pt x="24" y="86"/>
                </a:moveTo>
                <a:cubicBezTo>
                  <a:pt x="84" y="26"/>
                  <a:pt x="84" y="26"/>
                  <a:pt x="84" y="26"/>
                </a:cubicBezTo>
                <a:cubicBezTo>
                  <a:pt x="92" y="35"/>
                  <a:pt x="92" y="35"/>
                  <a:pt x="92" y="35"/>
                </a:cubicBezTo>
                <a:cubicBezTo>
                  <a:pt x="34" y="93"/>
                  <a:pt x="34" y="93"/>
                  <a:pt x="34" y="93"/>
                </a:cubicBezTo>
                <a:cubicBezTo>
                  <a:pt x="32" y="91"/>
                  <a:pt x="32" y="91"/>
                  <a:pt x="32" y="91"/>
                </a:cubicBezTo>
                <a:cubicBezTo>
                  <a:pt x="30" y="89"/>
                  <a:pt x="27" y="87"/>
                  <a:pt x="24" y="86"/>
                </a:cubicBezTo>
                <a:cubicBezTo>
                  <a:pt x="24" y="86"/>
                  <a:pt x="24" y="86"/>
                  <a:pt x="24" y="86"/>
                </a:cubicBezTo>
                <a:close/>
                <a:moveTo>
                  <a:pt x="11" y="122"/>
                </a:moveTo>
                <a:cubicBezTo>
                  <a:pt x="10" y="120"/>
                  <a:pt x="14" y="104"/>
                  <a:pt x="19" y="93"/>
                </a:cubicBezTo>
                <a:cubicBezTo>
                  <a:pt x="23" y="94"/>
                  <a:pt x="26" y="96"/>
                  <a:pt x="29" y="99"/>
                </a:cubicBezTo>
                <a:cubicBezTo>
                  <a:pt x="33" y="102"/>
                  <a:pt x="33" y="102"/>
                  <a:pt x="33" y="102"/>
                </a:cubicBezTo>
                <a:cubicBezTo>
                  <a:pt x="36" y="106"/>
                  <a:pt x="38" y="110"/>
                  <a:pt x="39" y="114"/>
                </a:cubicBezTo>
                <a:cubicBezTo>
                  <a:pt x="28" y="119"/>
                  <a:pt x="13" y="123"/>
                  <a:pt x="11" y="122"/>
                </a:cubicBezTo>
                <a:close/>
                <a:moveTo>
                  <a:pt x="47" y="109"/>
                </a:moveTo>
                <a:cubicBezTo>
                  <a:pt x="47" y="110"/>
                  <a:pt x="46" y="110"/>
                  <a:pt x="46" y="110"/>
                </a:cubicBezTo>
                <a:cubicBezTo>
                  <a:pt x="45" y="106"/>
                  <a:pt x="44" y="102"/>
                  <a:pt x="41" y="99"/>
                </a:cubicBezTo>
                <a:cubicBezTo>
                  <a:pt x="40" y="99"/>
                  <a:pt x="40" y="99"/>
                  <a:pt x="40" y="99"/>
                </a:cubicBezTo>
                <a:cubicBezTo>
                  <a:pt x="98" y="41"/>
                  <a:pt x="98" y="41"/>
                  <a:pt x="98" y="41"/>
                </a:cubicBezTo>
                <a:cubicBezTo>
                  <a:pt x="107" y="49"/>
                  <a:pt x="107" y="49"/>
                  <a:pt x="107" y="49"/>
                </a:cubicBezTo>
                <a:cubicBezTo>
                  <a:pt x="47" y="109"/>
                  <a:pt x="47" y="109"/>
                  <a:pt x="47" y="109"/>
                </a:cubicBezTo>
                <a:close/>
                <a:moveTo>
                  <a:pt x="118" y="38"/>
                </a:moveTo>
                <a:cubicBezTo>
                  <a:pt x="112" y="44"/>
                  <a:pt x="112" y="44"/>
                  <a:pt x="112" y="44"/>
                </a:cubicBezTo>
                <a:cubicBezTo>
                  <a:pt x="89" y="21"/>
                  <a:pt x="89" y="21"/>
                  <a:pt x="89" y="21"/>
                </a:cubicBezTo>
                <a:cubicBezTo>
                  <a:pt x="95" y="15"/>
                  <a:pt x="95" y="15"/>
                  <a:pt x="95" y="15"/>
                </a:cubicBezTo>
                <a:cubicBezTo>
                  <a:pt x="101" y="8"/>
                  <a:pt x="112" y="8"/>
                  <a:pt x="118" y="15"/>
                </a:cubicBezTo>
                <a:cubicBezTo>
                  <a:pt x="125" y="21"/>
                  <a:pt x="125" y="32"/>
                  <a:pt x="118" y="38"/>
                </a:cubicBezTo>
                <a:close/>
              </a:path>
            </a:pathLst>
          </a:custGeom>
          <a:solidFill>
            <a:srgbClr val="F2BB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sp>
        <p:nvSpPr>
          <p:cNvPr id="37" name="Freeform 12"/>
          <p:cNvSpPr>
            <a:spLocks noEditPoints="1"/>
          </p:cNvSpPr>
          <p:nvPr/>
        </p:nvSpPr>
        <p:spPr bwMode="auto">
          <a:xfrm>
            <a:off x="3744409" y="3415913"/>
            <a:ext cx="387921" cy="314945"/>
          </a:xfrm>
          <a:custGeom>
            <a:avLst/>
            <a:gdLst>
              <a:gd name="T0" fmla="*/ 116 w 128"/>
              <a:gd name="T1" fmla="*/ 104 h 104"/>
              <a:gd name="T2" fmla="*/ 12 w 128"/>
              <a:gd name="T3" fmla="*/ 104 h 104"/>
              <a:gd name="T4" fmla="*/ 0 w 128"/>
              <a:gd name="T5" fmla="*/ 92 h 104"/>
              <a:gd name="T6" fmla="*/ 0 w 128"/>
              <a:gd name="T7" fmla="*/ 28 h 104"/>
              <a:gd name="T8" fmla="*/ 12 w 128"/>
              <a:gd name="T9" fmla="*/ 16 h 104"/>
              <a:gd name="T10" fmla="*/ 28 w 128"/>
              <a:gd name="T11" fmla="*/ 16 h 104"/>
              <a:gd name="T12" fmla="*/ 44 w 128"/>
              <a:gd name="T13" fmla="*/ 0 h 104"/>
              <a:gd name="T14" fmla="*/ 84 w 128"/>
              <a:gd name="T15" fmla="*/ 0 h 104"/>
              <a:gd name="T16" fmla="*/ 100 w 128"/>
              <a:gd name="T17" fmla="*/ 16 h 104"/>
              <a:gd name="T18" fmla="*/ 116 w 128"/>
              <a:gd name="T19" fmla="*/ 16 h 104"/>
              <a:gd name="T20" fmla="*/ 128 w 128"/>
              <a:gd name="T21" fmla="*/ 28 h 104"/>
              <a:gd name="T22" fmla="*/ 128 w 128"/>
              <a:gd name="T23" fmla="*/ 92 h 104"/>
              <a:gd name="T24" fmla="*/ 116 w 128"/>
              <a:gd name="T25" fmla="*/ 104 h 104"/>
              <a:gd name="T26" fmla="*/ 120 w 128"/>
              <a:gd name="T27" fmla="*/ 32 h 104"/>
              <a:gd name="T28" fmla="*/ 112 w 128"/>
              <a:gd name="T29" fmla="*/ 24 h 104"/>
              <a:gd name="T30" fmla="*/ 96 w 128"/>
              <a:gd name="T31" fmla="*/ 24 h 104"/>
              <a:gd name="T32" fmla="*/ 80 w 128"/>
              <a:gd name="T33" fmla="*/ 8 h 104"/>
              <a:gd name="T34" fmla="*/ 48 w 128"/>
              <a:gd name="T35" fmla="*/ 8 h 104"/>
              <a:gd name="T36" fmla="*/ 32 w 128"/>
              <a:gd name="T37" fmla="*/ 24 h 104"/>
              <a:gd name="T38" fmla="*/ 16 w 128"/>
              <a:gd name="T39" fmla="*/ 24 h 104"/>
              <a:gd name="T40" fmla="*/ 8 w 128"/>
              <a:gd name="T41" fmla="*/ 32 h 104"/>
              <a:gd name="T42" fmla="*/ 8 w 128"/>
              <a:gd name="T43" fmla="*/ 88 h 104"/>
              <a:gd name="T44" fmla="*/ 16 w 128"/>
              <a:gd name="T45" fmla="*/ 96 h 104"/>
              <a:gd name="T46" fmla="*/ 112 w 128"/>
              <a:gd name="T47" fmla="*/ 96 h 104"/>
              <a:gd name="T48" fmla="*/ 120 w 128"/>
              <a:gd name="T49" fmla="*/ 88 h 104"/>
              <a:gd name="T50" fmla="*/ 120 w 128"/>
              <a:gd name="T51" fmla="*/ 32 h 104"/>
              <a:gd name="T52" fmla="*/ 64 w 128"/>
              <a:gd name="T53" fmla="*/ 84 h 104"/>
              <a:gd name="T54" fmla="*/ 36 w 128"/>
              <a:gd name="T55" fmla="*/ 56 h 104"/>
              <a:gd name="T56" fmla="*/ 64 w 128"/>
              <a:gd name="T57" fmla="*/ 28 h 104"/>
              <a:gd name="T58" fmla="*/ 92 w 128"/>
              <a:gd name="T59" fmla="*/ 56 h 104"/>
              <a:gd name="T60" fmla="*/ 64 w 128"/>
              <a:gd name="T61" fmla="*/ 84 h 104"/>
              <a:gd name="T62" fmla="*/ 64 w 128"/>
              <a:gd name="T63" fmla="*/ 36 h 104"/>
              <a:gd name="T64" fmla="*/ 44 w 128"/>
              <a:gd name="T65" fmla="*/ 56 h 104"/>
              <a:gd name="T66" fmla="*/ 64 w 128"/>
              <a:gd name="T67" fmla="*/ 76 h 104"/>
              <a:gd name="T68" fmla="*/ 84 w 128"/>
              <a:gd name="T69" fmla="*/ 56 h 104"/>
              <a:gd name="T70" fmla="*/ 64 w 128"/>
              <a:gd name="T71" fmla="*/ 3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04">
                <a:moveTo>
                  <a:pt x="116" y="104"/>
                </a:moveTo>
                <a:cubicBezTo>
                  <a:pt x="12" y="104"/>
                  <a:pt x="12" y="104"/>
                  <a:pt x="12" y="104"/>
                </a:cubicBezTo>
                <a:cubicBezTo>
                  <a:pt x="5" y="104"/>
                  <a:pt x="0" y="99"/>
                  <a:pt x="0" y="92"/>
                </a:cubicBezTo>
                <a:cubicBezTo>
                  <a:pt x="0" y="28"/>
                  <a:pt x="0" y="28"/>
                  <a:pt x="0" y="28"/>
                </a:cubicBezTo>
                <a:cubicBezTo>
                  <a:pt x="0" y="21"/>
                  <a:pt x="5" y="16"/>
                  <a:pt x="12" y="16"/>
                </a:cubicBezTo>
                <a:cubicBezTo>
                  <a:pt x="12" y="16"/>
                  <a:pt x="14" y="16"/>
                  <a:pt x="28" y="16"/>
                </a:cubicBezTo>
                <a:cubicBezTo>
                  <a:pt x="32" y="16"/>
                  <a:pt x="40" y="0"/>
                  <a:pt x="44" y="0"/>
                </a:cubicBezTo>
                <a:cubicBezTo>
                  <a:pt x="54" y="0"/>
                  <a:pt x="74" y="0"/>
                  <a:pt x="84" y="0"/>
                </a:cubicBezTo>
                <a:cubicBezTo>
                  <a:pt x="88" y="0"/>
                  <a:pt x="96" y="16"/>
                  <a:pt x="100" y="16"/>
                </a:cubicBezTo>
                <a:cubicBezTo>
                  <a:pt x="114" y="16"/>
                  <a:pt x="116" y="16"/>
                  <a:pt x="116" y="16"/>
                </a:cubicBezTo>
                <a:cubicBezTo>
                  <a:pt x="123" y="16"/>
                  <a:pt x="128" y="21"/>
                  <a:pt x="128" y="28"/>
                </a:cubicBezTo>
                <a:cubicBezTo>
                  <a:pt x="128" y="92"/>
                  <a:pt x="128" y="92"/>
                  <a:pt x="128" y="92"/>
                </a:cubicBezTo>
                <a:cubicBezTo>
                  <a:pt x="128" y="99"/>
                  <a:pt x="123" y="104"/>
                  <a:pt x="116" y="104"/>
                </a:cubicBezTo>
                <a:close/>
                <a:moveTo>
                  <a:pt x="120" y="32"/>
                </a:moveTo>
                <a:cubicBezTo>
                  <a:pt x="120" y="28"/>
                  <a:pt x="116" y="24"/>
                  <a:pt x="112" y="24"/>
                </a:cubicBezTo>
                <a:cubicBezTo>
                  <a:pt x="112" y="24"/>
                  <a:pt x="108" y="24"/>
                  <a:pt x="96" y="24"/>
                </a:cubicBezTo>
                <a:cubicBezTo>
                  <a:pt x="92" y="24"/>
                  <a:pt x="84" y="8"/>
                  <a:pt x="80" y="8"/>
                </a:cubicBezTo>
                <a:cubicBezTo>
                  <a:pt x="70" y="8"/>
                  <a:pt x="58" y="8"/>
                  <a:pt x="48" y="8"/>
                </a:cubicBezTo>
                <a:cubicBezTo>
                  <a:pt x="44" y="8"/>
                  <a:pt x="36" y="24"/>
                  <a:pt x="32" y="24"/>
                </a:cubicBezTo>
                <a:cubicBezTo>
                  <a:pt x="20" y="24"/>
                  <a:pt x="16" y="24"/>
                  <a:pt x="16" y="24"/>
                </a:cubicBezTo>
                <a:cubicBezTo>
                  <a:pt x="12" y="24"/>
                  <a:pt x="8" y="28"/>
                  <a:pt x="8" y="32"/>
                </a:cubicBezTo>
                <a:cubicBezTo>
                  <a:pt x="8" y="88"/>
                  <a:pt x="8" y="88"/>
                  <a:pt x="8" y="88"/>
                </a:cubicBezTo>
                <a:cubicBezTo>
                  <a:pt x="8" y="93"/>
                  <a:pt x="12" y="96"/>
                  <a:pt x="16" y="96"/>
                </a:cubicBezTo>
                <a:cubicBezTo>
                  <a:pt x="112" y="96"/>
                  <a:pt x="112" y="96"/>
                  <a:pt x="112" y="96"/>
                </a:cubicBezTo>
                <a:cubicBezTo>
                  <a:pt x="116" y="96"/>
                  <a:pt x="120" y="93"/>
                  <a:pt x="120" y="88"/>
                </a:cubicBezTo>
                <a:cubicBezTo>
                  <a:pt x="120" y="32"/>
                  <a:pt x="120" y="32"/>
                  <a:pt x="120" y="32"/>
                </a:cubicBezTo>
                <a:close/>
                <a:moveTo>
                  <a:pt x="64" y="84"/>
                </a:moveTo>
                <a:cubicBezTo>
                  <a:pt x="49" y="84"/>
                  <a:pt x="36" y="72"/>
                  <a:pt x="36" y="56"/>
                </a:cubicBezTo>
                <a:cubicBezTo>
                  <a:pt x="36" y="41"/>
                  <a:pt x="49" y="28"/>
                  <a:pt x="64" y="28"/>
                </a:cubicBezTo>
                <a:cubicBezTo>
                  <a:pt x="79" y="28"/>
                  <a:pt x="92" y="41"/>
                  <a:pt x="92" y="56"/>
                </a:cubicBezTo>
                <a:cubicBezTo>
                  <a:pt x="92" y="72"/>
                  <a:pt x="79" y="84"/>
                  <a:pt x="64" y="84"/>
                </a:cubicBezTo>
                <a:close/>
                <a:moveTo>
                  <a:pt x="64" y="36"/>
                </a:moveTo>
                <a:cubicBezTo>
                  <a:pt x="53" y="36"/>
                  <a:pt x="44" y="45"/>
                  <a:pt x="44" y="56"/>
                </a:cubicBezTo>
                <a:cubicBezTo>
                  <a:pt x="44" y="67"/>
                  <a:pt x="53" y="76"/>
                  <a:pt x="64" y="76"/>
                </a:cubicBezTo>
                <a:cubicBezTo>
                  <a:pt x="75" y="76"/>
                  <a:pt x="84" y="67"/>
                  <a:pt x="84" y="56"/>
                </a:cubicBezTo>
                <a:cubicBezTo>
                  <a:pt x="84" y="45"/>
                  <a:pt x="75" y="36"/>
                  <a:pt x="64" y="36"/>
                </a:cubicBezTo>
                <a:close/>
              </a:path>
            </a:pathLst>
          </a:custGeom>
          <a:solidFill>
            <a:srgbClr val="F2BB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sp>
        <p:nvSpPr>
          <p:cNvPr id="38" name="Freeform 27"/>
          <p:cNvSpPr>
            <a:spLocks noEditPoints="1"/>
          </p:cNvSpPr>
          <p:nvPr/>
        </p:nvSpPr>
        <p:spPr bwMode="auto">
          <a:xfrm>
            <a:off x="8076545" y="3396299"/>
            <a:ext cx="354172" cy="354172"/>
          </a:xfrm>
          <a:custGeom>
            <a:avLst/>
            <a:gdLst>
              <a:gd name="T0" fmla="*/ 303 w 303"/>
              <a:gd name="T1" fmla="*/ 76 h 303"/>
              <a:gd name="T2" fmla="*/ 303 w 303"/>
              <a:gd name="T3" fmla="*/ 76 h 303"/>
              <a:gd name="T4" fmla="*/ 152 w 303"/>
              <a:gd name="T5" fmla="*/ 0 h 303"/>
              <a:gd name="T6" fmla="*/ 0 w 303"/>
              <a:gd name="T7" fmla="*/ 76 h 303"/>
              <a:gd name="T8" fmla="*/ 0 w 303"/>
              <a:gd name="T9" fmla="*/ 76 h 303"/>
              <a:gd name="T10" fmla="*/ 0 w 303"/>
              <a:gd name="T11" fmla="*/ 227 h 303"/>
              <a:gd name="T12" fmla="*/ 152 w 303"/>
              <a:gd name="T13" fmla="*/ 303 h 303"/>
              <a:gd name="T14" fmla="*/ 303 w 303"/>
              <a:gd name="T15" fmla="*/ 227 h 303"/>
              <a:gd name="T16" fmla="*/ 303 w 303"/>
              <a:gd name="T17" fmla="*/ 76 h 303"/>
              <a:gd name="T18" fmla="*/ 303 w 303"/>
              <a:gd name="T19" fmla="*/ 76 h 303"/>
              <a:gd name="T20" fmla="*/ 303 w 303"/>
              <a:gd name="T21" fmla="*/ 76 h 303"/>
              <a:gd name="T22" fmla="*/ 152 w 303"/>
              <a:gd name="T23" fmla="*/ 19 h 303"/>
              <a:gd name="T24" fmla="*/ 265 w 303"/>
              <a:gd name="T25" fmla="*/ 76 h 303"/>
              <a:gd name="T26" fmla="*/ 223 w 303"/>
              <a:gd name="T27" fmla="*/ 97 h 303"/>
              <a:gd name="T28" fmla="*/ 107 w 303"/>
              <a:gd name="T29" fmla="*/ 41 h 303"/>
              <a:gd name="T30" fmla="*/ 152 w 303"/>
              <a:gd name="T31" fmla="*/ 19 h 303"/>
              <a:gd name="T32" fmla="*/ 152 w 303"/>
              <a:gd name="T33" fmla="*/ 19 h 303"/>
              <a:gd name="T34" fmla="*/ 88 w 303"/>
              <a:gd name="T35" fmla="*/ 52 h 303"/>
              <a:gd name="T36" fmla="*/ 204 w 303"/>
              <a:gd name="T37" fmla="*/ 107 h 303"/>
              <a:gd name="T38" fmla="*/ 152 w 303"/>
              <a:gd name="T39" fmla="*/ 133 h 303"/>
              <a:gd name="T40" fmla="*/ 38 w 303"/>
              <a:gd name="T41" fmla="*/ 76 h 303"/>
              <a:gd name="T42" fmla="*/ 88 w 303"/>
              <a:gd name="T43" fmla="*/ 52 h 303"/>
              <a:gd name="T44" fmla="*/ 88 w 303"/>
              <a:gd name="T45" fmla="*/ 52 h 303"/>
              <a:gd name="T46" fmla="*/ 19 w 303"/>
              <a:gd name="T47" fmla="*/ 95 h 303"/>
              <a:gd name="T48" fmla="*/ 26 w 303"/>
              <a:gd name="T49" fmla="*/ 95 h 303"/>
              <a:gd name="T50" fmla="*/ 19 w 303"/>
              <a:gd name="T51" fmla="*/ 95 h 303"/>
              <a:gd name="T52" fmla="*/ 19 w 303"/>
              <a:gd name="T53" fmla="*/ 85 h 303"/>
              <a:gd name="T54" fmla="*/ 142 w 303"/>
              <a:gd name="T55" fmla="*/ 147 h 303"/>
              <a:gd name="T56" fmla="*/ 142 w 303"/>
              <a:gd name="T57" fmla="*/ 279 h 303"/>
              <a:gd name="T58" fmla="*/ 19 w 303"/>
              <a:gd name="T59" fmla="*/ 218 h 303"/>
              <a:gd name="T60" fmla="*/ 19 w 303"/>
              <a:gd name="T61" fmla="*/ 95 h 303"/>
              <a:gd name="T62" fmla="*/ 19 w 303"/>
              <a:gd name="T63" fmla="*/ 95 h 303"/>
              <a:gd name="T64" fmla="*/ 284 w 303"/>
              <a:gd name="T65" fmla="*/ 104 h 303"/>
              <a:gd name="T66" fmla="*/ 284 w 303"/>
              <a:gd name="T67" fmla="*/ 218 h 303"/>
              <a:gd name="T68" fmla="*/ 161 w 303"/>
              <a:gd name="T69" fmla="*/ 279 h 303"/>
              <a:gd name="T70" fmla="*/ 161 w 303"/>
              <a:gd name="T71" fmla="*/ 147 h 303"/>
              <a:gd name="T72" fmla="*/ 284 w 303"/>
              <a:gd name="T73" fmla="*/ 85 h 303"/>
              <a:gd name="T74" fmla="*/ 284 w 303"/>
              <a:gd name="T75" fmla="*/ 104 h 303"/>
              <a:gd name="T76" fmla="*/ 284 w 303"/>
              <a:gd name="T77" fmla="*/ 10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3" h="303">
                <a:moveTo>
                  <a:pt x="303" y="76"/>
                </a:moveTo>
                <a:lnTo>
                  <a:pt x="303" y="76"/>
                </a:lnTo>
                <a:lnTo>
                  <a:pt x="152" y="0"/>
                </a:lnTo>
                <a:lnTo>
                  <a:pt x="0" y="76"/>
                </a:lnTo>
                <a:lnTo>
                  <a:pt x="0" y="76"/>
                </a:lnTo>
                <a:lnTo>
                  <a:pt x="0" y="227"/>
                </a:lnTo>
                <a:lnTo>
                  <a:pt x="152" y="303"/>
                </a:lnTo>
                <a:lnTo>
                  <a:pt x="303" y="227"/>
                </a:lnTo>
                <a:lnTo>
                  <a:pt x="303" y="76"/>
                </a:lnTo>
                <a:lnTo>
                  <a:pt x="303" y="76"/>
                </a:lnTo>
                <a:lnTo>
                  <a:pt x="303" y="76"/>
                </a:lnTo>
                <a:close/>
                <a:moveTo>
                  <a:pt x="152" y="19"/>
                </a:moveTo>
                <a:lnTo>
                  <a:pt x="265" y="76"/>
                </a:lnTo>
                <a:lnTo>
                  <a:pt x="223" y="97"/>
                </a:lnTo>
                <a:lnTo>
                  <a:pt x="107" y="41"/>
                </a:lnTo>
                <a:lnTo>
                  <a:pt x="152" y="19"/>
                </a:lnTo>
                <a:lnTo>
                  <a:pt x="152" y="19"/>
                </a:lnTo>
                <a:close/>
                <a:moveTo>
                  <a:pt x="88" y="52"/>
                </a:moveTo>
                <a:lnTo>
                  <a:pt x="204" y="107"/>
                </a:lnTo>
                <a:lnTo>
                  <a:pt x="152" y="133"/>
                </a:lnTo>
                <a:lnTo>
                  <a:pt x="38" y="76"/>
                </a:lnTo>
                <a:lnTo>
                  <a:pt x="88" y="52"/>
                </a:lnTo>
                <a:lnTo>
                  <a:pt x="88" y="52"/>
                </a:lnTo>
                <a:close/>
                <a:moveTo>
                  <a:pt x="19" y="95"/>
                </a:moveTo>
                <a:lnTo>
                  <a:pt x="26" y="95"/>
                </a:lnTo>
                <a:lnTo>
                  <a:pt x="19" y="95"/>
                </a:lnTo>
                <a:lnTo>
                  <a:pt x="19" y="85"/>
                </a:lnTo>
                <a:lnTo>
                  <a:pt x="142" y="147"/>
                </a:lnTo>
                <a:lnTo>
                  <a:pt x="142" y="279"/>
                </a:lnTo>
                <a:lnTo>
                  <a:pt x="19" y="218"/>
                </a:lnTo>
                <a:lnTo>
                  <a:pt x="19" y="95"/>
                </a:lnTo>
                <a:lnTo>
                  <a:pt x="19" y="95"/>
                </a:lnTo>
                <a:close/>
                <a:moveTo>
                  <a:pt x="284" y="104"/>
                </a:moveTo>
                <a:lnTo>
                  <a:pt x="284" y="218"/>
                </a:lnTo>
                <a:lnTo>
                  <a:pt x="161" y="279"/>
                </a:lnTo>
                <a:lnTo>
                  <a:pt x="161" y="147"/>
                </a:lnTo>
                <a:lnTo>
                  <a:pt x="284" y="85"/>
                </a:lnTo>
                <a:lnTo>
                  <a:pt x="284" y="104"/>
                </a:lnTo>
                <a:lnTo>
                  <a:pt x="284" y="104"/>
                </a:lnTo>
                <a:close/>
              </a:path>
            </a:pathLst>
          </a:custGeom>
          <a:solidFill>
            <a:srgbClr val="F2BB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grpSp>
        <p:nvGrpSpPr>
          <p:cNvPr id="23" name="组合 22"/>
          <p:cNvGrpSpPr/>
          <p:nvPr/>
        </p:nvGrpSpPr>
        <p:grpSpPr>
          <a:xfrm rot="18900000">
            <a:off x="-85823" y="202000"/>
            <a:ext cx="821246" cy="245601"/>
            <a:chOff x="7342060" y="1829306"/>
            <a:chExt cx="283479" cy="84777"/>
          </a:xfrm>
        </p:grpSpPr>
        <p:sp>
          <p:nvSpPr>
            <p:cNvPr id="24"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5"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6"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30" name="组合 29"/>
          <p:cNvGrpSpPr/>
          <p:nvPr/>
        </p:nvGrpSpPr>
        <p:grpSpPr>
          <a:xfrm>
            <a:off x="11910222" y="6571459"/>
            <a:ext cx="281778" cy="286541"/>
            <a:chOff x="11931652" y="6596062"/>
            <a:chExt cx="281778" cy="286541"/>
          </a:xfrm>
        </p:grpSpPr>
        <p:sp>
          <p:nvSpPr>
            <p:cNvPr id="31"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2"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Tree>
    <p:extLst>
      <p:ext uri="{BB962C8B-B14F-4D97-AF65-F5344CB8AC3E}">
        <p14:creationId xmlns:p14="http://schemas.microsoft.com/office/powerpoint/2010/main" val="37775257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250"/>
                                        <p:tgtEl>
                                          <p:spTgt spid="27"/>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250"/>
                                        <p:tgtEl>
                                          <p:spTgt spid="29"/>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p:cTn id="26" dur="250" fill="hold"/>
                                        <p:tgtEl>
                                          <p:spTgt spid="33"/>
                                        </p:tgtEl>
                                        <p:attrNameLst>
                                          <p:attrName>ppt_w</p:attrName>
                                        </p:attrNameLst>
                                      </p:cBhvr>
                                      <p:tavLst>
                                        <p:tav tm="0">
                                          <p:val>
                                            <p:fltVal val="0"/>
                                          </p:val>
                                        </p:tav>
                                        <p:tav tm="100000">
                                          <p:val>
                                            <p:strVal val="#ppt_w"/>
                                          </p:val>
                                        </p:tav>
                                      </p:tavLst>
                                    </p:anim>
                                    <p:anim calcmode="lin" valueType="num">
                                      <p:cBhvr>
                                        <p:cTn id="27" dur="250" fill="hold"/>
                                        <p:tgtEl>
                                          <p:spTgt spid="33"/>
                                        </p:tgtEl>
                                        <p:attrNameLst>
                                          <p:attrName>ppt_h</p:attrName>
                                        </p:attrNameLst>
                                      </p:cBhvr>
                                      <p:tavLst>
                                        <p:tav tm="0">
                                          <p:val>
                                            <p:fltVal val="0"/>
                                          </p:val>
                                        </p:tav>
                                        <p:tav tm="100000">
                                          <p:val>
                                            <p:strVal val="#ppt_h"/>
                                          </p:val>
                                        </p:tav>
                                      </p:tavLst>
                                    </p:anim>
                                    <p:animEffect transition="in" filter="fade">
                                      <p:cBhvr>
                                        <p:cTn id="28" dur="250"/>
                                        <p:tgtEl>
                                          <p:spTgt spid="33"/>
                                        </p:tgtEl>
                                      </p:cBhvr>
                                    </p:animEffect>
                                  </p:childTnLst>
                                </p:cTn>
                              </p:par>
                              <p:par>
                                <p:cTn id="29" presetID="53" presetClass="entr" presetSubtype="16" fill="hold" grpId="0" nodeType="withEffect">
                                  <p:stCondLst>
                                    <p:cond delay="150"/>
                                  </p:stCondLst>
                                  <p:childTnLst>
                                    <p:set>
                                      <p:cBhvr>
                                        <p:cTn id="30" dur="1" fill="hold">
                                          <p:stCondLst>
                                            <p:cond delay="0"/>
                                          </p:stCondLst>
                                        </p:cTn>
                                        <p:tgtEl>
                                          <p:spTgt spid="37"/>
                                        </p:tgtEl>
                                        <p:attrNameLst>
                                          <p:attrName>style.visibility</p:attrName>
                                        </p:attrNameLst>
                                      </p:cBhvr>
                                      <p:to>
                                        <p:strVal val="visible"/>
                                      </p:to>
                                    </p:set>
                                    <p:anim calcmode="lin" valueType="num">
                                      <p:cBhvr>
                                        <p:cTn id="31" dur="250" fill="hold"/>
                                        <p:tgtEl>
                                          <p:spTgt spid="37"/>
                                        </p:tgtEl>
                                        <p:attrNameLst>
                                          <p:attrName>ppt_w</p:attrName>
                                        </p:attrNameLst>
                                      </p:cBhvr>
                                      <p:tavLst>
                                        <p:tav tm="0">
                                          <p:val>
                                            <p:fltVal val="0"/>
                                          </p:val>
                                        </p:tav>
                                        <p:tav tm="100000">
                                          <p:val>
                                            <p:strVal val="#ppt_w"/>
                                          </p:val>
                                        </p:tav>
                                      </p:tavLst>
                                    </p:anim>
                                    <p:anim calcmode="lin" valueType="num">
                                      <p:cBhvr>
                                        <p:cTn id="32" dur="250" fill="hold"/>
                                        <p:tgtEl>
                                          <p:spTgt spid="37"/>
                                        </p:tgtEl>
                                        <p:attrNameLst>
                                          <p:attrName>ppt_h</p:attrName>
                                        </p:attrNameLst>
                                      </p:cBhvr>
                                      <p:tavLst>
                                        <p:tav tm="0">
                                          <p:val>
                                            <p:fltVal val="0"/>
                                          </p:val>
                                        </p:tav>
                                        <p:tav tm="100000">
                                          <p:val>
                                            <p:strVal val="#ppt_h"/>
                                          </p:val>
                                        </p:tav>
                                      </p:tavLst>
                                    </p:anim>
                                    <p:animEffect transition="in" filter="fade">
                                      <p:cBhvr>
                                        <p:cTn id="33" dur="250"/>
                                        <p:tgtEl>
                                          <p:spTgt spid="37"/>
                                        </p:tgtEl>
                                      </p:cBhvr>
                                    </p:animEffect>
                                  </p:childTnLst>
                                </p:cTn>
                              </p:par>
                            </p:childTnLst>
                          </p:cTn>
                        </p:par>
                        <p:par>
                          <p:cTn id="34" fill="hold">
                            <p:stCondLst>
                              <p:cond delay="2400"/>
                            </p:stCondLst>
                            <p:childTnLst>
                              <p:par>
                                <p:cTn id="35" presetID="12" presetClass="entr" presetSubtype="1"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additive="base">
                                        <p:cTn id="37" dur="500"/>
                                        <p:tgtEl>
                                          <p:spTgt spid="49"/>
                                        </p:tgtEl>
                                        <p:attrNameLst>
                                          <p:attrName>ppt_y</p:attrName>
                                        </p:attrNameLst>
                                      </p:cBhvr>
                                      <p:tavLst>
                                        <p:tav tm="0">
                                          <p:val>
                                            <p:strVal val="#ppt_y-#ppt_h*1.125000"/>
                                          </p:val>
                                        </p:tav>
                                        <p:tav tm="100000">
                                          <p:val>
                                            <p:strVal val="#ppt_y"/>
                                          </p:val>
                                        </p:tav>
                                      </p:tavLst>
                                    </p:anim>
                                    <p:animEffect transition="in" filter="wipe(down)">
                                      <p:cBhvr>
                                        <p:cTn id="38" dur="500"/>
                                        <p:tgtEl>
                                          <p:spTgt spid="49"/>
                                        </p:tgtEl>
                                      </p:cBhvr>
                                    </p:animEffect>
                                  </p:childTnLst>
                                </p:cTn>
                              </p:par>
                            </p:childTnLst>
                          </p:cTn>
                        </p:par>
                        <p:par>
                          <p:cTn id="39" fill="hold">
                            <p:stCondLst>
                              <p:cond delay="2900"/>
                            </p:stCondLst>
                            <p:childTnLst>
                              <p:par>
                                <p:cTn id="40" presetID="10" presetClass="entr" presetSubtype="0"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250"/>
                                        <p:tgtEl>
                                          <p:spTgt spid="52"/>
                                        </p:tgtEl>
                                      </p:cBhvr>
                                    </p:animEffect>
                                  </p:childTnLst>
                                </p:cTn>
                              </p:par>
                            </p:childTnLst>
                          </p:cTn>
                        </p:par>
                        <p:par>
                          <p:cTn id="43" fill="hold">
                            <p:stCondLst>
                              <p:cond delay="3150"/>
                            </p:stCondLst>
                            <p:childTnLst>
                              <p:par>
                                <p:cTn id="44" presetID="53" presetClass="entr" presetSubtype="16"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p:cTn id="46" dur="250" fill="hold"/>
                                        <p:tgtEl>
                                          <p:spTgt spid="34"/>
                                        </p:tgtEl>
                                        <p:attrNameLst>
                                          <p:attrName>ppt_w</p:attrName>
                                        </p:attrNameLst>
                                      </p:cBhvr>
                                      <p:tavLst>
                                        <p:tav tm="0">
                                          <p:val>
                                            <p:fltVal val="0"/>
                                          </p:val>
                                        </p:tav>
                                        <p:tav tm="100000">
                                          <p:val>
                                            <p:strVal val="#ppt_w"/>
                                          </p:val>
                                        </p:tav>
                                      </p:tavLst>
                                    </p:anim>
                                    <p:anim calcmode="lin" valueType="num">
                                      <p:cBhvr>
                                        <p:cTn id="47" dur="250" fill="hold"/>
                                        <p:tgtEl>
                                          <p:spTgt spid="34"/>
                                        </p:tgtEl>
                                        <p:attrNameLst>
                                          <p:attrName>ppt_h</p:attrName>
                                        </p:attrNameLst>
                                      </p:cBhvr>
                                      <p:tavLst>
                                        <p:tav tm="0">
                                          <p:val>
                                            <p:fltVal val="0"/>
                                          </p:val>
                                        </p:tav>
                                        <p:tav tm="100000">
                                          <p:val>
                                            <p:strVal val="#ppt_h"/>
                                          </p:val>
                                        </p:tav>
                                      </p:tavLst>
                                    </p:anim>
                                    <p:animEffect transition="in" filter="fade">
                                      <p:cBhvr>
                                        <p:cTn id="48" dur="250"/>
                                        <p:tgtEl>
                                          <p:spTgt spid="34"/>
                                        </p:tgtEl>
                                      </p:cBhvr>
                                    </p:animEffect>
                                  </p:childTnLst>
                                </p:cTn>
                              </p:par>
                              <p:par>
                                <p:cTn id="49" presetID="53" presetClass="entr" presetSubtype="16" fill="hold" grpId="0" nodeType="withEffect">
                                  <p:stCondLst>
                                    <p:cond delay="150"/>
                                  </p:stCondLst>
                                  <p:childTnLst>
                                    <p:set>
                                      <p:cBhvr>
                                        <p:cTn id="50" dur="1" fill="hold">
                                          <p:stCondLst>
                                            <p:cond delay="0"/>
                                          </p:stCondLst>
                                        </p:cTn>
                                        <p:tgtEl>
                                          <p:spTgt spid="36"/>
                                        </p:tgtEl>
                                        <p:attrNameLst>
                                          <p:attrName>style.visibility</p:attrName>
                                        </p:attrNameLst>
                                      </p:cBhvr>
                                      <p:to>
                                        <p:strVal val="visible"/>
                                      </p:to>
                                    </p:set>
                                    <p:anim calcmode="lin" valueType="num">
                                      <p:cBhvr>
                                        <p:cTn id="51" dur="250" fill="hold"/>
                                        <p:tgtEl>
                                          <p:spTgt spid="36"/>
                                        </p:tgtEl>
                                        <p:attrNameLst>
                                          <p:attrName>ppt_w</p:attrName>
                                        </p:attrNameLst>
                                      </p:cBhvr>
                                      <p:tavLst>
                                        <p:tav tm="0">
                                          <p:val>
                                            <p:fltVal val="0"/>
                                          </p:val>
                                        </p:tav>
                                        <p:tav tm="100000">
                                          <p:val>
                                            <p:strVal val="#ppt_w"/>
                                          </p:val>
                                        </p:tav>
                                      </p:tavLst>
                                    </p:anim>
                                    <p:anim calcmode="lin" valueType="num">
                                      <p:cBhvr>
                                        <p:cTn id="52" dur="250" fill="hold"/>
                                        <p:tgtEl>
                                          <p:spTgt spid="36"/>
                                        </p:tgtEl>
                                        <p:attrNameLst>
                                          <p:attrName>ppt_h</p:attrName>
                                        </p:attrNameLst>
                                      </p:cBhvr>
                                      <p:tavLst>
                                        <p:tav tm="0">
                                          <p:val>
                                            <p:fltVal val="0"/>
                                          </p:val>
                                        </p:tav>
                                        <p:tav tm="100000">
                                          <p:val>
                                            <p:strVal val="#ppt_h"/>
                                          </p:val>
                                        </p:tav>
                                      </p:tavLst>
                                    </p:anim>
                                    <p:animEffect transition="in" filter="fade">
                                      <p:cBhvr>
                                        <p:cTn id="53" dur="250"/>
                                        <p:tgtEl>
                                          <p:spTgt spid="36"/>
                                        </p:tgtEl>
                                      </p:cBhvr>
                                    </p:animEffect>
                                  </p:childTnLst>
                                </p:cTn>
                              </p:par>
                            </p:childTnLst>
                          </p:cTn>
                        </p:par>
                        <p:par>
                          <p:cTn id="54" fill="hold">
                            <p:stCondLst>
                              <p:cond delay="3550"/>
                            </p:stCondLst>
                            <p:childTnLst>
                              <p:par>
                                <p:cTn id="55" presetID="1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500"/>
                                        <p:tgtEl>
                                          <p:spTgt spid="50"/>
                                        </p:tgtEl>
                                        <p:attrNameLst>
                                          <p:attrName>ppt_y</p:attrName>
                                        </p:attrNameLst>
                                      </p:cBhvr>
                                      <p:tavLst>
                                        <p:tav tm="0">
                                          <p:val>
                                            <p:strVal val="#ppt_y-#ppt_h*1.125000"/>
                                          </p:val>
                                        </p:tav>
                                        <p:tav tm="100000">
                                          <p:val>
                                            <p:strVal val="#ppt_y"/>
                                          </p:val>
                                        </p:tav>
                                      </p:tavLst>
                                    </p:anim>
                                    <p:animEffect transition="in" filter="wipe(down)">
                                      <p:cBhvr>
                                        <p:cTn id="58" dur="500"/>
                                        <p:tgtEl>
                                          <p:spTgt spid="50"/>
                                        </p:tgtEl>
                                      </p:cBhvr>
                                    </p:animEffect>
                                  </p:childTnLst>
                                </p:cTn>
                              </p:par>
                            </p:childTnLst>
                          </p:cTn>
                        </p:par>
                        <p:par>
                          <p:cTn id="59" fill="hold">
                            <p:stCondLst>
                              <p:cond delay="4050"/>
                            </p:stCondLst>
                            <p:childTnLst>
                              <p:par>
                                <p:cTn id="60" presetID="10" presetClass="entr" presetSubtype="0"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fade">
                                      <p:cBhvr>
                                        <p:cTn id="62" dur="250"/>
                                        <p:tgtEl>
                                          <p:spTgt spid="53"/>
                                        </p:tgtEl>
                                      </p:cBhvr>
                                    </p:animEffect>
                                  </p:childTnLst>
                                </p:cTn>
                              </p:par>
                            </p:childTnLst>
                          </p:cTn>
                        </p:par>
                        <p:par>
                          <p:cTn id="63" fill="hold">
                            <p:stCondLst>
                              <p:cond delay="4300"/>
                            </p:stCondLst>
                            <p:childTnLst>
                              <p:par>
                                <p:cTn id="64" presetID="53" presetClass="entr" presetSubtype="16"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p:cTn id="66" dur="250" fill="hold"/>
                                        <p:tgtEl>
                                          <p:spTgt spid="35"/>
                                        </p:tgtEl>
                                        <p:attrNameLst>
                                          <p:attrName>ppt_w</p:attrName>
                                        </p:attrNameLst>
                                      </p:cBhvr>
                                      <p:tavLst>
                                        <p:tav tm="0">
                                          <p:val>
                                            <p:fltVal val="0"/>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animEffect transition="in" filter="fade">
                                      <p:cBhvr>
                                        <p:cTn id="68" dur="250"/>
                                        <p:tgtEl>
                                          <p:spTgt spid="35"/>
                                        </p:tgtEl>
                                      </p:cBhvr>
                                    </p:animEffect>
                                  </p:childTnLst>
                                </p:cTn>
                              </p:par>
                              <p:par>
                                <p:cTn id="69" presetID="53" presetClass="entr" presetSubtype="16" fill="hold" grpId="0" nodeType="withEffect">
                                  <p:stCondLst>
                                    <p:cond delay="150"/>
                                  </p:stCondLst>
                                  <p:childTnLst>
                                    <p:set>
                                      <p:cBhvr>
                                        <p:cTn id="70" dur="1" fill="hold">
                                          <p:stCondLst>
                                            <p:cond delay="0"/>
                                          </p:stCondLst>
                                        </p:cTn>
                                        <p:tgtEl>
                                          <p:spTgt spid="38"/>
                                        </p:tgtEl>
                                        <p:attrNameLst>
                                          <p:attrName>style.visibility</p:attrName>
                                        </p:attrNameLst>
                                      </p:cBhvr>
                                      <p:to>
                                        <p:strVal val="visible"/>
                                      </p:to>
                                    </p:set>
                                    <p:anim calcmode="lin" valueType="num">
                                      <p:cBhvr>
                                        <p:cTn id="71" dur="250" fill="hold"/>
                                        <p:tgtEl>
                                          <p:spTgt spid="38"/>
                                        </p:tgtEl>
                                        <p:attrNameLst>
                                          <p:attrName>ppt_w</p:attrName>
                                        </p:attrNameLst>
                                      </p:cBhvr>
                                      <p:tavLst>
                                        <p:tav tm="0">
                                          <p:val>
                                            <p:fltVal val="0"/>
                                          </p:val>
                                        </p:tav>
                                        <p:tav tm="100000">
                                          <p:val>
                                            <p:strVal val="#ppt_w"/>
                                          </p:val>
                                        </p:tav>
                                      </p:tavLst>
                                    </p:anim>
                                    <p:anim calcmode="lin" valueType="num">
                                      <p:cBhvr>
                                        <p:cTn id="72" dur="250" fill="hold"/>
                                        <p:tgtEl>
                                          <p:spTgt spid="38"/>
                                        </p:tgtEl>
                                        <p:attrNameLst>
                                          <p:attrName>ppt_h</p:attrName>
                                        </p:attrNameLst>
                                      </p:cBhvr>
                                      <p:tavLst>
                                        <p:tav tm="0">
                                          <p:val>
                                            <p:fltVal val="0"/>
                                          </p:val>
                                        </p:tav>
                                        <p:tav tm="100000">
                                          <p:val>
                                            <p:strVal val="#ppt_h"/>
                                          </p:val>
                                        </p:tav>
                                      </p:tavLst>
                                    </p:anim>
                                    <p:animEffect transition="in" filter="fade">
                                      <p:cBhvr>
                                        <p:cTn id="73" dur="250"/>
                                        <p:tgtEl>
                                          <p:spTgt spid="38"/>
                                        </p:tgtEl>
                                      </p:cBhvr>
                                    </p:animEffect>
                                  </p:childTnLst>
                                </p:cTn>
                              </p:par>
                            </p:childTnLst>
                          </p:cTn>
                        </p:par>
                        <p:par>
                          <p:cTn id="74" fill="hold">
                            <p:stCondLst>
                              <p:cond delay="4700"/>
                            </p:stCondLst>
                            <p:childTnLst>
                              <p:par>
                                <p:cTn id="75" presetID="12" presetClass="entr" presetSubtype="1"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additive="base">
                                        <p:cTn id="77" dur="500"/>
                                        <p:tgtEl>
                                          <p:spTgt spid="51"/>
                                        </p:tgtEl>
                                        <p:attrNameLst>
                                          <p:attrName>ppt_y</p:attrName>
                                        </p:attrNameLst>
                                      </p:cBhvr>
                                      <p:tavLst>
                                        <p:tav tm="0">
                                          <p:val>
                                            <p:strVal val="#ppt_y-#ppt_h*1.125000"/>
                                          </p:val>
                                        </p:tav>
                                        <p:tav tm="100000">
                                          <p:val>
                                            <p:strVal val="#ppt_y"/>
                                          </p:val>
                                        </p:tav>
                                      </p:tavLst>
                                    </p:anim>
                                    <p:animEffect transition="in" filter="wipe(down)">
                                      <p:cBhvr>
                                        <p:cTn id="78" dur="500"/>
                                        <p:tgtEl>
                                          <p:spTgt spid="51"/>
                                        </p:tgtEl>
                                      </p:cBhvr>
                                    </p:animEffect>
                                  </p:childTnLst>
                                </p:cTn>
                              </p:par>
                            </p:childTnLst>
                          </p:cTn>
                        </p:par>
                        <p:par>
                          <p:cTn id="79" fill="hold">
                            <p:stCondLst>
                              <p:cond delay="5200"/>
                            </p:stCondLst>
                            <p:childTnLst>
                              <p:par>
                                <p:cTn id="80" presetID="10" presetClass="entr" presetSubtype="0" fill="hold" grpId="0" nodeType="after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250"/>
                                        <p:tgtEl>
                                          <p:spTgt spid="54"/>
                                        </p:tgtEl>
                                      </p:cBhvr>
                                    </p:animEffect>
                                  </p:childTnLst>
                                </p:cTn>
                              </p:par>
                            </p:childTnLst>
                          </p:cTn>
                        </p:par>
                        <p:par>
                          <p:cTn id="83" fill="hold">
                            <p:stCondLst>
                              <p:cond delay="5450"/>
                            </p:stCondLst>
                            <p:childTnLst>
                              <p:par>
                                <p:cTn id="84" presetID="22" presetClass="entr" presetSubtype="1" fill="hold"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up)">
                                      <p:cBhvr>
                                        <p:cTn id="8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P spid="29" grpId="0"/>
      <p:bldP spid="33" grpId="0" animBg="1"/>
      <p:bldP spid="34" grpId="0" animBg="1"/>
      <p:bldP spid="35" grpId="0" animBg="1"/>
      <p:bldP spid="49" grpId="0"/>
      <p:bldP spid="50" grpId="0"/>
      <p:bldP spid="51" grpId="0"/>
      <p:bldP spid="52" grpId="0"/>
      <p:bldP spid="53" grpId="0"/>
      <p:bldP spid="54" grpId="0"/>
      <p:bldP spid="36" grpId="0" animBg="1"/>
      <p:bldP spid="37" grpId="0" animBg="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3" name="Parallelogram 2"/>
          <p:cNvSpPr/>
          <p:nvPr/>
        </p:nvSpPr>
        <p:spPr>
          <a:xfrm rot="16200000" flipH="1">
            <a:off x="2667000" y="-2667001"/>
            <a:ext cx="6858000" cy="12192001"/>
          </a:xfrm>
          <a:prstGeom prst="parallelogram">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4" name="组合 3"/>
          <p:cNvGrpSpPr/>
          <p:nvPr/>
        </p:nvGrpSpPr>
        <p:grpSpPr>
          <a:xfrm>
            <a:off x="6062967" y="1"/>
            <a:ext cx="66066" cy="1532666"/>
            <a:chOff x="6062967" y="1"/>
            <a:chExt cx="66066" cy="1532666"/>
          </a:xfrm>
        </p:grpSpPr>
        <p:sp>
          <p:nvSpPr>
            <p:cNvPr id="21" name="Oval 20"/>
            <p:cNvSpPr/>
            <p:nvPr/>
          </p:nvSpPr>
          <p:spPr>
            <a:xfrm>
              <a:off x="6062967" y="1466601"/>
              <a:ext cx="66066" cy="66066"/>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22" name="Straight Connector 21"/>
            <p:cNvCxnSpPr>
              <a:stCxn id="21" idx="0"/>
            </p:cNvCxnSpPr>
            <p:nvPr/>
          </p:nvCxnSpPr>
          <p:spPr>
            <a:xfrm flipV="1">
              <a:off x="6096000" y="1"/>
              <a:ext cx="596" cy="1466600"/>
            </a:xfrm>
            <a:prstGeom prst="line">
              <a:avLst/>
            </a:prstGeom>
            <a:ln w="1905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5855389" y="1796664"/>
            <a:ext cx="481222"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0</a:t>
            </a:r>
            <a:r>
              <a:rPr kumimoji="0" lang="en-US" sz="2700" b="0" i="0" u="none" strike="noStrike" kern="0" cap="none" spc="0" normalizeH="0" baseline="0" noProof="0" dirty="0">
                <a:ln>
                  <a:noFill/>
                </a:ln>
                <a:solidFill>
                  <a:srgbClr val="F2BB61"/>
                </a:solidFill>
                <a:effectLst/>
                <a:uLnTx/>
                <a:uFillTx/>
                <a:cs typeface="+mn-ea"/>
                <a:sym typeface="+mn-lt"/>
              </a:rPr>
              <a:t>3</a:t>
            </a:r>
            <a:endParaRPr kumimoji="0" lang="tr-TR" sz="2700" b="0" i="0" u="none" strike="noStrike" kern="0" cap="none" spc="0" normalizeH="0" baseline="0" noProof="0" dirty="0">
              <a:ln>
                <a:noFill/>
              </a:ln>
              <a:solidFill>
                <a:srgbClr val="F2BB61"/>
              </a:solidFill>
              <a:effectLst/>
              <a:uLnTx/>
              <a:uFillTx/>
              <a:cs typeface="+mn-ea"/>
              <a:sym typeface="+mn-lt"/>
            </a:endParaRPr>
          </a:p>
        </p:txBody>
      </p:sp>
      <p:sp>
        <p:nvSpPr>
          <p:cNvPr id="28" name="TextBox 27"/>
          <p:cNvSpPr txBox="1"/>
          <p:nvPr/>
        </p:nvSpPr>
        <p:spPr>
          <a:xfrm>
            <a:off x="5876937" y="1623199"/>
            <a:ext cx="429926"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rgbClr val="F2BB61"/>
                </a:solidFill>
                <a:effectLst/>
                <a:uLnTx/>
                <a:uFillTx/>
                <a:cs typeface="+mn-ea"/>
                <a:sym typeface="+mn-lt"/>
              </a:rPr>
              <a:t>Part</a:t>
            </a:r>
          </a:p>
        </p:txBody>
      </p:sp>
      <p:sp>
        <p:nvSpPr>
          <p:cNvPr id="29" name="TextBox 28"/>
          <p:cNvSpPr txBox="1"/>
          <p:nvPr/>
        </p:nvSpPr>
        <p:spPr>
          <a:xfrm>
            <a:off x="5722513" y="2258329"/>
            <a:ext cx="813043" cy="400110"/>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a:ln>
                  <a:noFill/>
                </a:ln>
                <a:solidFill>
                  <a:schemeClr val="bg1">
                    <a:lumMod val="95000"/>
                  </a:schemeClr>
                </a:solidFill>
                <a:effectLst/>
                <a:uLnTx/>
                <a:uFillTx/>
                <a:cs typeface="+mn-ea"/>
                <a:sym typeface="+mn-lt"/>
              </a:rPr>
              <a:t>PHASES</a:t>
            </a:r>
          </a:p>
        </p:txBody>
      </p:sp>
      <p:grpSp>
        <p:nvGrpSpPr>
          <p:cNvPr id="6" name="组合 5"/>
          <p:cNvGrpSpPr/>
          <p:nvPr/>
        </p:nvGrpSpPr>
        <p:grpSpPr>
          <a:xfrm>
            <a:off x="6064157" y="5612759"/>
            <a:ext cx="66066" cy="1245241"/>
            <a:chOff x="6064157" y="5612759"/>
            <a:chExt cx="66066" cy="1245241"/>
          </a:xfrm>
        </p:grpSpPr>
        <p:sp>
          <p:nvSpPr>
            <p:cNvPr id="55" name="Oval 54"/>
            <p:cNvSpPr/>
            <p:nvPr/>
          </p:nvSpPr>
          <p:spPr>
            <a:xfrm>
              <a:off x="6064157" y="5612759"/>
              <a:ext cx="66066" cy="66066"/>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56" name="Straight Connector 55"/>
            <p:cNvCxnSpPr>
              <a:endCxn id="55" idx="4"/>
            </p:cNvCxnSpPr>
            <p:nvPr/>
          </p:nvCxnSpPr>
          <p:spPr>
            <a:xfrm flipV="1">
              <a:off x="6097190" y="5678825"/>
              <a:ext cx="0" cy="1179175"/>
            </a:xfrm>
            <a:prstGeom prst="line">
              <a:avLst/>
            </a:prstGeom>
            <a:ln w="1905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2" name="Rounded Rectangle 1"/>
          <p:cNvSpPr/>
          <p:nvPr/>
        </p:nvSpPr>
        <p:spPr>
          <a:xfrm>
            <a:off x="5273040" y="2933201"/>
            <a:ext cx="1645920" cy="1072342"/>
          </a:xfrm>
          <a:prstGeom prst="roundRect">
            <a:avLst/>
          </a:prstGeom>
          <a:blipFill>
            <a:blip r:embed="rId4"/>
            <a:stretch>
              <a:fillRect/>
            </a:stretch>
          </a:blip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0" name="Rounded Rectangle 19"/>
          <p:cNvSpPr/>
          <p:nvPr/>
        </p:nvSpPr>
        <p:spPr>
          <a:xfrm>
            <a:off x="7456404" y="2933201"/>
            <a:ext cx="1645920" cy="1072342"/>
          </a:xfrm>
          <a:prstGeom prst="roundRect">
            <a:avLst/>
          </a:prstGeom>
          <a:blipFill>
            <a:blip r:embed="rId5"/>
            <a:stretch>
              <a:fillRect/>
            </a:stretch>
          </a:blip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6" name="Rounded Rectangle 25"/>
          <p:cNvSpPr/>
          <p:nvPr/>
        </p:nvSpPr>
        <p:spPr>
          <a:xfrm>
            <a:off x="3089677" y="2933201"/>
            <a:ext cx="1645920" cy="1072342"/>
          </a:xfrm>
          <a:prstGeom prst="roundRect">
            <a:avLst/>
          </a:prstGeom>
          <a:blipFill>
            <a:blip r:embed="rId6"/>
            <a:stretch>
              <a:fillRect/>
            </a:stretch>
          </a:blip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 name="TextBox 4"/>
          <p:cNvSpPr txBox="1"/>
          <p:nvPr/>
        </p:nvSpPr>
        <p:spPr>
          <a:xfrm>
            <a:off x="3089677" y="4170784"/>
            <a:ext cx="537327" cy="276999"/>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F2BB61"/>
                </a:solidFill>
                <a:effectLst/>
                <a:uLnTx/>
                <a:uFillTx/>
                <a:cs typeface="+mn-ea"/>
                <a:sym typeface="+mn-lt"/>
              </a:rPr>
              <a:t>Phase 1</a:t>
            </a:r>
          </a:p>
        </p:txBody>
      </p:sp>
      <p:sp>
        <p:nvSpPr>
          <p:cNvPr id="30" name="Rectangle 29"/>
          <p:cNvSpPr/>
          <p:nvPr/>
        </p:nvSpPr>
        <p:spPr>
          <a:xfrm>
            <a:off x="3089677" y="4401617"/>
            <a:ext cx="1697495" cy="600164"/>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31" name="TextBox 30"/>
          <p:cNvSpPr txBox="1"/>
          <p:nvPr/>
        </p:nvSpPr>
        <p:spPr>
          <a:xfrm>
            <a:off x="5273040" y="4170784"/>
            <a:ext cx="564578" cy="276999"/>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F2BB61"/>
                </a:solidFill>
                <a:effectLst/>
                <a:uLnTx/>
                <a:uFillTx/>
                <a:cs typeface="+mn-ea"/>
                <a:sym typeface="+mn-lt"/>
              </a:rPr>
              <a:t>Phase 2</a:t>
            </a:r>
          </a:p>
        </p:txBody>
      </p:sp>
      <p:sp>
        <p:nvSpPr>
          <p:cNvPr id="32" name="Rectangle 31"/>
          <p:cNvSpPr/>
          <p:nvPr/>
        </p:nvSpPr>
        <p:spPr>
          <a:xfrm>
            <a:off x="5273040" y="4401617"/>
            <a:ext cx="1697495" cy="600164"/>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36" name="TextBox 35"/>
          <p:cNvSpPr txBox="1"/>
          <p:nvPr/>
        </p:nvSpPr>
        <p:spPr>
          <a:xfrm>
            <a:off x="7456404" y="4170784"/>
            <a:ext cx="570990" cy="276999"/>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a:ln>
                  <a:noFill/>
                </a:ln>
                <a:solidFill>
                  <a:srgbClr val="F2BB61"/>
                </a:solidFill>
                <a:effectLst/>
                <a:uLnTx/>
                <a:uFillTx/>
                <a:cs typeface="+mn-ea"/>
                <a:sym typeface="+mn-lt"/>
              </a:rPr>
              <a:t>Phase 3</a:t>
            </a:r>
          </a:p>
        </p:txBody>
      </p:sp>
      <p:sp>
        <p:nvSpPr>
          <p:cNvPr id="37" name="Rectangle 36"/>
          <p:cNvSpPr/>
          <p:nvPr/>
        </p:nvSpPr>
        <p:spPr>
          <a:xfrm>
            <a:off x="7456404" y="4401617"/>
            <a:ext cx="1697495" cy="600164"/>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a:ln>
                  <a:noFill/>
                </a:ln>
                <a:solidFill>
                  <a:schemeClr val="bg1">
                    <a:lumMod val="95000"/>
                  </a:schemeClr>
                </a:solidFill>
                <a:effectLst/>
                <a:uLnTx/>
                <a:uFillTx/>
                <a:cs typeface="+mn-ea"/>
                <a:sym typeface="+mn-lt"/>
              </a:rPr>
              <a:t>Lorem ipsum dolor sit amet, consectetur.</a:t>
            </a:r>
          </a:p>
        </p:txBody>
      </p:sp>
      <p:grpSp>
        <p:nvGrpSpPr>
          <p:cNvPr id="19" name="组合 18"/>
          <p:cNvGrpSpPr/>
          <p:nvPr/>
        </p:nvGrpSpPr>
        <p:grpSpPr>
          <a:xfrm rot="18900000">
            <a:off x="-85823" y="202000"/>
            <a:ext cx="821246" cy="245601"/>
            <a:chOff x="7342060" y="1829306"/>
            <a:chExt cx="283479" cy="84777"/>
          </a:xfrm>
        </p:grpSpPr>
        <p:sp>
          <p:nvSpPr>
            <p:cNvPr id="23"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4"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5"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33" name="组合 32"/>
          <p:cNvGrpSpPr/>
          <p:nvPr/>
        </p:nvGrpSpPr>
        <p:grpSpPr>
          <a:xfrm>
            <a:off x="11910222" y="6571459"/>
            <a:ext cx="281778" cy="286541"/>
            <a:chOff x="11931652" y="6596062"/>
            <a:chExt cx="281778" cy="286541"/>
          </a:xfrm>
        </p:grpSpPr>
        <p:sp>
          <p:nvSpPr>
            <p:cNvPr id="34"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5"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Tree>
    <p:extLst>
      <p:ext uri="{BB962C8B-B14F-4D97-AF65-F5344CB8AC3E}">
        <p14:creationId xmlns:p14="http://schemas.microsoft.com/office/powerpoint/2010/main" val="9263714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50"/>
                            </p:stCondLst>
                            <p:childTnLst>
                              <p:par>
                                <p:cTn id="17" presetID="10" presetClass="entr" presetSubtype="0" fill="hold" grpId="0" nodeType="afterEffect">
                                  <p:stCondLst>
                                    <p:cond delay="25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250"/>
                                        <p:tgtEl>
                                          <p:spTgt spid="27"/>
                                        </p:tgtEl>
                                      </p:cBhvr>
                                    </p:animEffect>
                                  </p:childTnLst>
                                </p:cTn>
                              </p:par>
                            </p:childTnLst>
                          </p:cTn>
                        </p:par>
                        <p:par>
                          <p:cTn id="20" fill="hold">
                            <p:stCondLst>
                              <p:cond delay="2250"/>
                            </p:stCondLst>
                            <p:childTnLst>
                              <p:par>
                                <p:cTn id="21" presetID="22" presetClass="entr" presetSubtype="1"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up)">
                                      <p:cBhvr>
                                        <p:cTn id="23" dur="250"/>
                                        <p:tgtEl>
                                          <p:spTgt spid="29"/>
                                        </p:tgtEl>
                                      </p:cBhvr>
                                    </p:animEffect>
                                  </p:childTnLst>
                                </p:cTn>
                              </p:par>
                            </p:childTnLst>
                          </p:cTn>
                        </p:par>
                        <p:par>
                          <p:cTn id="24" fill="hold">
                            <p:stCondLst>
                              <p:cond delay="2500"/>
                            </p:stCondLst>
                            <p:childTnLst>
                              <p:par>
                                <p:cTn id="25" presetID="53" presetClass="entr" presetSubtype="52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anim calcmode="lin" valueType="num">
                                      <p:cBhvr>
                                        <p:cTn id="30" dur="500" fill="hold"/>
                                        <p:tgtEl>
                                          <p:spTgt spid="26"/>
                                        </p:tgtEl>
                                        <p:attrNameLst>
                                          <p:attrName>ppt_x</p:attrName>
                                        </p:attrNameLst>
                                      </p:cBhvr>
                                      <p:tavLst>
                                        <p:tav tm="0">
                                          <p:val>
                                            <p:fltVal val="0.5"/>
                                          </p:val>
                                        </p:tav>
                                        <p:tav tm="100000">
                                          <p:val>
                                            <p:strVal val="#ppt_x"/>
                                          </p:val>
                                        </p:tav>
                                      </p:tavLst>
                                    </p:anim>
                                    <p:anim calcmode="lin" valueType="num">
                                      <p:cBhvr>
                                        <p:cTn id="31" dur="5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3000"/>
                            </p:stCondLst>
                            <p:childTnLst>
                              <p:par>
                                <p:cTn id="33" presetID="50" presetClass="entr" presetSubtype="0" decel="10000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strVal val="#ppt_w+.3"/>
                                          </p:val>
                                        </p:tav>
                                        <p:tav tm="100000">
                                          <p:val>
                                            <p:strVal val="#ppt_w"/>
                                          </p:val>
                                        </p:tav>
                                      </p:tavLst>
                                    </p:anim>
                                    <p:anim calcmode="lin" valueType="num">
                                      <p:cBhvr>
                                        <p:cTn id="36" dur="500" fill="hold"/>
                                        <p:tgtEl>
                                          <p:spTgt spid="5"/>
                                        </p:tgtEl>
                                        <p:attrNameLst>
                                          <p:attrName>ppt_h</p:attrName>
                                        </p:attrNameLst>
                                      </p:cBhvr>
                                      <p:tavLst>
                                        <p:tav tm="0">
                                          <p:val>
                                            <p:strVal val="#ppt_h"/>
                                          </p:val>
                                        </p:tav>
                                        <p:tav tm="100000">
                                          <p:val>
                                            <p:strVal val="#ppt_h"/>
                                          </p:val>
                                        </p:tav>
                                      </p:tavLst>
                                    </p:anim>
                                    <p:animEffect transition="in" filter="fade">
                                      <p:cBhvr>
                                        <p:cTn id="37" dur="500"/>
                                        <p:tgtEl>
                                          <p:spTgt spid="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par>
                          <p:cTn id="42" fill="hold">
                            <p:stCondLst>
                              <p:cond delay="4000"/>
                            </p:stCondLst>
                            <p:childTnLst>
                              <p:par>
                                <p:cTn id="43" presetID="53" presetClass="entr" presetSubtype="528" fill="hold" grpId="0" nodeType="after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p:cTn id="45" dur="500" fill="hold"/>
                                        <p:tgtEl>
                                          <p:spTgt spid="2"/>
                                        </p:tgtEl>
                                        <p:attrNameLst>
                                          <p:attrName>ppt_w</p:attrName>
                                        </p:attrNameLst>
                                      </p:cBhvr>
                                      <p:tavLst>
                                        <p:tav tm="0">
                                          <p:val>
                                            <p:fltVal val="0"/>
                                          </p:val>
                                        </p:tav>
                                        <p:tav tm="100000">
                                          <p:val>
                                            <p:strVal val="#ppt_w"/>
                                          </p:val>
                                        </p:tav>
                                      </p:tavLst>
                                    </p:anim>
                                    <p:anim calcmode="lin" valueType="num">
                                      <p:cBhvr>
                                        <p:cTn id="46" dur="500" fill="hold"/>
                                        <p:tgtEl>
                                          <p:spTgt spid="2"/>
                                        </p:tgtEl>
                                        <p:attrNameLst>
                                          <p:attrName>ppt_h</p:attrName>
                                        </p:attrNameLst>
                                      </p:cBhvr>
                                      <p:tavLst>
                                        <p:tav tm="0">
                                          <p:val>
                                            <p:fltVal val="0"/>
                                          </p:val>
                                        </p:tav>
                                        <p:tav tm="100000">
                                          <p:val>
                                            <p:strVal val="#ppt_h"/>
                                          </p:val>
                                        </p:tav>
                                      </p:tavLst>
                                    </p:anim>
                                    <p:animEffect transition="in" filter="fade">
                                      <p:cBhvr>
                                        <p:cTn id="47" dur="500"/>
                                        <p:tgtEl>
                                          <p:spTgt spid="2"/>
                                        </p:tgtEl>
                                      </p:cBhvr>
                                    </p:animEffect>
                                    <p:anim calcmode="lin" valueType="num">
                                      <p:cBhvr>
                                        <p:cTn id="48" dur="500" fill="hold"/>
                                        <p:tgtEl>
                                          <p:spTgt spid="2"/>
                                        </p:tgtEl>
                                        <p:attrNameLst>
                                          <p:attrName>ppt_x</p:attrName>
                                        </p:attrNameLst>
                                      </p:cBhvr>
                                      <p:tavLst>
                                        <p:tav tm="0">
                                          <p:val>
                                            <p:fltVal val="0.5"/>
                                          </p:val>
                                        </p:tav>
                                        <p:tav tm="100000">
                                          <p:val>
                                            <p:strVal val="#ppt_x"/>
                                          </p:val>
                                        </p:tav>
                                      </p:tavLst>
                                    </p:anim>
                                    <p:anim calcmode="lin" valueType="num">
                                      <p:cBhvr>
                                        <p:cTn id="49" dur="500" fill="hold"/>
                                        <p:tgtEl>
                                          <p:spTgt spid="2"/>
                                        </p:tgtEl>
                                        <p:attrNameLst>
                                          <p:attrName>ppt_y</p:attrName>
                                        </p:attrNameLst>
                                      </p:cBhvr>
                                      <p:tavLst>
                                        <p:tav tm="0">
                                          <p:val>
                                            <p:fltVal val="0.5"/>
                                          </p:val>
                                        </p:tav>
                                        <p:tav tm="100000">
                                          <p:val>
                                            <p:strVal val="#ppt_y"/>
                                          </p:val>
                                        </p:tav>
                                      </p:tavLst>
                                    </p:anim>
                                  </p:childTnLst>
                                </p:cTn>
                              </p:par>
                            </p:childTnLst>
                          </p:cTn>
                        </p:par>
                        <p:par>
                          <p:cTn id="50" fill="hold">
                            <p:stCondLst>
                              <p:cond delay="4500"/>
                            </p:stCondLst>
                            <p:childTnLst>
                              <p:par>
                                <p:cTn id="51" presetID="50" presetClass="entr" presetSubtype="0" decel="100000"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strVal val="#ppt_w+.3"/>
                                          </p:val>
                                        </p:tav>
                                        <p:tav tm="100000">
                                          <p:val>
                                            <p:strVal val="#ppt_w"/>
                                          </p:val>
                                        </p:tav>
                                      </p:tavLst>
                                    </p:anim>
                                    <p:anim calcmode="lin" valueType="num">
                                      <p:cBhvr>
                                        <p:cTn id="54" dur="500" fill="hold"/>
                                        <p:tgtEl>
                                          <p:spTgt spid="31"/>
                                        </p:tgtEl>
                                        <p:attrNameLst>
                                          <p:attrName>ppt_h</p:attrName>
                                        </p:attrNameLst>
                                      </p:cBhvr>
                                      <p:tavLst>
                                        <p:tav tm="0">
                                          <p:val>
                                            <p:strVal val="#ppt_h"/>
                                          </p:val>
                                        </p:tav>
                                        <p:tav tm="100000">
                                          <p:val>
                                            <p:strVal val="#ppt_h"/>
                                          </p:val>
                                        </p:tav>
                                      </p:tavLst>
                                    </p:anim>
                                    <p:animEffect transition="in" filter="fade">
                                      <p:cBhvr>
                                        <p:cTn id="55" dur="500"/>
                                        <p:tgtEl>
                                          <p:spTgt spid="31"/>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childTnLst>
                          </p:cTn>
                        </p:par>
                        <p:par>
                          <p:cTn id="60" fill="hold">
                            <p:stCondLst>
                              <p:cond delay="5500"/>
                            </p:stCondLst>
                            <p:childTnLst>
                              <p:par>
                                <p:cTn id="61" presetID="53" presetClass="entr" presetSubtype="528"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anim calcmode="lin" valueType="num">
                                      <p:cBhvr>
                                        <p:cTn id="66" dur="500" fill="hold"/>
                                        <p:tgtEl>
                                          <p:spTgt spid="20"/>
                                        </p:tgtEl>
                                        <p:attrNameLst>
                                          <p:attrName>ppt_x</p:attrName>
                                        </p:attrNameLst>
                                      </p:cBhvr>
                                      <p:tavLst>
                                        <p:tav tm="0">
                                          <p:val>
                                            <p:fltVal val="0.5"/>
                                          </p:val>
                                        </p:tav>
                                        <p:tav tm="100000">
                                          <p:val>
                                            <p:strVal val="#ppt_x"/>
                                          </p:val>
                                        </p:tav>
                                      </p:tavLst>
                                    </p:anim>
                                    <p:anim calcmode="lin" valueType="num">
                                      <p:cBhvr>
                                        <p:cTn id="67" dur="500" fill="hold"/>
                                        <p:tgtEl>
                                          <p:spTgt spid="20"/>
                                        </p:tgtEl>
                                        <p:attrNameLst>
                                          <p:attrName>ppt_y</p:attrName>
                                        </p:attrNameLst>
                                      </p:cBhvr>
                                      <p:tavLst>
                                        <p:tav tm="0">
                                          <p:val>
                                            <p:fltVal val="0.5"/>
                                          </p:val>
                                        </p:tav>
                                        <p:tav tm="100000">
                                          <p:val>
                                            <p:strVal val="#ppt_y"/>
                                          </p:val>
                                        </p:tav>
                                      </p:tavLst>
                                    </p:anim>
                                  </p:childTnLst>
                                </p:cTn>
                              </p:par>
                            </p:childTnLst>
                          </p:cTn>
                        </p:par>
                        <p:par>
                          <p:cTn id="68" fill="hold">
                            <p:stCondLst>
                              <p:cond delay="6000"/>
                            </p:stCondLst>
                            <p:childTnLst>
                              <p:par>
                                <p:cTn id="69" presetID="50" presetClass="entr" presetSubtype="0" decel="100000"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ppt_w</p:attrName>
                                        </p:attrNameLst>
                                      </p:cBhvr>
                                      <p:tavLst>
                                        <p:tav tm="0">
                                          <p:val>
                                            <p:strVal val="#ppt_w+.3"/>
                                          </p:val>
                                        </p:tav>
                                        <p:tav tm="100000">
                                          <p:val>
                                            <p:strVal val="#ppt_w"/>
                                          </p:val>
                                        </p:tav>
                                      </p:tavLst>
                                    </p:anim>
                                    <p:anim calcmode="lin" valueType="num">
                                      <p:cBhvr>
                                        <p:cTn id="72" dur="500" fill="hold"/>
                                        <p:tgtEl>
                                          <p:spTgt spid="36"/>
                                        </p:tgtEl>
                                        <p:attrNameLst>
                                          <p:attrName>ppt_h</p:attrName>
                                        </p:attrNameLst>
                                      </p:cBhvr>
                                      <p:tavLst>
                                        <p:tav tm="0">
                                          <p:val>
                                            <p:strVal val="#ppt_h"/>
                                          </p:val>
                                        </p:tav>
                                        <p:tav tm="100000">
                                          <p:val>
                                            <p:strVal val="#ppt_h"/>
                                          </p:val>
                                        </p:tav>
                                      </p:tavLst>
                                    </p:anim>
                                    <p:animEffect transition="in" filter="fade">
                                      <p:cBhvr>
                                        <p:cTn id="73" dur="500"/>
                                        <p:tgtEl>
                                          <p:spTgt spid="36"/>
                                        </p:tgtEl>
                                      </p:cBhvr>
                                    </p:animEffect>
                                  </p:childTnLst>
                                </p:cTn>
                              </p:par>
                            </p:childTnLst>
                          </p:cTn>
                        </p:par>
                        <p:par>
                          <p:cTn id="74" fill="hold">
                            <p:stCondLst>
                              <p:cond delay="6500"/>
                            </p:stCondLst>
                            <p:childTnLst>
                              <p:par>
                                <p:cTn id="75" presetID="10" presetClass="entr" presetSubtype="0" fill="hold" grpId="0"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childTnLst>
                          </p:cTn>
                        </p:par>
                        <p:par>
                          <p:cTn id="78" fill="hold">
                            <p:stCondLst>
                              <p:cond delay="7000"/>
                            </p:stCondLst>
                            <p:childTnLst>
                              <p:par>
                                <p:cTn id="79" presetID="22" presetClass="entr" presetSubtype="1" fill="hold" nodeType="after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wipe(up)">
                                      <p:cBhvr>
                                        <p:cTn id="8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P spid="29" grpId="0"/>
      <p:bldP spid="2" grpId="0" animBg="1"/>
      <p:bldP spid="20" grpId="0" animBg="1"/>
      <p:bldP spid="26" grpId="0" animBg="1"/>
      <p:bldP spid="5" grpId="0"/>
      <p:bldP spid="30" grpId="0"/>
      <p:bldP spid="31" grpId="0"/>
      <p:bldP spid="32"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19" name="Freeform 18"/>
          <p:cNvSpPr/>
          <p:nvPr/>
        </p:nvSpPr>
        <p:spPr>
          <a:xfrm>
            <a:off x="0" y="1"/>
            <a:ext cx="12192000" cy="6857999"/>
          </a:xfrm>
          <a:custGeom>
            <a:avLst/>
            <a:gdLst>
              <a:gd name="connsiteX0" fmla="*/ 24383998 w 24384000"/>
              <a:gd name="connsiteY0" fmla="*/ 3732245 h 13716000"/>
              <a:gd name="connsiteX1" fmla="*/ 24384000 w 24384000"/>
              <a:gd name="connsiteY1" fmla="*/ 3732245 h 13716000"/>
              <a:gd name="connsiteX2" fmla="*/ 24384000 w 24384000"/>
              <a:gd name="connsiteY2" fmla="*/ 13716000 h 13716000"/>
              <a:gd name="connsiteX3" fmla="*/ 0 w 24384000"/>
              <a:gd name="connsiteY3" fmla="*/ 13716000 h 13716000"/>
              <a:gd name="connsiteX4" fmla="*/ 0 w 24384000"/>
              <a:gd name="connsiteY4" fmla="*/ 3732246 h 13716000"/>
              <a:gd name="connsiteX5" fmla="*/ 12191998 w 24384000"/>
              <a:gd name="connsiteY5" fmla="*/ 5784980 h 13716000"/>
              <a:gd name="connsiteX6" fmla="*/ 0 w 24384000"/>
              <a:gd name="connsiteY6" fmla="*/ 0 h 13716000"/>
              <a:gd name="connsiteX7" fmla="*/ 24384000 w 24384000"/>
              <a:gd name="connsiteY7" fmla="*/ 0 h 13716000"/>
              <a:gd name="connsiteX8" fmla="*/ 24384000 w 24384000"/>
              <a:gd name="connsiteY8" fmla="*/ 1 h 13716000"/>
              <a:gd name="connsiteX9" fmla="*/ 0 w 24384000"/>
              <a:gd name="connsiteY9" fmla="*/ 1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3716000">
                <a:moveTo>
                  <a:pt x="24383998" y="3732245"/>
                </a:moveTo>
                <a:lnTo>
                  <a:pt x="24384000" y="3732245"/>
                </a:lnTo>
                <a:lnTo>
                  <a:pt x="24384000" y="13716000"/>
                </a:lnTo>
                <a:lnTo>
                  <a:pt x="0" y="13716000"/>
                </a:lnTo>
                <a:lnTo>
                  <a:pt x="0" y="3732246"/>
                </a:lnTo>
                <a:lnTo>
                  <a:pt x="12191998" y="5784980"/>
                </a:lnTo>
                <a:close/>
                <a:moveTo>
                  <a:pt x="0" y="0"/>
                </a:moveTo>
                <a:lnTo>
                  <a:pt x="24384000" y="0"/>
                </a:lnTo>
                <a:lnTo>
                  <a:pt x="24384000" y="1"/>
                </a:lnTo>
                <a:lnTo>
                  <a:pt x="0" y="1"/>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2" name="组合 1"/>
          <p:cNvGrpSpPr/>
          <p:nvPr/>
        </p:nvGrpSpPr>
        <p:grpSpPr>
          <a:xfrm>
            <a:off x="6062967" y="1"/>
            <a:ext cx="66066" cy="1532666"/>
            <a:chOff x="6062967" y="1"/>
            <a:chExt cx="66066" cy="1532666"/>
          </a:xfrm>
        </p:grpSpPr>
        <p:sp>
          <p:nvSpPr>
            <p:cNvPr id="21" name="Oval 20"/>
            <p:cNvSpPr/>
            <p:nvPr/>
          </p:nvSpPr>
          <p:spPr>
            <a:xfrm>
              <a:off x="6062967" y="1466601"/>
              <a:ext cx="66066" cy="66066"/>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22" name="Straight Connector 21"/>
            <p:cNvCxnSpPr>
              <a:stCxn id="21" idx="0"/>
            </p:cNvCxnSpPr>
            <p:nvPr/>
          </p:nvCxnSpPr>
          <p:spPr>
            <a:xfrm flipV="1">
              <a:off x="6096000" y="1"/>
              <a:ext cx="596" cy="1466600"/>
            </a:xfrm>
            <a:prstGeom prst="line">
              <a:avLst/>
            </a:prstGeom>
            <a:ln w="1905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5861801" y="1796664"/>
            <a:ext cx="468398"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0</a:t>
            </a:r>
            <a:r>
              <a:rPr kumimoji="0" lang="en-US" altLang="zh-CN" sz="2700" b="0" i="0" u="none" strike="noStrike" kern="0" cap="none" spc="0" normalizeH="0" baseline="0" noProof="0" dirty="0">
                <a:ln>
                  <a:noFill/>
                </a:ln>
                <a:solidFill>
                  <a:srgbClr val="F2BB61"/>
                </a:solidFill>
                <a:effectLst/>
                <a:uLnTx/>
                <a:uFillTx/>
                <a:cs typeface="+mn-ea"/>
                <a:sym typeface="+mn-lt"/>
              </a:rPr>
              <a:t>4</a:t>
            </a:r>
            <a:endParaRPr kumimoji="0" lang="tr-TR" sz="2700" b="0" i="0" u="none" strike="noStrike" kern="0" cap="none" spc="0" normalizeH="0" baseline="0" noProof="0" dirty="0">
              <a:ln>
                <a:noFill/>
              </a:ln>
              <a:solidFill>
                <a:srgbClr val="F2BB61"/>
              </a:solidFill>
              <a:effectLst/>
              <a:uLnTx/>
              <a:uFillTx/>
              <a:cs typeface="+mn-ea"/>
              <a:sym typeface="+mn-lt"/>
            </a:endParaRPr>
          </a:p>
        </p:txBody>
      </p:sp>
      <p:sp>
        <p:nvSpPr>
          <p:cNvPr id="28" name="TextBox 27"/>
          <p:cNvSpPr txBox="1"/>
          <p:nvPr/>
        </p:nvSpPr>
        <p:spPr>
          <a:xfrm>
            <a:off x="5876937" y="1623199"/>
            <a:ext cx="429926"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rgbClr val="F2BB61"/>
                </a:solidFill>
                <a:effectLst/>
                <a:uLnTx/>
                <a:uFillTx/>
                <a:cs typeface="+mn-ea"/>
                <a:sym typeface="+mn-lt"/>
              </a:rPr>
              <a:t>Part</a:t>
            </a:r>
          </a:p>
        </p:txBody>
      </p:sp>
      <p:sp>
        <p:nvSpPr>
          <p:cNvPr id="29" name="TextBox 28"/>
          <p:cNvSpPr txBox="1"/>
          <p:nvPr/>
        </p:nvSpPr>
        <p:spPr>
          <a:xfrm>
            <a:off x="5651981" y="2258329"/>
            <a:ext cx="954108" cy="400110"/>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a:ln>
                  <a:noFill/>
                </a:ln>
                <a:solidFill>
                  <a:schemeClr val="bg1">
                    <a:lumMod val="95000"/>
                  </a:schemeClr>
                </a:solidFill>
                <a:effectLst/>
                <a:uLnTx/>
                <a:uFillTx/>
                <a:cs typeface="+mn-ea"/>
                <a:sym typeface="+mn-lt"/>
              </a:rPr>
              <a:t>NUMBERS</a:t>
            </a:r>
          </a:p>
        </p:txBody>
      </p:sp>
      <p:grpSp>
        <p:nvGrpSpPr>
          <p:cNvPr id="31" name="组合 30"/>
          <p:cNvGrpSpPr/>
          <p:nvPr/>
        </p:nvGrpSpPr>
        <p:grpSpPr>
          <a:xfrm>
            <a:off x="2307574" y="3477722"/>
            <a:ext cx="1035698" cy="1435384"/>
            <a:chOff x="1679511" y="1170992"/>
            <a:chExt cx="1035698" cy="1679510"/>
          </a:xfrm>
        </p:grpSpPr>
        <p:sp>
          <p:nvSpPr>
            <p:cNvPr id="32" name="矩形 31"/>
            <p:cNvSpPr/>
            <p:nvPr/>
          </p:nvSpPr>
          <p:spPr>
            <a:xfrm>
              <a:off x="1679511" y="1170992"/>
              <a:ext cx="1035698" cy="167951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36" name="自由: 形状 35"/>
            <p:cNvSpPr/>
            <p:nvPr/>
          </p:nvSpPr>
          <p:spPr>
            <a:xfrm>
              <a:off x="2221316" y="1170992"/>
              <a:ext cx="493827" cy="829258"/>
            </a:xfrm>
            <a:custGeom>
              <a:avLst/>
              <a:gdLst>
                <a:gd name="connsiteX0" fmla="*/ 0 w 494522"/>
                <a:gd name="connsiteY0" fmla="*/ 0 h 830425"/>
                <a:gd name="connsiteX1" fmla="*/ 494522 w 494522"/>
                <a:gd name="connsiteY1" fmla="*/ 0 h 830425"/>
                <a:gd name="connsiteX2" fmla="*/ 494522 w 494522"/>
                <a:gd name="connsiteY2" fmla="*/ 830425 h 830425"/>
              </a:gdLst>
              <a:ahLst/>
              <a:cxnLst>
                <a:cxn ang="0">
                  <a:pos x="connsiteX0" y="connsiteY0"/>
                </a:cxn>
                <a:cxn ang="0">
                  <a:pos x="connsiteX1" y="connsiteY1"/>
                </a:cxn>
                <a:cxn ang="0">
                  <a:pos x="connsiteX2" y="connsiteY2"/>
                </a:cxn>
              </a:cxnLst>
              <a:rect l="l" t="t" r="r" b="b"/>
              <a:pathLst>
                <a:path w="494522" h="830425">
                  <a:moveTo>
                    <a:pt x="0" y="0"/>
                  </a:moveTo>
                  <a:lnTo>
                    <a:pt x="494522" y="0"/>
                  </a:lnTo>
                  <a:lnTo>
                    <a:pt x="494522" y="830425"/>
                  </a:lnTo>
                </a:path>
              </a:pathLst>
            </a:custGeom>
            <a:noFill/>
            <a:ln w="1905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37" name="自由: 形状 36"/>
            <p:cNvSpPr/>
            <p:nvPr/>
          </p:nvSpPr>
          <p:spPr>
            <a:xfrm flipH="1" flipV="1">
              <a:off x="1679511" y="2021244"/>
              <a:ext cx="493827" cy="829258"/>
            </a:xfrm>
            <a:custGeom>
              <a:avLst/>
              <a:gdLst>
                <a:gd name="connsiteX0" fmla="*/ 0 w 494522"/>
                <a:gd name="connsiteY0" fmla="*/ 0 h 830425"/>
                <a:gd name="connsiteX1" fmla="*/ 494522 w 494522"/>
                <a:gd name="connsiteY1" fmla="*/ 0 h 830425"/>
                <a:gd name="connsiteX2" fmla="*/ 494522 w 494522"/>
                <a:gd name="connsiteY2" fmla="*/ 830425 h 830425"/>
              </a:gdLst>
              <a:ahLst/>
              <a:cxnLst>
                <a:cxn ang="0">
                  <a:pos x="connsiteX0" y="connsiteY0"/>
                </a:cxn>
                <a:cxn ang="0">
                  <a:pos x="connsiteX1" y="connsiteY1"/>
                </a:cxn>
                <a:cxn ang="0">
                  <a:pos x="connsiteX2" y="connsiteY2"/>
                </a:cxn>
              </a:cxnLst>
              <a:rect l="l" t="t" r="r" b="b"/>
              <a:pathLst>
                <a:path w="494522" h="830425">
                  <a:moveTo>
                    <a:pt x="0" y="0"/>
                  </a:moveTo>
                  <a:lnTo>
                    <a:pt x="494522" y="0"/>
                  </a:lnTo>
                  <a:lnTo>
                    <a:pt x="494522" y="830425"/>
                  </a:lnTo>
                </a:path>
              </a:pathLst>
            </a:custGeom>
            <a:noFill/>
            <a:ln w="1905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44" name="TextBox 12"/>
          <p:cNvSpPr txBox="1"/>
          <p:nvPr/>
        </p:nvSpPr>
        <p:spPr>
          <a:xfrm>
            <a:off x="2251387" y="4977898"/>
            <a:ext cx="1148071" cy="369332"/>
          </a:xfrm>
          <a:prstGeom prst="rect">
            <a:avLst/>
          </a:prstGeom>
          <a:noFill/>
        </p:spPr>
        <p:txBody>
          <a:bodyPr wrap="none" rtlCol="0">
            <a:spAutoFit/>
          </a:bodyPr>
          <a:lstStyle>
            <a:defPPr>
              <a:defRPr lang="zh-CN"/>
            </a:defPPr>
            <a:lvl1pPr>
              <a:defRPr b="1">
                <a:solidFill>
                  <a:srgbClr val="F2BB61"/>
                </a:solidFill>
                <a:effectLst>
                  <a:outerShdw blurRad="12700" dist="25400" dir="2700000" algn="tl">
                    <a:srgbClr val="000000">
                      <a:alpha val="43137"/>
                    </a:srgbClr>
                  </a:outerShdw>
                </a:effectLst>
                <a:latin typeface="Agency FB" panose="020B0503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chemeClr val="bg1"/>
                </a:solidFill>
                <a:effectLst>
                  <a:outerShdw blurRad="12700" dist="25400" dir="2700000" algn="tl">
                    <a:srgbClr val="000000">
                      <a:alpha val="43137"/>
                    </a:srgbClr>
                  </a:outerShdw>
                </a:effectLst>
                <a:uLnTx/>
                <a:uFillTx/>
                <a:latin typeface="Agency FB" panose="020B0503020202020204" pitchFamily="34" charset="0"/>
                <a:sym typeface="+mn-lt"/>
              </a:rPr>
              <a:t>Introduction</a:t>
            </a:r>
          </a:p>
        </p:txBody>
      </p:sp>
      <p:sp>
        <p:nvSpPr>
          <p:cNvPr id="55" name="Rectangle 29"/>
          <p:cNvSpPr/>
          <p:nvPr/>
        </p:nvSpPr>
        <p:spPr>
          <a:xfrm>
            <a:off x="1729930" y="5347230"/>
            <a:ext cx="2190983" cy="346249"/>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grpSp>
        <p:nvGrpSpPr>
          <p:cNvPr id="12" name="组合 11"/>
          <p:cNvGrpSpPr/>
          <p:nvPr/>
        </p:nvGrpSpPr>
        <p:grpSpPr>
          <a:xfrm>
            <a:off x="2523798" y="3893789"/>
            <a:ext cx="603250" cy="603250"/>
            <a:chOff x="2062365" y="4121338"/>
            <a:chExt cx="603250" cy="603250"/>
          </a:xfrm>
        </p:grpSpPr>
        <p:sp>
          <p:nvSpPr>
            <p:cNvPr id="10" name="Freeform 5"/>
            <p:cNvSpPr>
              <a:spLocks noEditPoints="1"/>
            </p:cNvSpPr>
            <p:nvPr/>
          </p:nvSpPr>
          <p:spPr bwMode="auto">
            <a:xfrm>
              <a:off x="2156028" y="4483288"/>
              <a:ext cx="419100" cy="63500"/>
            </a:xfrm>
            <a:custGeom>
              <a:avLst/>
              <a:gdLst>
                <a:gd name="T0" fmla="*/ 62 w 139"/>
                <a:gd name="T1" fmla="*/ 17 h 21"/>
                <a:gd name="T2" fmla="*/ 59 w 139"/>
                <a:gd name="T3" fmla="*/ 10 h 21"/>
                <a:gd name="T4" fmla="*/ 62 w 139"/>
                <a:gd name="T5" fmla="*/ 3 h 21"/>
                <a:gd name="T6" fmla="*/ 69 w 139"/>
                <a:gd name="T7" fmla="*/ 0 h 21"/>
                <a:gd name="T8" fmla="*/ 76 w 139"/>
                <a:gd name="T9" fmla="*/ 3 h 21"/>
                <a:gd name="T10" fmla="*/ 79 w 139"/>
                <a:gd name="T11" fmla="*/ 10 h 21"/>
                <a:gd name="T12" fmla="*/ 76 w 139"/>
                <a:gd name="T13" fmla="*/ 17 h 21"/>
                <a:gd name="T14" fmla="*/ 69 w 139"/>
                <a:gd name="T15" fmla="*/ 20 h 21"/>
                <a:gd name="T16" fmla="*/ 69 w 139"/>
                <a:gd name="T17" fmla="*/ 20 h 21"/>
                <a:gd name="T18" fmla="*/ 62 w 139"/>
                <a:gd name="T19" fmla="*/ 17 h 21"/>
                <a:gd name="T20" fmla="*/ 129 w 139"/>
                <a:gd name="T21" fmla="*/ 0 h 21"/>
                <a:gd name="T22" fmla="*/ 136 w 139"/>
                <a:gd name="T23" fmla="*/ 3 h 21"/>
                <a:gd name="T24" fmla="*/ 139 w 139"/>
                <a:gd name="T25" fmla="*/ 10 h 21"/>
                <a:gd name="T26" fmla="*/ 136 w 139"/>
                <a:gd name="T27" fmla="*/ 17 h 21"/>
                <a:gd name="T28" fmla="*/ 129 w 139"/>
                <a:gd name="T29" fmla="*/ 20 h 21"/>
                <a:gd name="T30" fmla="*/ 129 w 139"/>
                <a:gd name="T31" fmla="*/ 20 h 21"/>
                <a:gd name="T32" fmla="*/ 122 w 139"/>
                <a:gd name="T33" fmla="*/ 17 h 21"/>
                <a:gd name="T34" fmla="*/ 119 w 139"/>
                <a:gd name="T35" fmla="*/ 10 h 21"/>
                <a:gd name="T36" fmla="*/ 122 w 139"/>
                <a:gd name="T37" fmla="*/ 3 h 21"/>
                <a:gd name="T38" fmla="*/ 129 w 139"/>
                <a:gd name="T39" fmla="*/ 0 h 21"/>
                <a:gd name="T40" fmla="*/ 10 w 139"/>
                <a:gd name="T41" fmla="*/ 1 h 21"/>
                <a:gd name="T42" fmla="*/ 17 w 139"/>
                <a:gd name="T43" fmla="*/ 4 h 21"/>
                <a:gd name="T44" fmla="*/ 20 w 139"/>
                <a:gd name="T45" fmla="*/ 11 h 21"/>
                <a:gd name="T46" fmla="*/ 17 w 139"/>
                <a:gd name="T47" fmla="*/ 18 h 21"/>
                <a:gd name="T48" fmla="*/ 11 w 139"/>
                <a:gd name="T49" fmla="*/ 21 h 21"/>
                <a:gd name="T50" fmla="*/ 10 w 139"/>
                <a:gd name="T51" fmla="*/ 21 h 21"/>
                <a:gd name="T52" fmla="*/ 3 w 139"/>
                <a:gd name="T53" fmla="*/ 18 h 21"/>
                <a:gd name="T54" fmla="*/ 0 w 139"/>
                <a:gd name="T55" fmla="*/ 11 h 21"/>
                <a:gd name="T56" fmla="*/ 3 w 139"/>
                <a:gd name="T57" fmla="*/ 4 h 21"/>
                <a:gd name="T58" fmla="*/ 10 w 139"/>
                <a:gd name="T59"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9" h="21">
                  <a:moveTo>
                    <a:pt x="62" y="17"/>
                  </a:moveTo>
                  <a:cubicBezTo>
                    <a:pt x="60" y="16"/>
                    <a:pt x="59" y="13"/>
                    <a:pt x="59" y="10"/>
                  </a:cubicBezTo>
                  <a:cubicBezTo>
                    <a:pt x="59" y="8"/>
                    <a:pt x="60" y="5"/>
                    <a:pt x="62" y="3"/>
                  </a:cubicBezTo>
                  <a:cubicBezTo>
                    <a:pt x="64" y="1"/>
                    <a:pt x="66" y="0"/>
                    <a:pt x="69" y="0"/>
                  </a:cubicBezTo>
                  <a:cubicBezTo>
                    <a:pt x="72" y="0"/>
                    <a:pt x="74" y="1"/>
                    <a:pt x="76" y="3"/>
                  </a:cubicBezTo>
                  <a:cubicBezTo>
                    <a:pt x="78" y="5"/>
                    <a:pt x="79" y="8"/>
                    <a:pt x="79" y="10"/>
                  </a:cubicBezTo>
                  <a:cubicBezTo>
                    <a:pt x="79" y="13"/>
                    <a:pt x="78" y="16"/>
                    <a:pt x="76" y="17"/>
                  </a:cubicBezTo>
                  <a:cubicBezTo>
                    <a:pt x="74" y="19"/>
                    <a:pt x="72" y="20"/>
                    <a:pt x="69" y="20"/>
                  </a:cubicBezTo>
                  <a:cubicBezTo>
                    <a:pt x="69" y="20"/>
                    <a:pt x="69" y="20"/>
                    <a:pt x="69" y="20"/>
                  </a:cubicBezTo>
                  <a:cubicBezTo>
                    <a:pt x="66" y="20"/>
                    <a:pt x="64" y="19"/>
                    <a:pt x="62" y="17"/>
                  </a:cubicBezTo>
                  <a:close/>
                  <a:moveTo>
                    <a:pt x="129" y="0"/>
                  </a:moveTo>
                  <a:cubicBezTo>
                    <a:pt x="132" y="0"/>
                    <a:pt x="134" y="1"/>
                    <a:pt x="136" y="3"/>
                  </a:cubicBezTo>
                  <a:cubicBezTo>
                    <a:pt x="138" y="5"/>
                    <a:pt x="139" y="7"/>
                    <a:pt x="139" y="10"/>
                  </a:cubicBezTo>
                  <a:cubicBezTo>
                    <a:pt x="139" y="13"/>
                    <a:pt x="138" y="15"/>
                    <a:pt x="136" y="17"/>
                  </a:cubicBezTo>
                  <a:cubicBezTo>
                    <a:pt x="134" y="19"/>
                    <a:pt x="132" y="20"/>
                    <a:pt x="129" y="20"/>
                  </a:cubicBezTo>
                  <a:cubicBezTo>
                    <a:pt x="129" y="20"/>
                    <a:pt x="129" y="20"/>
                    <a:pt x="129" y="20"/>
                  </a:cubicBezTo>
                  <a:cubicBezTo>
                    <a:pt x="126" y="20"/>
                    <a:pt x="124" y="19"/>
                    <a:pt x="122" y="17"/>
                  </a:cubicBezTo>
                  <a:cubicBezTo>
                    <a:pt x="120" y="15"/>
                    <a:pt x="119" y="13"/>
                    <a:pt x="119" y="10"/>
                  </a:cubicBezTo>
                  <a:cubicBezTo>
                    <a:pt x="119" y="7"/>
                    <a:pt x="120" y="5"/>
                    <a:pt x="122" y="3"/>
                  </a:cubicBezTo>
                  <a:cubicBezTo>
                    <a:pt x="124" y="1"/>
                    <a:pt x="126" y="0"/>
                    <a:pt x="129" y="0"/>
                  </a:cubicBezTo>
                  <a:close/>
                  <a:moveTo>
                    <a:pt x="10" y="1"/>
                  </a:moveTo>
                  <a:cubicBezTo>
                    <a:pt x="13" y="1"/>
                    <a:pt x="15" y="2"/>
                    <a:pt x="17" y="4"/>
                  </a:cubicBezTo>
                  <a:cubicBezTo>
                    <a:pt x="19" y="6"/>
                    <a:pt x="20" y="8"/>
                    <a:pt x="20" y="11"/>
                  </a:cubicBezTo>
                  <a:cubicBezTo>
                    <a:pt x="20" y="14"/>
                    <a:pt x="19" y="16"/>
                    <a:pt x="17" y="18"/>
                  </a:cubicBezTo>
                  <a:cubicBezTo>
                    <a:pt x="15" y="20"/>
                    <a:pt x="13" y="21"/>
                    <a:pt x="11" y="21"/>
                  </a:cubicBezTo>
                  <a:cubicBezTo>
                    <a:pt x="10" y="21"/>
                    <a:pt x="10" y="21"/>
                    <a:pt x="10" y="21"/>
                  </a:cubicBezTo>
                  <a:cubicBezTo>
                    <a:pt x="7" y="21"/>
                    <a:pt x="5" y="20"/>
                    <a:pt x="3" y="18"/>
                  </a:cubicBezTo>
                  <a:cubicBezTo>
                    <a:pt x="1" y="16"/>
                    <a:pt x="0" y="14"/>
                    <a:pt x="0" y="11"/>
                  </a:cubicBezTo>
                  <a:cubicBezTo>
                    <a:pt x="0" y="8"/>
                    <a:pt x="1" y="6"/>
                    <a:pt x="3" y="4"/>
                  </a:cubicBezTo>
                  <a:cubicBezTo>
                    <a:pt x="5" y="2"/>
                    <a:pt x="7" y="1"/>
                    <a:pt x="10" y="1"/>
                  </a:cubicBezTo>
                  <a:close/>
                </a:path>
              </a:pathLst>
            </a:custGeom>
            <a:solidFill>
              <a:srgbClr val="F2BB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Freeform 6"/>
            <p:cNvSpPr>
              <a:spLocks noEditPoints="1"/>
            </p:cNvSpPr>
            <p:nvPr/>
          </p:nvSpPr>
          <p:spPr bwMode="auto">
            <a:xfrm>
              <a:off x="2062365" y="4121338"/>
              <a:ext cx="603250" cy="603250"/>
            </a:xfrm>
            <a:custGeom>
              <a:avLst/>
              <a:gdLst>
                <a:gd name="T0" fmla="*/ 342 w 380"/>
                <a:gd name="T1" fmla="*/ 380 h 380"/>
                <a:gd name="T2" fmla="*/ 38 w 380"/>
                <a:gd name="T3" fmla="*/ 380 h 380"/>
                <a:gd name="T4" fmla="*/ 38 w 380"/>
                <a:gd name="T5" fmla="*/ 304 h 380"/>
                <a:gd name="T6" fmla="*/ 0 w 380"/>
                <a:gd name="T7" fmla="*/ 76 h 380"/>
                <a:gd name="T8" fmla="*/ 114 w 380"/>
                <a:gd name="T9" fmla="*/ 190 h 380"/>
                <a:gd name="T10" fmla="*/ 190 w 380"/>
                <a:gd name="T11" fmla="*/ 0 h 380"/>
                <a:gd name="T12" fmla="*/ 266 w 380"/>
                <a:gd name="T13" fmla="*/ 190 h 380"/>
                <a:gd name="T14" fmla="*/ 380 w 380"/>
                <a:gd name="T15" fmla="*/ 76 h 380"/>
                <a:gd name="T16" fmla="*/ 342 w 380"/>
                <a:gd name="T17" fmla="*/ 304 h 380"/>
                <a:gd name="T18" fmla="*/ 342 w 380"/>
                <a:gd name="T19" fmla="*/ 380 h 380"/>
                <a:gd name="T20" fmla="*/ 342 w 380"/>
                <a:gd name="T21" fmla="*/ 304 h 380"/>
                <a:gd name="T22" fmla="*/ 38 w 380"/>
                <a:gd name="T23" fmla="*/ 304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380">
                  <a:moveTo>
                    <a:pt x="342" y="380"/>
                  </a:moveTo>
                  <a:lnTo>
                    <a:pt x="38" y="380"/>
                  </a:lnTo>
                  <a:lnTo>
                    <a:pt x="38" y="304"/>
                  </a:lnTo>
                  <a:lnTo>
                    <a:pt x="0" y="76"/>
                  </a:lnTo>
                  <a:lnTo>
                    <a:pt x="114" y="190"/>
                  </a:lnTo>
                  <a:lnTo>
                    <a:pt x="190" y="0"/>
                  </a:lnTo>
                  <a:lnTo>
                    <a:pt x="266" y="190"/>
                  </a:lnTo>
                  <a:lnTo>
                    <a:pt x="380" y="76"/>
                  </a:lnTo>
                  <a:lnTo>
                    <a:pt x="342" y="304"/>
                  </a:lnTo>
                  <a:lnTo>
                    <a:pt x="342" y="380"/>
                  </a:lnTo>
                  <a:moveTo>
                    <a:pt x="342" y="304"/>
                  </a:moveTo>
                  <a:lnTo>
                    <a:pt x="38" y="304"/>
                  </a:lnTo>
                </a:path>
              </a:pathLst>
            </a:custGeom>
            <a:noFill/>
            <a:ln w="25400" cap="rnd">
              <a:solidFill>
                <a:srgbClr val="F2BB6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grpSp>
      <p:grpSp>
        <p:nvGrpSpPr>
          <p:cNvPr id="57" name="组合 56"/>
          <p:cNvGrpSpPr/>
          <p:nvPr/>
        </p:nvGrpSpPr>
        <p:grpSpPr>
          <a:xfrm>
            <a:off x="5578153" y="3477722"/>
            <a:ext cx="1035698" cy="1435384"/>
            <a:chOff x="1679511" y="1170992"/>
            <a:chExt cx="1035698" cy="1679510"/>
          </a:xfrm>
        </p:grpSpPr>
        <p:sp>
          <p:nvSpPr>
            <p:cNvPr id="63" name="矩形 62"/>
            <p:cNvSpPr/>
            <p:nvPr/>
          </p:nvSpPr>
          <p:spPr>
            <a:xfrm>
              <a:off x="1679511" y="1170992"/>
              <a:ext cx="1035698" cy="167951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64" name="自由: 形状 63"/>
            <p:cNvSpPr/>
            <p:nvPr/>
          </p:nvSpPr>
          <p:spPr>
            <a:xfrm>
              <a:off x="2221316" y="1170992"/>
              <a:ext cx="493827" cy="829258"/>
            </a:xfrm>
            <a:custGeom>
              <a:avLst/>
              <a:gdLst>
                <a:gd name="connsiteX0" fmla="*/ 0 w 494522"/>
                <a:gd name="connsiteY0" fmla="*/ 0 h 830425"/>
                <a:gd name="connsiteX1" fmla="*/ 494522 w 494522"/>
                <a:gd name="connsiteY1" fmla="*/ 0 h 830425"/>
                <a:gd name="connsiteX2" fmla="*/ 494522 w 494522"/>
                <a:gd name="connsiteY2" fmla="*/ 830425 h 830425"/>
              </a:gdLst>
              <a:ahLst/>
              <a:cxnLst>
                <a:cxn ang="0">
                  <a:pos x="connsiteX0" y="connsiteY0"/>
                </a:cxn>
                <a:cxn ang="0">
                  <a:pos x="connsiteX1" y="connsiteY1"/>
                </a:cxn>
                <a:cxn ang="0">
                  <a:pos x="connsiteX2" y="connsiteY2"/>
                </a:cxn>
              </a:cxnLst>
              <a:rect l="l" t="t" r="r" b="b"/>
              <a:pathLst>
                <a:path w="494522" h="830425">
                  <a:moveTo>
                    <a:pt x="0" y="0"/>
                  </a:moveTo>
                  <a:lnTo>
                    <a:pt x="494522" y="0"/>
                  </a:lnTo>
                  <a:lnTo>
                    <a:pt x="494522" y="830425"/>
                  </a:lnTo>
                </a:path>
              </a:pathLst>
            </a:custGeom>
            <a:noFill/>
            <a:ln w="1905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65" name="自由: 形状 64"/>
            <p:cNvSpPr/>
            <p:nvPr/>
          </p:nvSpPr>
          <p:spPr>
            <a:xfrm flipH="1" flipV="1">
              <a:off x="1679511" y="2021244"/>
              <a:ext cx="493827" cy="829258"/>
            </a:xfrm>
            <a:custGeom>
              <a:avLst/>
              <a:gdLst>
                <a:gd name="connsiteX0" fmla="*/ 0 w 494522"/>
                <a:gd name="connsiteY0" fmla="*/ 0 h 830425"/>
                <a:gd name="connsiteX1" fmla="*/ 494522 w 494522"/>
                <a:gd name="connsiteY1" fmla="*/ 0 h 830425"/>
                <a:gd name="connsiteX2" fmla="*/ 494522 w 494522"/>
                <a:gd name="connsiteY2" fmla="*/ 830425 h 830425"/>
              </a:gdLst>
              <a:ahLst/>
              <a:cxnLst>
                <a:cxn ang="0">
                  <a:pos x="connsiteX0" y="connsiteY0"/>
                </a:cxn>
                <a:cxn ang="0">
                  <a:pos x="connsiteX1" y="connsiteY1"/>
                </a:cxn>
                <a:cxn ang="0">
                  <a:pos x="connsiteX2" y="connsiteY2"/>
                </a:cxn>
              </a:cxnLst>
              <a:rect l="l" t="t" r="r" b="b"/>
              <a:pathLst>
                <a:path w="494522" h="830425">
                  <a:moveTo>
                    <a:pt x="0" y="0"/>
                  </a:moveTo>
                  <a:lnTo>
                    <a:pt x="494522" y="0"/>
                  </a:lnTo>
                  <a:lnTo>
                    <a:pt x="494522" y="830425"/>
                  </a:lnTo>
                </a:path>
              </a:pathLst>
            </a:custGeom>
            <a:noFill/>
            <a:ln w="1905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58" name="TextBox 12"/>
          <p:cNvSpPr txBox="1"/>
          <p:nvPr/>
        </p:nvSpPr>
        <p:spPr>
          <a:xfrm>
            <a:off x="5521966" y="4977898"/>
            <a:ext cx="1148071" cy="369332"/>
          </a:xfrm>
          <a:prstGeom prst="rect">
            <a:avLst/>
          </a:prstGeom>
          <a:noFill/>
        </p:spPr>
        <p:txBody>
          <a:bodyPr wrap="none" rtlCol="0">
            <a:spAutoFit/>
          </a:bodyPr>
          <a:lstStyle>
            <a:defPPr>
              <a:defRPr lang="zh-CN"/>
            </a:defPPr>
            <a:lvl1pPr>
              <a:defRPr b="1">
                <a:solidFill>
                  <a:srgbClr val="F2BB61"/>
                </a:solidFill>
                <a:effectLst>
                  <a:outerShdw blurRad="12700" dist="25400" dir="2700000" algn="tl">
                    <a:srgbClr val="000000">
                      <a:alpha val="43137"/>
                    </a:srgbClr>
                  </a:outerShdw>
                </a:effectLst>
                <a:latin typeface="Agency FB" panose="020B0503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chemeClr val="bg1"/>
                </a:solidFill>
                <a:effectLst>
                  <a:outerShdw blurRad="12700" dist="25400" dir="2700000" algn="tl">
                    <a:srgbClr val="000000">
                      <a:alpha val="43137"/>
                    </a:srgbClr>
                  </a:outerShdw>
                </a:effectLst>
                <a:uLnTx/>
                <a:uFillTx/>
                <a:latin typeface="Agency FB" panose="020B0503020202020204" pitchFamily="34" charset="0"/>
                <a:sym typeface="+mn-lt"/>
              </a:rPr>
              <a:t>Introduction</a:t>
            </a:r>
          </a:p>
        </p:txBody>
      </p:sp>
      <p:sp>
        <p:nvSpPr>
          <p:cNvPr id="59" name="Rectangle 29"/>
          <p:cNvSpPr/>
          <p:nvPr/>
        </p:nvSpPr>
        <p:spPr>
          <a:xfrm>
            <a:off x="5000509" y="5347230"/>
            <a:ext cx="2190983" cy="346249"/>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grpSp>
        <p:nvGrpSpPr>
          <p:cNvPr id="67" name="组合 66"/>
          <p:cNvGrpSpPr/>
          <p:nvPr/>
        </p:nvGrpSpPr>
        <p:grpSpPr>
          <a:xfrm>
            <a:off x="8848732" y="3477722"/>
            <a:ext cx="1035698" cy="1435384"/>
            <a:chOff x="1679511" y="1170992"/>
            <a:chExt cx="1035698" cy="1679510"/>
          </a:xfrm>
        </p:grpSpPr>
        <p:sp>
          <p:nvSpPr>
            <p:cNvPr id="73" name="矩形 72"/>
            <p:cNvSpPr/>
            <p:nvPr/>
          </p:nvSpPr>
          <p:spPr>
            <a:xfrm>
              <a:off x="1679511" y="1170992"/>
              <a:ext cx="1035698" cy="167951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74" name="自由: 形状 73"/>
            <p:cNvSpPr/>
            <p:nvPr/>
          </p:nvSpPr>
          <p:spPr>
            <a:xfrm>
              <a:off x="2221316" y="1170992"/>
              <a:ext cx="493827" cy="829258"/>
            </a:xfrm>
            <a:custGeom>
              <a:avLst/>
              <a:gdLst>
                <a:gd name="connsiteX0" fmla="*/ 0 w 494522"/>
                <a:gd name="connsiteY0" fmla="*/ 0 h 830425"/>
                <a:gd name="connsiteX1" fmla="*/ 494522 w 494522"/>
                <a:gd name="connsiteY1" fmla="*/ 0 h 830425"/>
                <a:gd name="connsiteX2" fmla="*/ 494522 w 494522"/>
                <a:gd name="connsiteY2" fmla="*/ 830425 h 830425"/>
              </a:gdLst>
              <a:ahLst/>
              <a:cxnLst>
                <a:cxn ang="0">
                  <a:pos x="connsiteX0" y="connsiteY0"/>
                </a:cxn>
                <a:cxn ang="0">
                  <a:pos x="connsiteX1" y="connsiteY1"/>
                </a:cxn>
                <a:cxn ang="0">
                  <a:pos x="connsiteX2" y="connsiteY2"/>
                </a:cxn>
              </a:cxnLst>
              <a:rect l="l" t="t" r="r" b="b"/>
              <a:pathLst>
                <a:path w="494522" h="830425">
                  <a:moveTo>
                    <a:pt x="0" y="0"/>
                  </a:moveTo>
                  <a:lnTo>
                    <a:pt x="494522" y="0"/>
                  </a:lnTo>
                  <a:lnTo>
                    <a:pt x="494522" y="830425"/>
                  </a:lnTo>
                </a:path>
              </a:pathLst>
            </a:custGeom>
            <a:noFill/>
            <a:ln w="1905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75" name="自由: 形状 74"/>
            <p:cNvSpPr/>
            <p:nvPr/>
          </p:nvSpPr>
          <p:spPr>
            <a:xfrm flipH="1" flipV="1">
              <a:off x="1679511" y="2021244"/>
              <a:ext cx="493827" cy="829258"/>
            </a:xfrm>
            <a:custGeom>
              <a:avLst/>
              <a:gdLst>
                <a:gd name="connsiteX0" fmla="*/ 0 w 494522"/>
                <a:gd name="connsiteY0" fmla="*/ 0 h 830425"/>
                <a:gd name="connsiteX1" fmla="*/ 494522 w 494522"/>
                <a:gd name="connsiteY1" fmla="*/ 0 h 830425"/>
                <a:gd name="connsiteX2" fmla="*/ 494522 w 494522"/>
                <a:gd name="connsiteY2" fmla="*/ 830425 h 830425"/>
              </a:gdLst>
              <a:ahLst/>
              <a:cxnLst>
                <a:cxn ang="0">
                  <a:pos x="connsiteX0" y="connsiteY0"/>
                </a:cxn>
                <a:cxn ang="0">
                  <a:pos x="connsiteX1" y="connsiteY1"/>
                </a:cxn>
                <a:cxn ang="0">
                  <a:pos x="connsiteX2" y="connsiteY2"/>
                </a:cxn>
              </a:cxnLst>
              <a:rect l="l" t="t" r="r" b="b"/>
              <a:pathLst>
                <a:path w="494522" h="830425">
                  <a:moveTo>
                    <a:pt x="0" y="0"/>
                  </a:moveTo>
                  <a:lnTo>
                    <a:pt x="494522" y="0"/>
                  </a:lnTo>
                  <a:lnTo>
                    <a:pt x="494522" y="830425"/>
                  </a:lnTo>
                </a:path>
              </a:pathLst>
            </a:custGeom>
            <a:noFill/>
            <a:ln w="1905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68" name="TextBox 12"/>
          <p:cNvSpPr txBox="1"/>
          <p:nvPr/>
        </p:nvSpPr>
        <p:spPr>
          <a:xfrm>
            <a:off x="8792545" y="4977898"/>
            <a:ext cx="1148071" cy="369332"/>
          </a:xfrm>
          <a:prstGeom prst="rect">
            <a:avLst/>
          </a:prstGeom>
          <a:noFill/>
        </p:spPr>
        <p:txBody>
          <a:bodyPr wrap="none" rtlCol="0">
            <a:spAutoFit/>
          </a:bodyPr>
          <a:lstStyle>
            <a:defPPr>
              <a:defRPr lang="zh-CN"/>
            </a:defPPr>
            <a:lvl1pPr>
              <a:defRPr b="1">
                <a:solidFill>
                  <a:srgbClr val="F2BB61"/>
                </a:solidFill>
                <a:effectLst>
                  <a:outerShdw blurRad="12700" dist="25400" dir="2700000" algn="tl">
                    <a:srgbClr val="000000">
                      <a:alpha val="43137"/>
                    </a:srgbClr>
                  </a:outerShdw>
                </a:effectLst>
                <a:latin typeface="Agency FB" panose="020B0503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chemeClr val="bg1"/>
                </a:solidFill>
                <a:effectLst>
                  <a:outerShdw blurRad="12700" dist="25400" dir="2700000" algn="tl">
                    <a:srgbClr val="000000">
                      <a:alpha val="43137"/>
                    </a:srgbClr>
                  </a:outerShdw>
                </a:effectLst>
                <a:uLnTx/>
                <a:uFillTx/>
                <a:latin typeface="Agency FB" panose="020B0503020202020204" pitchFamily="34" charset="0"/>
                <a:sym typeface="+mn-lt"/>
              </a:rPr>
              <a:t>Introduction</a:t>
            </a:r>
          </a:p>
        </p:txBody>
      </p:sp>
      <p:sp>
        <p:nvSpPr>
          <p:cNvPr id="69" name="Rectangle 29"/>
          <p:cNvSpPr/>
          <p:nvPr/>
        </p:nvSpPr>
        <p:spPr>
          <a:xfrm>
            <a:off x="8271088" y="5347230"/>
            <a:ext cx="2190983" cy="346249"/>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grpSp>
        <p:nvGrpSpPr>
          <p:cNvPr id="76" name="Group 58"/>
          <p:cNvGrpSpPr/>
          <p:nvPr/>
        </p:nvGrpSpPr>
        <p:grpSpPr>
          <a:xfrm>
            <a:off x="5829819" y="6468175"/>
            <a:ext cx="548198" cy="84777"/>
            <a:chOff x="11643803" y="3980625"/>
            <a:chExt cx="1096395" cy="169554"/>
          </a:xfrm>
        </p:grpSpPr>
        <p:sp>
          <p:nvSpPr>
            <p:cNvPr id="77" name="Rectangle 59"/>
            <p:cNvSpPr/>
            <p:nvPr/>
          </p:nvSpPr>
          <p:spPr>
            <a:xfrm rot="2700000">
              <a:off x="11908522" y="3980626"/>
              <a:ext cx="169553" cy="16955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8" name="Rectangle 60"/>
            <p:cNvSpPr/>
            <p:nvPr/>
          </p:nvSpPr>
          <p:spPr>
            <a:xfrm rot="2700000">
              <a:off x="12107224" y="3980625"/>
              <a:ext cx="169553" cy="16955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9" name="Rectangle 61"/>
            <p:cNvSpPr/>
            <p:nvPr/>
          </p:nvSpPr>
          <p:spPr>
            <a:xfrm rot="2700000">
              <a:off x="12305926" y="3980625"/>
              <a:ext cx="169553" cy="16955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80" name="Straight Connector 62"/>
            <p:cNvCxnSpPr/>
            <p:nvPr/>
          </p:nvCxnSpPr>
          <p:spPr>
            <a:xfrm>
              <a:off x="12510595" y="4065403"/>
              <a:ext cx="22960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63"/>
            <p:cNvCxnSpPr/>
            <p:nvPr/>
          </p:nvCxnSpPr>
          <p:spPr>
            <a:xfrm>
              <a:off x="11643803" y="4065403"/>
              <a:ext cx="22960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 name="Group 9"/>
          <p:cNvGrpSpPr>
            <a:grpSpLocks noChangeAspect="1"/>
          </p:cNvGrpSpPr>
          <p:nvPr/>
        </p:nvGrpSpPr>
        <p:grpSpPr bwMode="auto">
          <a:xfrm>
            <a:off x="5794377" y="3892995"/>
            <a:ext cx="603250" cy="604838"/>
            <a:chOff x="4413" y="1108"/>
            <a:chExt cx="380" cy="381"/>
          </a:xfrm>
        </p:grpSpPr>
        <p:sp>
          <p:nvSpPr>
            <p:cNvPr id="18" name="Freeform 10"/>
            <p:cNvSpPr>
              <a:spLocks noEditPoints="1"/>
            </p:cNvSpPr>
            <p:nvPr/>
          </p:nvSpPr>
          <p:spPr bwMode="auto">
            <a:xfrm>
              <a:off x="4489" y="1108"/>
              <a:ext cx="228" cy="286"/>
            </a:xfrm>
            <a:custGeom>
              <a:avLst/>
              <a:gdLst>
                <a:gd name="T0" fmla="*/ 228 w 228"/>
                <a:gd name="T1" fmla="*/ 40 h 286"/>
                <a:gd name="T2" fmla="*/ 228 w 228"/>
                <a:gd name="T3" fmla="*/ 78 h 286"/>
                <a:gd name="T4" fmla="*/ 228 w 228"/>
                <a:gd name="T5" fmla="*/ 40 h 286"/>
                <a:gd name="T6" fmla="*/ 228 w 228"/>
                <a:gd name="T7" fmla="*/ 0 h 286"/>
                <a:gd name="T8" fmla="*/ 0 w 228"/>
                <a:gd name="T9" fmla="*/ 40 h 286"/>
                <a:gd name="T10" fmla="*/ 0 w 228"/>
                <a:gd name="T11" fmla="*/ 78 h 286"/>
                <a:gd name="T12" fmla="*/ 0 w 228"/>
                <a:gd name="T13" fmla="*/ 40 h 286"/>
                <a:gd name="T14" fmla="*/ 0 w 228"/>
                <a:gd name="T15" fmla="*/ 0 h 286"/>
                <a:gd name="T16" fmla="*/ 76 w 228"/>
                <a:gd name="T17" fmla="*/ 286 h 286"/>
                <a:gd name="T18" fmla="*/ 114 w 228"/>
                <a:gd name="T19" fmla="*/ 286 h 286"/>
                <a:gd name="T20" fmla="*/ 114 w 228"/>
                <a:gd name="T21" fmla="*/ 210 h 286"/>
                <a:gd name="T22" fmla="*/ 76 w 228"/>
                <a:gd name="T23" fmla="*/ 210 h 286"/>
                <a:gd name="T24" fmla="*/ 114 w 228"/>
                <a:gd name="T25" fmla="*/ 286 h 286"/>
                <a:gd name="T26" fmla="*/ 152 w 228"/>
                <a:gd name="T2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86">
                  <a:moveTo>
                    <a:pt x="228" y="40"/>
                  </a:moveTo>
                  <a:lnTo>
                    <a:pt x="228" y="78"/>
                  </a:lnTo>
                  <a:moveTo>
                    <a:pt x="228" y="40"/>
                  </a:moveTo>
                  <a:lnTo>
                    <a:pt x="228" y="0"/>
                  </a:lnTo>
                  <a:moveTo>
                    <a:pt x="0" y="40"/>
                  </a:moveTo>
                  <a:lnTo>
                    <a:pt x="0" y="78"/>
                  </a:lnTo>
                  <a:moveTo>
                    <a:pt x="0" y="40"/>
                  </a:moveTo>
                  <a:lnTo>
                    <a:pt x="0" y="0"/>
                  </a:lnTo>
                  <a:moveTo>
                    <a:pt x="76" y="286"/>
                  </a:moveTo>
                  <a:lnTo>
                    <a:pt x="114" y="286"/>
                  </a:lnTo>
                  <a:lnTo>
                    <a:pt x="114" y="210"/>
                  </a:lnTo>
                  <a:lnTo>
                    <a:pt x="76" y="210"/>
                  </a:lnTo>
                  <a:moveTo>
                    <a:pt x="114" y="286"/>
                  </a:moveTo>
                  <a:lnTo>
                    <a:pt x="152" y="286"/>
                  </a:lnTo>
                </a:path>
              </a:pathLst>
            </a:custGeom>
            <a:noFill/>
            <a:ln w="49213" cap="flat">
              <a:solidFill>
                <a:srgbClr val="F2BB6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2" name="Freeform 11"/>
            <p:cNvSpPr>
              <a:spLocks noEditPoints="1"/>
            </p:cNvSpPr>
            <p:nvPr/>
          </p:nvSpPr>
          <p:spPr bwMode="auto">
            <a:xfrm>
              <a:off x="4413" y="1148"/>
              <a:ext cx="380" cy="341"/>
            </a:xfrm>
            <a:custGeom>
              <a:avLst/>
              <a:gdLst>
                <a:gd name="T0" fmla="*/ 40 w 200"/>
                <a:gd name="T1" fmla="*/ 0 h 179"/>
                <a:gd name="T2" fmla="*/ 20 w 200"/>
                <a:gd name="T3" fmla="*/ 0 h 179"/>
                <a:gd name="T4" fmla="*/ 0 w 200"/>
                <a:gd name="T5" fmla="*/ 20 h 179"/>
                <a:gd name="T6" fmla="*/ 0 w 200"/>
                <a:gd name="T7" fmla="*/ 60 h 179"/>
                <a:gd name="T8" fmla="*/ 200 w 200"/>
                <a:gd name="T9" fmla="*/ 60 h 179"/>
                <a:gd name="T10" fmla="*/ 200 w 200"/>
                <a:gd name="T11" fmla="*/ 20 h 179"/>
                <a:gd name="T12" fmla="*/ 180 w 200"/>
                <a:gd name="T13" fmla="*/ 0 h 179"/>
                <a:gd name="T14" fmla="*/ 160 w 200"/>
                <a:gd name="T15" fmla="*/ 0 h 179"/>
                <a:gd name="T16" fmla="*/ 40 w 200"/>
                <a:gd name="T17" fmla="*/ 0 h 179"/>
                <a:gd name="T18" fmla="*/ 0 w 200"/>
                <a:gd name="T19" fmla="*/ 60 h 179"/>
                <a:gd name="T20" fmla="*/ 0 w 200"/>
                <a:gd name="T21" fmla="*/ 159 h 179"/>
                <a:gd name="T22" fmla="*/ 20 w 200"/>
                <a:gd name="T23" fmla="*/ 179 h 179"/>
                <a:gd name="T24" fmla="*/ 180 w 200"/>
                <a:gd name="T25" fmla="*/ 179 h 179"/>
                <a:gd name="T26" fmla="*/ 200 w 200"/>
                <a:gd name="T27" fmla="*/ 159 h 179"/>
                <a:gd name="T28" fmla="*/ 200 w 200"/>
                <a:gd name="T29" fmla="*/ 6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 h="179">
                  <a:moveTo>
                    <a:pt x="40" y="0"/>
                  </a:moveTo>
                  <a:cubicBezTo>
                    <a:pt x="20" y="0"/>
                    <a:pt x="20" y="0"/>
                    <a:pt x="20" y="0"/>
                  </a:cubicBezTo>
                  <a:cubicBezTo>
                    <a:pt x="6" y="0"/>
                    <a:pt x="0" y="6"/>
                    <a:pt x="0" y="20"/>
                  </a:cubicBezTo>
                  <a:cubicBezTo>
                    <a:pt x="0" y="60"/>
                    <a:pt x="0" y="60"/>
                    <a:pt x="0" y="60"/>
                  </a:cubicBezTo>
                  <a:cubicBezTo>
                    <a:pt x="200" y="60"/>
                    <a:pt x="200" y="60"/>
                    <a:pt x="200" y="60"/>
                  </a:cubicBezTo>
                  <a:cubicBezTo>
                    <a:pt x="200" y="20"/>
                    <a:pt x="200" y="20"/>
                    <a:pt x="200" y="20"/>
                  </a:cubicBezTo>
                  <a:cubicBezTo>
                    <a:pt x="200" y="6"/>
                    <a:pt x="193" y="0"/>
                    <a:pt x="180" y="0"/>
                  </a:cubicBezTo>
                  <a:cubicBezTo>
                    <a:pt x="160" y="0"/>
                    <a:pt x="160" y="0"/>
                    <a:pt x="160" y="0"/>
                  </a:cubicBezTo>
                  <a:lnTo>
                    <a:pt x="40" y="0"/>
                  </a:lnTo>
                  <a:close/>
                  <a:moveTo>
                    <a:pt x="0" y="60"/>
                  </a:moveTo>
                  <a:cubicBezTo>
                    <a:pt x="0" y="159"/>
                    <a:pt x="0" y="159"/>
                    <a:pt x="0" y="159"/>
                  </a:cubicBezTo>
                  <a:cubicBezTo>
                    <a:pt x="0" y="173"/>
                    <a:pt x="6" y="179"/>
                    <a:pt x="20" y="179"/>
                  </a:cubicBezTo>
                  <a:cubicBezTo>
                    <a:pt x="180" y="179"/>
                    <a:pt x="180" y="179"/>
                    <a:pt x="180" y="179"/>
                  </a:cubicBezTo>
                  <a:cubicBezTo>
                    <a:pt x="193" y="179"/>
                    <a:pt x="200" y="173"/>
                    <a:pt x="200" y="159"/>
                  </a:cubicBezTo>
                  <a:cubicBezTo>
                    <a:pt x="200" y="60"/>
                    <a:pt x="200" y="60"/>
                    <a:pt x="200" y="60"/>
                  </a:cubicBezTo>
                </a:path>
              </a:pathLst>
            </a:custGeom>
            <a:noFill/>
            <a:ln w="23813" cap="rnd">
              <a:solidFill>
                <a:srgbClr val="F2BB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3" name="Line 12"/>
            <p:cNvSpPr>
              <a:spLocks noChangeShapeType="1"/>
            </p:cNvSpPr>
            <p:nvPr/>
          </p:nvSpPr>
          <p:spPr bwMode="auto">
            <a:xfrm>
              <a:off x="4565" y="1434"/>
              <a:ext cx="76" cy="0"/>
            </a:xfrm>
            <a:prstGeom prst="line">
              <a:avLst/>
            </a:prstGeom>
            <a:noFill/>
            <a:ln w="23813" cap="flat">
              <a:solidFill>
                <a:srgbClr val="F2BB6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85" name="Group 15"/>
          <p:cNvGrpSpPr>
            <a:grpSpLocks noChangeAspect="1"/>
          </p:cNvGrpSpPr>
          <p:nvPr/>
        </p:nvGrpSpPr>
        <p:grpSpPr bwMode="auto">
          <a:xfrm>
            <a:off x="9063369" y="3893790"/>
            <a:ext cx="606425" cy="603249"/>
            <a:chOff x="4338" y="1128"/>
            <a:chExt cx="382" cy="380"/>
          </a:xfrm>
        </p:grpSpPr>
        <p:sp>
          <p:nvSpPr>
            <p:cNvPr id="87" name="Freeform 16"/>
            <p:cNvSpPr>
              <a:spLocks noEditPoints="1"/>
            </p:cNvSpPr>
            <p:nvPr/>
          </p:nvSpPr>
          <p:spPr bwMode="auto">
            <a:xfrm>
              <a:off x="4338" y="1242"/>
              <a:ext cx="382" cy="266"/>
            </a:xfrm>
            <a:custGeom>
              <a:avLst/>
              <a:gdLst>
                <a:gd name="T0" fmla="*/ 268 w 382"/>
                <a:gd name="T1" fmla="*/ 0 h 266"/>
                <a:gd name="T2" fmla="*/ 192 w 382"/>
                <a:gd name="T3" fmla="*/ 76 h 266"/>
                <a:gd name="T4" fmla="*/ 289 w 382"/>
                <a:gd name="T5" fmla="*/ 76 h 266"/>
                <a:gd name="T6" fmla="*/ 382 w 382"/>
                <a:gd name="T7" fmla="*/ 76 h 266"/>
                <a:gd name="T8" fmla="*/ 304 w 382"/>
                <a:gd name="T9" fmla="*/ 0 h 266"/>
                <a:gd name="T10" fmla="*/ 268 w 382"/>
                <a:gd name="T11" fmla="*/ 0 h 266"/>
                <a:gd name="T12" fmla="*/ 116 w 382"/>
                <a:gd name="T13" fmla="*/ 0 h 266"/>
                <a:gd name="T14" fmla="*/ 76 w 382"/>
                <a:gd name="T15" fmla="*/ 0 h 266"/>
                <a:gd name="T16" fmla="*/ 0 w 382"/>
                <a:gd name="T17" fmla="*/ 76 h 266"/>
                <a:gd name="T18" fmla="*/ 1 w 382"/>
                <a:gd name="T19" fmla="*/ 76 h 266"/>
                <a:gd name="T20" fmla="*/ 97 w 382"/>
                <a:gd name="T21" fmla="*/ 76 h 266"/>
                <a:gd name="T22" fmla="*/ 192 w 382"/>
                <a:gd name="T23" fmla="*/ 76 h 266"/>
                <a:gd name="T24" fmla="*/ 192 w 382"/>
                <a:gd name="T25" fmla="*/ 76 h 266"/>
                <a:gd name="T26" fmla="*/ 116 w 382"/>
                <a:gd name="T27" fmla="*/ 0 h 266"/>
                <a:gd name="T28" fmla="*/ 97 w 382"/>
                <a:gd name="T29" fmla="*/ 76 h 266"/>
                <a:gd name="T30" fmla="*/ 192 w 382"/>
                <a:gd name="T31" fmla="*/ 266 h 266"/>
                <a:gd name="T32" fmla="*/ 192 w 382"/>
                <a:gd name="T33" fmla="*/ 76 h 266"/>
                <a:gd name="T34" fmla="*/ 382 w 382"/>
                <a:gd name="T35" fmla="*/ 76 h 266"/>
                <a:gd name="T36" fmla="*/ 192 w 382"/>
                <a:gd name="T37" fmla="*/ 266 h 266"/>
                <a:gd name="T38" fmla="*/ 1 w 382"/>
                <a:gd name="T39" fmla="*/ 76 h 266"/>
                <a:gd name="T40" fmla="*/ 192 w 382"/>
                <a:gd name="T41" fmla="*/ 266 h 266"/>
                <a:gd name="T42" fmla="*/ 289 w 382"/>
                <a:gd name="T43" fmla="*/ 7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2" h="266">
                  <a:moveTo>
                    <a:pt x="268" y="0"/>
                  </a:moveTo>
                  <a:lnTo>
                    <a:pt x="192" y="76"/>
                  </a:lnTo>
                  <a:lnTo>
                    <a:pt x="289" y="76"/>
                  </a:lnTo>
                  <a:lnTo>
                    <a:pt x="382" y="76"/>
                  </a:lnTo>
                  <a:lnTo>
                    <a:pt x="304" y="0"/>
                  </a:lnTo>
                  <a:lnTo>
                    <a:pt x="268" y="0"/>
                  </a:lnTo>
                  <a:lnTo>
                    <a:pt x="116" y="0"/>
                  </a:lnTo>
                  <a:lnTo>
                    <a:pt x="76" y="0"/>
                  </a:lnTo>
                  <a:lnTo>
                    <a:pt x="0" y="76"/>
                  </a:lnTo>
                  <a:lnTo>
                    <a:pt x="1" y="76"/>
                  </a:lnTo>
                  <a:lnTo>
                    <a:pt x="97" y="76"/>
                  </a:lnTo>
                  <a:lnTo>
                    <a:pt x="192" y="76"/>
                  </a:lnTo>
                  <a:lnTo>
                    <a:pt x="192" y="76"/>
                  </a:lnTo>
                  <a:lnTo>
                    <a:pt x="116" y="0"/>
                  </a:lnTo>
                  <a:moveTo>
                    <a:pt x="97" y="76"/>
                  </a:moveTo>
                  <a:lnTo>
                    <a:pt x="192" y="266"/>
                  </a:lnTo>
                  <a:lnTo>
                    <a:pt x="192" y="76"/>
                  </a:lnTo>
                  <a:moveTo>
                    <a:pt x="382" y="76"/>
                  </a:moveTo>
                  <a:lnTo>
                    <a:pt x="192" y="266"/>
                  </a:lnTo>
                  <a:lnTo>
                    <a:pt x="1" y="76"/>
                  </a:lnTo>
                  <a:moveTo>
                    <a:pt x="192" y="266"/>
                  </a:moveTo>
                  <a:lnTo>
                    <a:pt x="289" y="76"/>
                  </a:lnTo>
                </a:path>
              </a:pathLst>
            </a:custGeom>
            <a:noFill/>
            <a:ln w="23813" cap="rnd">
              <a:solidFill>
                <a:srgbClr val="F2BB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8" name="Freeform 17"/>
            <p:cNvSpPr>
              <a:spLocks noEditPoints="1"/>
            </p:cNvSpPr>
            <p:nvPr/>
          </p:nvSpPr>
          <p:spPr bwMode="auto">
            <a:xfrm>
              <a:off x="4452" y="1128"/>
              <a:ext cx="152" cy="76"/>
            </a:xfrm>
            <a:custGeom>
              <a:avLst/>
              <a:gdLst>
                <a:gd name="T0" fmla="*/ 38 w 152"/>
                <a:gd name="T1" fmla="*/ 76 h 76"/>
                <a:gd name="T2" fmla="*/ 0 w 152"/>
                <a:gd name="T3" fmla="*/ 38 h 76"/>
                <a:gd name="T4" fmla="*/ 78 w 152"/>
                <a:gd name="T5" fmla="*/ 38 h 76"/>
                <a:gd name="T6" fmla="*/ 78 w 152"/>
                <a:gd name="T7" fmla="*/ 0 h 76"/>
                <a:gd name="T8" fmla="*/ 114 w 152"/>
                <a:gd name="T9" fmla="*/ 76 h 76"/>
                <a:gd name="T10" fmla="*/ 152 w 152"/>
                <a:gd name="T11" fmla="*/ 38 h 76"/>
              </a:gdLst>
              <a:ahLst/>
              <a:cxnLst>
                <a:cxn ang="0">
                  <a:pos x="T0" y="T1"/>
                </a:cxn>
                <a:cxn ang="0">
                  <a:pos x="T2" y="T3"/>
                </a:cxn>
                <a:cxn ang="0">
                  <a:pos x="T4" y="T5"/>
                </a:cxn>
                <a:cxn ang="0">
                  <a:pos x="T6" y="T7"/>
                </a:cxn>
                <a:cxn ang="0">
                  <a:pos x="T8" y="T9"/>
                </a:cxn>
                <a:cxn ang="0">
                  <a:pos x="T10" y="T11"/>
                </a:cxn>
              </a:cxnLst>
              <a:rect l="0" t="0" r="r" b="b"/>
              <a:pathLst>
                <a:path w="152" h="76">
                  <a:moveTo>
                    <a:pt x="38" y="76"/>
                  </a:moveTo>
                  <a:lnTo>
                    <a:pt x="0" y="38"/>
                  </a:lnTo>
                  <a:moveTo>
                    <a:pt x="78" y="38"/>
                  </a:moveTo>
                  <a:lnTo>
                    <a:pt x="78" y="0"/>
                  </a:lnTo>
                  <a:moveTo>
                    <a:pt x="114" y="76"/>
                  </a:moveTo>
                  <a:lnTo>
                    <a:pt x="152" y="38"/>
                  </a:lnTo>
                </a:path>
              </a:pathLst>
            </a:custGeom>
            <a:noFill/>
            <a:ln w="49213" cap="rnd">
              <a:solidFill>
                <a:srgbClr val="F2BB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42" name="组合 41"/>
          <p:cNvGrpSpPr/>
          <p:nvPr/>
        </p:nvGrpSpPr>
        <p:grpSpPr>
          <a:xfrm rot="18900000">
            <a:off x="-85823" y="202000"/>
            <a:ext cx="821246" cy="245601"/>
            <a:chOff x="7342060" y="1829306"/>
            <a:chExt cx="283479" cy="84777"/>
          </a:xfrm>
        </p:grpSpPr>
        <p:sp>
          <p:nvSpPr>
            <p:cNvPr id="43"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5"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6"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47" name="组合 46"/>
          <p:cNvGrpSpPr/>
          <p:nvPr/>
        </p:nvGrpSpPr>
        <p:grpSpPr>
          <a:xfrm>
            <a:off x="11910222" y="6571459"/>
            <a:ext cx="281778" cy="286541"/>
            <a:chOff x="11931652" y="6596062"/>
            <a:chExt cx="281778" cy="286541"/>
          </a:xfrm>
        </p:grpSpPr>
        <p:sp>
          <p:nvSpPr>
            <p:cNvPr id="48"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9"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Tree>
    <p:extLst>
      <p:ext uri="{BB962C8B-B14F-4D97-AF65-F5344CB8AC3E}">
        <p14:creationId xmlns:p14="http://schemas.microsoft.com/office/powerpoint/2010/main" val="163617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50"/>
                            </p:stCondLst>
                            <p:childTnLst>
                              <p:par>
                                <p:cTn id="17" presetID="10" presetClass="entr" presetSubtype="0" fill="hold" grpId="0" nodeType="afterEffect">
                                  <p:stCondLst>
                                    <p:cond delay="25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250"/>
                                        <p:tgtEl>
                                          <p:spTgt spid="27"/>
                                        </p:tgtEl>
                                      </p:cBhvr>
                                    </p:animEffect>
                                  </p:childTnLst>
                                </p:cTn>
                              </p:par>
                            </p:childTnLst>
                          </p:cTn>
                        </p:par>
                        <p:par>
                          <p:cTn id="20" fill="hold">
                            <p:stCondLst>
                              <p:cond delay="2250"/>
                            </p:stCondLst>
                            <p:childTnLst>
                              <p:par>
                                <p:cTn id="21" presetID="22" presetClass="entr" presetSubtype="1"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up)">
                                      <p:cBhvr>
                                        <p:cTn id="23" dur="250"/>
                                        <p:tgtEl>
                                          <p:spTgt spid="29"/>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250" fill="hold"/>
                                        <p:tgtEl>
                                          <p:spTgt spid="31"/>
                                        </p:tgtEl>
                                        <p:attrNameLst>
                                          <p:attrName>ppt_w</p:attrName>
                                        </p:attrNameLst>
                                      </p:cBhvr>
                                      <p:tavLst>
                                        <p:tav tm="0">
                                          <p:val>
                                            <p:fltVal val="0"/>
                                          </p:val>
                                        </p:tav>
                                        <p:tav tm="100000">
                                          <p:val>
                                            <p:strVal val="#ppt_w"/>
                                          </p:val>
                                        </p:tav>
                                      </p:tavLst>
                                    </p:anim>
                                    <p:anim calcmode="lin" valueType="num">
                                      <p:cBhvr>
                                        <p:cTn id="28" dur="250" fill="hold"/>
                                        <p:tgtEl>
                                          <p:spTgt spid="31"/>
                                        </p:tgtEl>
                                        <p:attrNameLst>
                                          <p:attrName>ppt_h</p:attrName>
                                        </p:attrNameLst>
                                      </p:cBhvr>
                                      <p:tavLst>
                                        <p:tav tm="0">
                                          <p:val>
                                            <p:fltVal val="0"/>
                                          </p:val>
                                        </p:tav>
                                        <p:tav tm="100000">
                                          <p:val>
                                            <p:strVal val="#ppt_h"/>
                                          </p:val>
                                        </p:tav>
                                      </p:tavLst>
                                    </p:anim>
                                    <p:animEffect transition="in" filter="fade">
                                      <p:cBhvr>
                                        <p:cTn id="29" dur="250"/>
                                        <p:tgtEl>
                                          <p:spTgt spid="31"/>
                                        </p:tgtEl>
                                      </p:cBhvr>
                                    </p:animEffect>
                                  </p:childTnLst>
                                </p:cTn>
                              </p:par>
                              <p:par>
                                <p:cTn id="30" presetID="53" presetClass="entr" presetSubtype="16" fill="hold" nodeType="withEffect">
                                  <p:stCondLst>
                                    <p:cond delay="150"/>
                                  </p:stCondLst>
                                  <p:childTnLst>
                                    <p:set>
                                      <p:cBhvr>
                                        <p:cTn id="31" dur="1" fill="hold">
                                          <p:stCondLst>
                                            <p:cond delay="0"/>
                                          </p:stCondLst>
                                        </p:cTn>
                                        <p:tgtEl>
                                          <p:spTgt spid="12"/>
                                        </p:tgtEl>
                                        <p:attrNameLst>
                                          <p:attrName>style.visibility</p:attrName>
                                        </p:attrNameLst>
                                      </p:cBhvr>
                                      <p:to>
                                        <p:strVal val="visible"/>
                                      </p:to>
                                    </p:set>
                                    <p:anim calcmode="lin" valueType="num">
                                      <p:cBhvr>
                                        <p:cTn id="32" dur="250" fill="hold"/>
                                        <p:tgtEl>
                                          <p:spTgt spid="12"/>
                                        </p:tgtEl>
                                        <p:attrNameLst>
                                          <p:attrName>ppt_w</p:attrName>
                                        </p:attrNameLst>
                                      </p:cBhvr>
                                      <p:tavLst>
                                        <p:tav tm="0">
                                          <p:val>
                                            <p:fltVal val="0"/>
                                          </p:val>
                                        </p:tav>
                                        <p:tav tm="100000">
                                          <p:val>
                                            <p:strVal val="#ppt_w"/>
                                          </p:val>
                                        </p:tav>
                                      </p:tavLst>
                                    </p:anim>
                                    <p:anim calcmode="lin" valueType="num">
                                      <p:cBhvr>
                                        <p:cTn id="33" dur="250" fill="hold"/>
                                        <p:tgtEl>
                                          <p:spTgt spid="12"/>
                                        </p:tgtEl>
                                        <p:attrNameLst>
                                          <p:attrName>ppt_h</p:attrName>
                                        </p:attrNameLst>
                                      </p:cBhvr>
                                      <p:tavLst>
                                        <p:tav tm="0">
                                          <p:val>
                                            <p:fltVal val="0"/>
                                          </p:val>
                                        </p:tav>
                                        <p:tav tm="100000">
                                          <p:val>
                                            <p:strVal val="#ppt_h"/>
                                          </p:val>
                                        </p:tav>
                                      </p:tavLst>
                                    </p:anim>
                                    <p:animEffect transition="in" filter="fade">
                                      <p:cBhvr>
                                        <p:cTn id="34" dur="250"/>
                                        <p:tgtEl>
                                          <p:spTgt spid="12"/>
                                        </p:tgtEl>
                                      </p:cBhvr>
                                    </p:animEffect>
                                  </p:childTnLst>
                                </p:cTn>
                              </p:par>
                            </p:childTnLst>
                          </p:cTn>
                        </p:par>
                        <p:par>
                          <p:cTn id="35" fill="hold">
                            <p:stCondLst>
                              <p:cond delay="2900"/>
                            </p:stCondLst>
                            <p:childTnLst>
                              <p:par>
                                <p:cTn id="36" presetID="50" presetClass="entr" presetSubtype="0" decel="100000"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p:cTn id="38" dur="500" fill="hold"/>
                                        <p:tgtEl>
                                          <p:spTgt spid="44"/>
                                        </p:tgtEl>
                                        <p:attrNameLst>
                                          <p:attrName>ppt_w</p:attrName>
                                        </p:attrNameLst>
                                      </p:cBhvr>
                                      <p:tavLst>
                                        <p:tav tm="0">
                                          <p:val>
                                            <p:strVal val="#ppt_w+.3"/>
                                          </p:val>
                                        </p:tav>
                                        <p:tav tm="100000">
                                          <p:val>
                                            <p:strVal val="#ppt_w"/>
                                          </p:val>
                                        </p:tav>
                                      </p:tavLst>
                                    </p:anim>
                                    <p:anim calcmode="lin" valueType="num">
                                      <p:cBhvr>
                                        <p:cTn id="39" dur="500" fill="hold"/>
                                        <p:tgtEl>
                                          <p:spTgt spid="44"/>
                                        </p:tgtEl>
                                        <p:attrNameLst>
                                          <p:attrName>ppt_h</p:attrName>
                                        </p:attrNameLst>
                                      </p:cBhvr>
                                      <p:tavLst>
                                        <p:tav tm="0">
                                          <p:val>
                                            <p:strVal val="#ppt_h"/>
                                          </p:val>
                                        </p:tav>
                                        <p:tav tm="100000">
                                          <p:val>
                                            <p:strVal val="#ppt_h"/>
                                          </p:val>
                                        </p:tav>
                                      </p:tavLst>
                                    </p:anim>
                                    <p:animEffect transition="in" filter="fade">
                                      <p:cBhvr>
                                        <p:cTn id="40" dur="500"/>
                                        <p:tgtEl>
                                          <p:spTgt spid="44"/>
                                        </p:tgtEl>
                                      </p:cBhvr>
                                    </p:animEffect>
                                  </p:childTnLst>
                                </p:cTn>
                              </p:par>
                            </p:childTnLst>
                          </p:cTn>
                        </p:par>
                        <p:par>
                          <p:cTn id="41" fill="hold">
                            <p:stCondLst>
                              <p:cond delay="3400"/>
                            </p:stCondLst>
                            <p:childTnLst>
                              <p:par>
                                <p:cTn id="42" presetID="10" presetClass="entr" presetSubtype="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childTnLst>
                          </p:cTn>
                        </p:par>
                        <p:par>
                          <p:cTn id="45" fill="hold">
                            <p:stCondLst>
                              <p:cond delay="3900"/>
                            </p:stCondLst>
                            <p:childTnLst>
                              <p:par>
                                <p:cTn id="46" presetID="53" presetClass="entr" presetSubtype="16" fill="hold" nodeType="after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p:cTn id="48" dur="250" fill="hold"/>
                                        <p:tgtEl>
                                          <p:spTgt spid="57"/>
                                        </p:tgtEl>
                                        <p:attrNameLst>
                                          <p:attrName>ppt_w</p:attrName>
                                        </p:attrNameLst>
                                      </p:cBhvr>
                                      <p:tavLst>
                                        <p:tav tm="0">
                                          <p:val>
                                            <p:fltVal val="0"/>
                                          </p:val>
                                        </p:tav>
                                        <p:tav tm="100000">
                                          <p:val>
                                            <p:strVal val="#ppt_w"/>
                                          </p:val>
                                        </p:tav>
                                      </p:tavLst>
                                    </p:anim>
                                    <p:anim calcmode="lin" valueType="num">
                                      <p:cBhvr>
                                        <p:cTn id="49" dur="250" fill="hold"/>
                                        <p:tgtEl>
                                          <p:spTgt spid="57"/>
                                        </p:tgtEl>
                                        <p:attrNameLst>
                                          <p:attrName>ppt_h</p:attrName>
                                        </p:attrNameLst>
                                      </p:cBhvr>
                                      <p:tavLst>
                                        <p:tav tm="0">
                                          <p:val>
                                            <p:fltVal val="0"/>
                                          </p:val>
                                        </p:tav>
                                        <p:tav tm="100000">
                                          <p:val>
                                            <p:strVal val="#ppt_h"/>
                                          </p:val>
                                        </p:tav>
                                      </p:tavLst>
                                    </p:anim>
                                    <p:animEffect transition="in" filter="fade">
                                      <p:cBhvr>
                                        <p:cTn id="50" dur="250"/>
                                        <p:tgtEl>
                                          <p:spTgt spid="57"/>
                                        </p:tgtEl>
                                      </p:cBhvr>
                                    </p:animEffect>
                                  </p:childTnLst>
                                </p:cTn>
                              </p:par>
                              <p:par>
                                <p:cTn id="51" presetID="53" presetClass="entr" presetSubtype="16" fill="hold" nodeType="withEffect">
                                  <p:stCondLst>
                                    <p:cond delay="150"/>
                                  </p:stCondLst>
                                  <p:childTnLst>
                                    <p:set>
                                      <p:cBhvr>
                                        <p:cTn id="52" dur="1" fill="hold">
                                          <p:stCondLst>
                                            <p:cond delay="0"/>
                                          </p:stCondLst>
                                        </p:cTn>
                                        <p:tgtEl>
                                          <p:spTgt spid="16"/>
                                        </p:tgtEl>
                                        <p:attrNameLst>
                                          <p:attrName>style.visibility</p:attrName>
                                        </p:attrNameLst>
                                      </p:cBhvr>
                                      <p:to>
                                        <p:strVal val="visible"/>
                                      </p:to>
                                    </p:set>
                                    <p:anim calcmode="lin" valueType="num">
                                      <p:cBhvr>
                                        <p:cTn id="53" dur="250" fill="hold"/>
                                        <p:tgtEl>
                                          <p:spTgt spid="16"/>
                                        </p:tgtEl>
                                        <p:attrNameLst>
                                          <p:attrName>ppt_w</p:attrName>
                                        </p:attrNameLst>
                                      </p:cBhvr>
                                      <p:tavLst>
                                        <p:tav tm="0">
                                          <p:val>
                                            <p:fltVal val="0"/>
                                          </p:val>
                                        </p:tav>
                                        <p:tav tm="100000">
                                          <p:val>
                                            <p:strVal val="#ppt_w"/>
                                          </p:val>
                                        </p:tav>
                                      </p:tavLst>
                                    </p:anim>
                                    <p:anim calcmode="lin" valueType="num">
                                      <p:cBhvr>
                                        <p:cTn id="54" dur="250" fill="hold"/>
                                        <p:tgtEl>
                                          <p:spTgt spid="16"/>
                                        </p:tgtEl>
                                        <p:attrNameLst>
                                          <p:attrName>ppt_h</p:attrName>
                                        </p:attrNameLst>
                                      </p:cBhvr>
                                      <p:tavLst>
                                        <p:tav tm="0">
                                          <p:val>
                                            <p:fltVal val="0"/>
                                          </p:val>
                                        </p:tav>
                                        <p:tav tm="100000">
                                          <p:val>
                                            <p:strVal val="#ppt_h"/>
                                          </p:val>
                                        </p:tav>
                                      </p:tavLst>
                                    </p:anim>
                                    <p:animEffect transition="in" filter="fade">
                                      <p:cBhvr>
                                        <p:cTn id="55" dur="250"/>
                                        <p:tgtEl>
                                          <p:spTgt spid="16"/>
                                        </p:tgtEl>
                                      </p:cBhvr>
                                    </p:animEffect>
                                  </p:childTnLst>
                                </p:cTn>
                              </p:par>
                            </p:childTnLst>
                          </p:cTn>
                        </p:par>
                        <p:par>
                          <p:cTn id="56" fill="hold">
                            <p:stCondLst>
                              <p:cond delay="4300"/>
                            </p:stCondLst>
                            <p:childTnLst>
                              <p:par>
                                <p:cTn id="57" presetID="50" presetClass="entr" presetSubtype="0" decel="100000"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strVal val="#ppt_w+.3"/>
                                          </p:val>
                                        </p:tav>
                                        <p:tav tm="100000">
                                          <p:val>
                                            <p:strVal val="#ppt_w"/>
                                          </p:val>
                                        </p:tav>
                                      </p:tavLst>
                                    </p:anim>
                                    <p:anim calcmode="lin" valueType="num">
                                      <p:cBhvr>
                                        <p:cTn id="60" dur="500" fill="hold"/>
                                        <p:tgtEl>
                                          <p:spTgt spid="58"/>
                                        </p:tgtEl>
                                        <p:attrNameLst>
                                          <p:attrName>ppt_h</p:attrName>
                                        </p:attrNameLst>
                                      </p:cBhvr>
                                      <p:tavLst>
                                        <p:tav tm="0">
                                          <p:val>
                                            <p:strVal val="#ppt_h"/>
                                          </p:val>
                                        </p:tav>
                                        <p:tav tm="100000">
                                          <p:val>
                                            <p:strVal val="#ppt_h"/>
                                          </p:val>
                                        </p:tav>
                                      </p:tavLst>
                                    </p:anim>
                                    <p:animEffect transition="in" filter="fade">
                                      <p:cBhvr>
                                        <p:cTn id="61" dur="500"/>
                                        <p:tgtEl>
                                          <p:spTgt spid="58"/>
                                        </p:tgtEl>
                                      </p:cBhvr>
                                    </p:animEffect>
                                  </p:childTnLst>
                                </p:cTn>
                              </p:par>
                            </p:childTnLst>
                          </p:cTn>
                        </p:par>
                        <p:par>
                          <p:cTn id="62" fill="hold">
                            <p:stCondLst>
                              <p:cond delay="4800"/>
                            </p:stCondLst>
                            <p:childTnLst>
                              <p:par>
                                <p:cTn id="63" presetID="10" presetClass="entr" presetSubtype="0"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500"/>
                                        <p:tgtEl>
                                          <p:spTgt spid="59"/>
                                        </p:tgtEl>
                                      </p:cBhvr>
                                    </p:animEffect>
                                  </p:childTnLst>
                                </p:cTn>
                              </p:par>
                            </p:childTnLst>
                          </p:cTn>
                        </p:par>
                        <p:par>
                          <p:cTn id="66" fill="hold">
                            <p:stCondLst>
                              <p:cond delay="5300"/>
                            </p:stCondLst>
                            <p:childTnLst>
                              <p:par>
                                <p:cTn id="67" presetID="53" presetClass="entr" presetSubtype="16" fill="hold" nodeType="afterEffect">
                                  <p:stCondLst>
                                    <p:cond delay="0"/>
                                  </p:stCondLst>
                                  <p:childTnLst>
                                    <p:set>
                                      <p:cBhvr>
                                        <p:cTn id="68" dur="1" fill="hold">
                                          <p:stCondLst>
                                            <p:cond delay="0"/>
                                          </p:stCondLst>
                                        </p:cTn>
                                        <p:tgtEl>
                                          <p:spTgt spid="67"/>
                                        </p:tgtEl>
                                        <p:attrNameLst>
                                          <p:attrName>style.visibility</p:attrName>
                                        </p:attrNameLst>
                                      </p:cBhvr>
                                      <p:to>
                                        <p:strVal val="visible"/>
                                      </p:to>
                                    </p:set>
                                    <p:anim calcmode="lin" valueType="num">
                                      <p:cBhvr>
                                        <p:cTn id="69" dur="250" fill="hold"/>
                                        <p:tgtEl>
                                          <p:spTgt spid="67"/>
                                        </p:tgtEl>
                                        <p:attrNameLst>
                                          <p:attrName>ppt_w</p:attrName>
                                        </p:attrNameLst>
                                      </p:cBhvr>
                                      <p:tavLst>
                                        <p:tav tm="0">
                                          <p:val>
                                            <p:fltVal val="0"/>
                                          </p:val>
                                        </p:tav>
                                        <p:tav tm="100000">
                                          <p:val>
                                            <p:strVal val="#ppt_w"/>
                                          </p:val>
                                        </p:tav>
                                      </p:tavLst>
                                    </p:anim>
                                    <p:anim calcmode="lin" valueType="num">
                                      <p:cBhvr>
                                        <p:cTn id="70" dur="250" fill="hold"/>
                                        <p:tgtEl>
                                          <p:spTgt spid="67"/>
                                        </p:tgtEl>
                                        <p:attrNameLst>
                                          <p:attrName>ppt_h</p:attrName>
                                        </p:attrNameLst>
                                      </p:cBhvr>
                                      <p:tavLst>
                                        <p:tav tm="0">
                                          <p:val>
                                            <p:fltVal val="0"/>
                                          </p:val>
                                        </p:tav>
                                        <p:tav tm="100000">
                                          <p:val>
                                            <p:strVal val="#ppt_h"/>
                                          </p:val>
                                        </p:tav>
                                      </p:tavLst>
                                    </p:anim>
                                    <p:animEffect transition="in" filter="fade">
                                      <p:cBhvr>
                                        <p:cTn id="71" dur="250"/>
                                        <p:tgtEl>
                                          <p:spTgt spid="67"/>
                                        </p:tgtEl>
                                      </p:cBhvr>
                                    </p:animEffect>
                                  </p:childTnLst>
                                </p:cTn>
                              </p:par>
                              <p:par>
                                <p:cTn id="72" presetID="53" presetClass="entr" presetSubtype="16" fill="hold" nodeType="withEffect">
                                  <p:stCondLst>
                                    <p:cond delay="150"/>
                                  </p:stCondLst>
                                  <p:childTnLst>
                                    <p:set>
                                      <p:cBhvr>
                                        <p:cTn id="73" dur="1" fill="hold">
                                          <p:stCondLst>
                                            <p:cond delay="0"/>
                                          </p:stCondLst>
                                        </p:cTn>
                                        <p:tgtEl>
                                          <p:spTgt spid="85"/>
                                        </p:tgtEl>
                                        <p:attrNameLst>
                                          <p:attrName>style.visibility</p:attrName>
                                        </p:attrNameLst>
                                      </p:cBhvr>
                                      <p:to>
                                        <p:strVal val="visible"/>
                                      </p:to>
                                    </p:set>
                                    <p:anim calcmode="lin" valueType="num">
                                      <p:cBhvr>
                                        <p:cTn id="74" dur="250" fill="hold"/>
                                        <p:tgtEl>
                                          <p:spTgt spid="85"/>
                                        </p:tgtEl>
                                        <p:attrNameLst>
                                          <p:attrName>ppt_w</p:attrName>
                                        </p:attrNameLst>
                                      </p:cBhvr>
                                      <p:tavLst>
                                        <p:tav tm="0">
                                          <p:val>
                                            <p:fltVal val="0"/>
                                          </p:val>
                                        </p:tav>
                                        <p:tav tm="100000">
                                          <p:val>
                                            <p:strVal val="#ppt_w"/>
                                          </p:val>
                                        </p:tav>
                                      </p:tavLst>
                                    </p:anim>
                                    <p:anim calcmode="lin" valueType="num">
                                      <p:cBhvr>
                                        <p:cTn id="75" dur="250" fill="hold"/>
                                        <p:tgtEl>
                                          <p:spTgt spid="85"/>
                                        </p:tgtEl>
                                        <p:attrNameLst>
                                          <p:attrName>ppt_h</p:attrName>
                                        </p:attrNameLst>
                                      </p:cBhvr>
                                      <p:tavLst>
                                        <p:tav tm="0">
                                          <p:val>
                                            <p:fltVal val="0"/>
                                          </p:val>
                                        </p:tav>
                                        <p:tav tm="100000">
                                          <p:val>
                                            <p:strVal val="#ppt_h"/>
                                          </p:val>
                                        </p:tav>
                                      </p:tavLst>
                                    </p:anim>
                                    <p:animEffect transition="in" filter="fade">
                                      <p:cBhvr>
                                        <p:cTn id="76" dur="250"/>
                                        <p:tgtEl>
                                          <p:spTgt spid="85"/>
                                        </p:tgtEl>
                                      </p:cBhvr>
                                    </p:animEffect>
                                  </p:childTnLst>
                                </p:cTn>
                              </p:par>
                            </p:childTnLst>
                          </p:cTn>
                        </p:par>
                        <p:par>
                          <p:cTn id="77" fill="hold">
                            <p:stCondLst>
                              <p:cond delay="5700"/>
                            </p:stCondLst>
                            <p:childTnLst>
                              <p:par>
                                <p:cTn id="78" presetID="50" presetClass="entr" presetSubtype="0" decel="100000" fill="hold" grpId="0" nodeType="afterEffect">
                                  <p:stCondLst>
                                    <p:cond delay="0"/>
                                  </p:stCondLst>
                                  <p:childTnLst>
                                    <p:set>
                                      <p:cBhvr>
                                        <p:cTn id="79" dur="1" fill="hold">
                                          <p:stCondLst>
                                            <p:cond delay="0"/>
                                          </p:stCondLst>
                                        </p:cTn>
                                        <p:tgtEl>
                                          <p:spTgt spid="68"/>
                                        </p:tgtEl>
                                        <p:attrNameLst>
                                          <p:attrName>style.visibility</p:attrName>
                                        </p:attrNameLst>
                                      </p:cBhvr>
                                      <p:to>
                                        <p:strVal val="visible"/>
                                      </p:to>
                                    </p:set>
                                    <p:anim calcmode="lin" valueType="num">
                                      <p:cBhvr>
                                        <p:cTn id="80" dur="500" fill="hold"/>
                                        <p:tgtEl>
                                          <p:spTgt spid="68"/>
                                        </p:tgtEl>
                                        <p:attrNameLst>
                                          <p:attrName>ppt_w</p:attrName>
                                        </p:attrNameLst>
                                      </p:cBhvr>
                                      <p:tavLst>
                                        <p:tav tm="0">
                                          <p:val>
                                            <p:strVal val="#ppt_w+.3"/>
                                          </p:val>
                                        </p:tav>
                                        <p:tav tm="100000">
                                          <p:val>
                                            <p:strVal val="#ppt_w"/>
                                          </p:val>
                                        </p:tav>
                                      </p:tavLst>
                                    </p:anim>
                                    <p:anim calcmode="lin" valueType="num">
                                      <p:cBhvr>
                                        <p:cTn id="81" dur="500" fill="hold"/>
                                        <p:tgtEl>
                                          <p:spTgt spid="68"/>
                                        </p:tgtEl>
                                        <p:attrNameLst>
                                          <p:attrName>ppt_h</p:attrName>
                                        </p:attrNameLst>
                                      </p:cBhvr>
                                      <p:tavLst>
                                        <p:tav tm="0">
                                          <p:val>
                                            <p:strVal val="#ppt_h"/>
                                          </p:val>
                                        </p:tav>
                                        <p:tav tm="100000">
                                          <p:val>
                                            <p:strVal val="#ppt_h"/>
                                          </p:val>
                                        </p:tav>
                                      </p:tavLst>
                                    </p:anim>
                                    <p:animEffect transition="in" filter="fade">
                                      <p:cBhvr>
                                        <p:cTn id="82" dur="500"/>
                                        <p:tgtEl>
                                          <p:spTgt spid="68"/>
                                        </p:tgtEl>
                                      </p:cBhvr>
                                    </p:animEffect>
                                  </p:childTnLst>
                                </p:cTn>
                              </p:par>
                            </p:childTnLst>
                          </p:cTn>
                        </p:par>
                        <p:par>
                          <p:cTn id="83" fill="hold">
                            <p:stCondLst>
                              <p:cond delay="6200"/>
                            </p:stCondLst>
                            <p:childTnLst>
                              <p:par>
                                <p:cTn id="84" presetID="10" presetClass="entr" presetSubtype="0" fill="hold" grpId="0"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500"/>
                                        <p:tgtEl>
                                          <p:spTgt spid="69"/>
                                        </p:tgtEl>
                                      </p:cBhvr>
                                    </p:animEffect>
                                  </p:childTnLst>
                                </p:cTn>
                              </p:par>
                            </p:childTnLst>
                          </p:cTn>
                        </p:par>
                        <p:par>
                          <p:cTn id="87" fill="hold">
                            <p:stCondLst>
                              <p:cond delay="6700"/>
                            </p:stCondLst>
                            <p:childTnLst>
                              <p:par>
                                <p:cTn id="88" presetID="10" presetClass="entr" presetSubtype="0" fill="hold" nodeType="after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fade">
                                      <p:cBhvr>
                                        <p:cTn id="90" dur="2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7" grpId="0"/>
      <p:bldP spid="28" grpId="0"/>
      <p:bldP spid="29" grpId="0"/>
      <p:bldP spid="44" grpId="0"/>
      <p:bldP spid="55" grpId="0"/>
      <p:bldP spid="58" grpId="0"/>
      <p:bldP spid="59" grpId="0"/>
      <p:bldP spid="68" grpId="0"/>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grpSp>
        <p:nvGrpSpPr>
          <p:cNvPr id="10" name="组合 9"/>
          <p:cNvGrpSpPr/>
          <p:nvPr/>
        </p:nvGrpSpPr>
        <p:grpSpPr>
          <a:xfrm rot="18900000">
            <a:off x="-85823" y="202000"/>
            <a:ext cx="821246" cy="245601"/>
            <a:chOff x="7342060" y="1829306"/>
            <a:chExt cx="283479" cy="84777"/>
          </a:xfrm>
        </p:grpSpPr>
        <p:sp>
          <p:nvSpPr>
            <p:cNvPr id="11"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2"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3"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15" name="组合 14"/>
          <p:cNvGrpSpPr/>
          <p:nvPr/>
        </p:nvGrpSpPr>
        <p:grpSpPr>
          <a:xfrm>
            <a:off x="11931652" y="6596062"/>
            <a:ext cx="281778" cy="286541"/>
            <a:chOff x="11931652" y="6596062"/>
            <a:chExt cx="281778" cy="286541"/>
          </a:xfrm>
        </p:grpSpPr>
        <p:sp>
          <p:nvSpPr>
            <p:cNvPr id="18"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9"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20" name="矩形 19"/>
          <p:cNvSpPr/>
          <p:nvPr/>
        </p:nvSpPr>
        <p:spPr>
          <a:xfrm>
            <a:off x="2011084" y="2266950"/>
            <a:ext cx="1762682" cy="2943225"/>
          </a:xfrm>
          <a:prstGeom prst="rect">
            <a:avLst/>
          </a:prstGeom>
          <a:solidFill>
            <a:srgbClr val="F2BB61"/>
          </a:soli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Freeform 132"/>
          <p:cNvSpPr>
            <a:spLocks noChangeAspect="1" noEditPoints="1"/>
          </p:cNvSpPr>
          <p:nvPr/>
        </p:nvSpPr>
        <p:spPr bwMode="auto">
          <a:xfrm>
            <a:off x="2534742" y="2753102"/>
            <a:ext cx="715367" cy="684263"/>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rgbClr val="1C1C1E">
              <a:alpha val="91000"/>
            </a:srgb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2" name="TextBox 147"/>
          <p:cNvSpPr txBox="1"/>
          <p:nvPr/>
        </p:nvSpPr>
        <p:spPr>
          <a:xfrm>
            <a:off x="2283925" y="3670959"/>
            <a:ext cx="1217000"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rgbClr val="1C1C1E"/>
                </a:solidFill>
                <a:effectLst/>
                <a:uLnTx/>
                <a:uFillTx/>
                <a:latin typeface="Agency FB" panose="020B0503020202020204" pitchFamily="34" charset="0"/>
              </a:rPr>
              <a:t>PHOTOGRAPHY</a:t>
            </a:r>
          </a:p>
        </p:txBody>
      </p:sp>
      <p:sp>
        <p:nvSpPr>
          <p:cNvPr id="23" name="Rectangle 3"/>
          <p:cNvSpPr>
            <a:spLocks/>
          </p:cNvSpPr>
          <p:nvPr/>
        </p:nvSpPr>
        <p:spPr bwMode="auto">
          <a:xfrm>
            <a:off x="2089763" y="4017995"/>
            <a:ext cx="1605324" cy="60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C1C1E"/>
                </a:solidFill>
                <a:effectLst/>
                <a:uLnTx/>
                <a:uFillTx/>
                <a:latin typeface="Agency FB" panose="020B0503020202020204" pitchFamily="34" charset="0"/>
                <a:ea typeface="ＭＳ Ｐゴシック" charset="0"/>
                <a:cs typeface="Lato Regular" charset="0"/>
                <a:sym typeface="Lato Regular" charset="0"/>
              </a:rPr>
              <a:t>Lorem ipsum dolor sit </a:t>
            </a:r>
            <a:r>
              <a:rPr kumimoji="0" lang="en-US" sz="1200" b="0" i="0" u="none" strike="noStrike" kern="0" cap="none" spc="0" normalizeH="0" baseline="0" noProof="0" dirty="0" err="1">
                <a:ln>
                  <a:noFill/>
                </a:ln>
                <a:solidFill>
                  <a:srgbClr val="1C1C1E"/>
                </a:solidFill>
                <a:effectLst/>
                <a:uLnTx/>
                <a:uFillTx/>
                <a:latin typeface="Agency FB" panose="020B0503020202020204" pitchFamily="34" charset="0"/>
                <a:ea typeface="ＭＳ Ｐゴシック" charset="0"/>
                <a:cs typeface="Lato Regular" charset="0"/>
                <a:sym typeface="Lato Regular" charset="0"/>
              </a:rPr>
              <a:t>amet</a:t>
            </a:r>
            <a:r>
              <a:rPr kumimoji="0" lang="en-US" sz="1200" b="0" i="0" u="none" strike="noStrike" kern="0" cap="none" spc="0" normalizeH="0" baseline="0" noProof="0" dirty="0">
                <a:ln>
                  <a:noFill/>
                </a:ln>
                <a:solidFill>
                  <a:srgbClr val="1C1C1E"/>
                </a:solidFill>
                <a:effectLst/>
                <a:uLnTx/>
                <a:uFillTx/>
                <a:latin typeface="Agency FB" panose="020B0503020202020204" pitchFamily="34" charset="0"/>
                <a:ea typeface="ＭＳ Ｐゴシック" charset="0"/>
                <a:cs typeface="Lato Regular" charset="0"/>
                <a:sym typeface="Lato Regular" charset="0"/>
              </a:rPr>
              <a:t>, </a:t>
            </a:r>
            <a:r>
              <a:rPr kumimoji="0" lang="en-US" sz="1200" b="0" i="0" u="none" strike="noStrike" kern="0" cap="none" spc="0" normalizeH="0" baseline="0" noProof="0" dirty="0" err="1">
                <a:ln>
                  <a:noFill/>
                </a:ln>
                <a:solidFill>
                  <a:srgbClr val="1C1C1E"/>
                </a:solidFill>
                <a:effectLst/>
                <a:uLnTx/>
                <a:uFillTx/>
                <a:latin typeface="Agency FB" panose="020B0503020202020204" pitchFamily="34" charset="0"/>
                <a:ea typeface="ＭＳ Ｐゴシック" charset="0"/>
                <a:cs typeface="Lato Regular" charset="0"/>
                <a:sym typeface="Lato Regular" charset="0"/>
              </a:rPr>
              <a:t>consectetur</a:t>
            </a:r>
            <a:r>
              <a:rPr kumimoji="0" lang="en-US" sz="1200" b="0" i="0" u="none" strike="noStrike" kern="0" cap="none" spc="0" normalizeH="0" baseline="0" noProof="0" dirty="0">
                <a:ln>
                  <a:noFill/>
                </a:ln>
                <a:solidFill>
                  <a:srgbClr val="1C1C1E"/>
                </a:solidFill>
                <a:effectLst/>
                <a:uLnTx/>
                <a:uFillTx/>
                <a:latin typeface="Agency FB" panose="020B0503020202020204" pitchFamily="34" charset="0"/>
                <a:ea typeface="ＭＳ Ｐゴシック" charset="0"/>
                <a:cs typeface="Lato Regular" charset="0"/>
                <a:sym typeface="Lato Regular" charset="0"/>
              </a:rPr>
              <a:t> </a:t>
            </a:r>
            <a:r>
              <a:rPr kumimoji="0" lang="en-US" sz="1200" b="0" i="0" u="none" strike="noStrike" kern="0" cap="none" spc="0" normalizeH="0" baseline="0" noProof="0" dirty="0" err="1">
                <a:ln>
                  <a:noFill/>
                </a:ln>
                <a:solidFill>
                  <a:srgbClr val="1C1C1E"/>
                </a:solidFill>
                <a:effectLst/>
                <a:uLnTx/>
                <a:uFillTx/>
                <a:latin typeface="Agency FB" panose="020B0503020202020204" pitchFamily="34" charset="0"/>
                <a:ea typeface="ＭＳ Ｐゴシック" charset="0"/>
                <a:cs typeface="Lato Regular" charset="0"/>
                <a:sym typeface="Lato Regular" charset="0"/>
              </a:rPr>
              <a:t>adipiscing</a:t>
            </a:r>
            <a:r>
              <a:rPr kumimoji="0" lang="en-US" sz="1200" b="0" i="0" u="none" strike="noStrike" kern="0" cap="none" spc="0" normalizeH="0" baseline="0" noProof="0" dirty="0">
                <a:ln>
                  <a:noFill/>
                </a:ln>
                <a:solidFill>
                  <a:srgbClr val="1C1C1E"/>
                </a:solidFill>
                <a:effectLst/>
                <a:uLnTx/>
                <a:uFillTx/>
                <a:latin typeface="Agency FB" panose="020B0503020202020204" pitchFamily="34" charset="0"/>
                <a:ea typeface="ＭＳ Ｐゴシック" charset="0"/>
                <a:cs typeface="Lato Regular" charset="0"/>
                <a:sym typeface="Lato Regular" charset="0"/>
              </a:rPr>
              <a:t> </a:t>
            </a:r>
            <a:r>
              <a:rPr kumimoji="0" lang="en-US" sz="1200" b="0" i="0" u="none" strike="noStrike" kern="0" cap="none" spc="0" normalizeH="0" baseline="0" noProof="0" dirty="0" err="1">
                <a:ln>
                  <a:noFill/>
                </a:ln>
                <a:solidFill>
                  <a:srgbClr val="1C1C1E"/>
                </a:solidFill>
                <a:effectLst/>
                <a:uLnTx/>
                <a:uFillTx/>
                <a:latin typeface="Agency FB" panose="020B0503020202020204" pitchFamily="34" charset="0"/>
                <a:ea typeface="ＭＳ Ｐゴシック" charset="0"/>
                <a:cs typeface="Lato Regular" charset="0"/>
                <a:sym typeface="Lato Regular" charset="0"/>
              </a:rPr>
              <a:t>elit</a:t>
            </a:r>
            <a:r>
              <a:rPr kumimoji="0" lang="en-US" sz="1200" b="0" i="0" u="none" strike="noStrike" kern="0" cap="none" spc="0" normalizeH="0" baseline="0" noProof="0" dirty="0">
                <a:ln>
                  <a:noFill/>
                </a:ln>
                <a:solidFill>
                  <a:srgbClr val="1C1C1E"/>
                </a:solidFill>
                <a:effectLst/>
                <a:uLnTx/>
                <a:uFillTx/>
                <a:latin typeface="Agency FB" panose="020B0503020202020204" pitchFamily="34" charset="0"/>
                <a:ea typeface="ＭＳ Ｐゴシック" charset="0"/>
                <a:cs typeface="Lato Regular" charset="0"/>
                <a:sym typeface="Lato Regular" charset="0"/>
              </a:rPr>
              <a:t>. </a:t>
            </a:r>
          </a:p>
        </p:txBody>
      </p:sp>
      <p:cxnSp>
        <p:nvCxnSpPr>
          <p:cNvPr id="24" name="直接连接符 23"/>
          <p:cNvCxnSpPr/>
          <p:nvPr/>
        </p:nvCxnSpPr>
        <p:spPr>
          <a:xfrm>
            <a:off x="2434357" y="4018478"/>
            <a:ext cx="916136" cy="0"/>
          </a:xfrm>
          <a:prstGeom prst="line">
            <a:avLst/>
          </a:prstGeom>
          <a:ln w="12700">
            <a:solidFill>
              <a:srgbClr val="1C1C1E">
                <a:alpha val="54000"/>
              </a:srgb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5964786" y="2753102"/>
            <a:ext cx="869698" cy="869698"/>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Freeform 42"/>
          <p:cNvSpPr>
            <a:spLocks noEditPoints="1"/>
          </p:cNvSpPr>
          <p:nvPr/>
        </p:nvSpPr>
        <p:spPr bwMode="auto">
          <a:xfrm>
            <a:off x="6176169" y="2995600"/>
            <a:ext cx="446933" cy="384702"/>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2BB6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7" name="椭圆 26"/>
          <p:cNvSpPr/>
          <p:nvPr/>
        </p:nvSpPr>
        <p:spPr>
          <a:xfrm>
            <a:off x="7531945" y="2753102"/>
            <a:ext cx="869698" cy="869698"/>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Freeform 245"/>
          <p:cNvSpPr>
            <a:spLocks/>
          </p:cNvSpPr>
          <p:nvPr/>
        </p:nvSpPr>
        <p:spPr bwMode="auto">
          <a:xfrm>
            <a:off x="7768681" y="2989838"/>
            <a:ext cx="396226" cy="396226"/>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2BB6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 name="椭圆 28"/>
          <p:cNvSpPr/>
          <p:nvPr/>
        </p:nvSpPr>
        <p:spPr>
          <a:xfrm>
            <a:off x="9099103" y="2753102"/>
            <a:ext cx="869698" cy="869698"/>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Freeform 71"/>
          <p:cNvSpPr>
            <a:spLocks noEditPoints="1"/>
          </p:cNvSpPr>
          <p:nvPr/>
        </p:nvSpPr>
        <p:spPr bwMode="auto">
          <a:xfrm>
            <a:off x="9318052" y="2985651"/>
            <a:ext cx="431800" cy="404600"/>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rgbClr val="F2BB6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1" name="椭圆 30"/>
          <p:cNvSpPr/>
          <p:nvPr/>
        </p:nvSpPr>
        <p:spPr>
          <a:xfrm>
            <a:off x="4397627" y="2753102"/>
            <a:ext cx="869698" cy="869698"/>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Freeform 36"/>
          <p:cNvSpPr>
            <a:spLocks noEditPoints="1"/>
          </p:cNvSpPr>
          <p:nvPr/>
        </p:nvSpPr>
        <p:spPr bwMode="auto">
          <a:xfrm>
            <a:off x="4649811" y="2989588"/>
            <a:ext cx="365331" cy="396726"/>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rgbClr val="F2BB6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3" name="TextBox 147"/>
          <p:cNvSpPr txBox="1"/>
          <p:nvPr/>
        </p:nvSpPr>
        <p:spPr>
          <a:xfrm>
            <a:off x="4223976" y="3670959"/>
            <a:ext cx="1217000"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Agency FB" panose="020B0503020202020204" pitchFamily="34" charset="0"/>
              </a:rPr>
              <a:t>PHOTOGRAPHY</a:t>
            </a:r>
          </a:p>
        </p:txBody>
      </p:sp>
      <p:sp>
        <p:nvSpPr>
          <p:cNvPr id="34" name="TextBox 147"/>
          <p:cNvSpPr txBox="1"/>
          <p:nvPr/>
        </p:nvSpPr>
        <p:spPr>
          <a:xfrm>
            <a:off x="8925452" y="3670959"/>
            <a:ext cx="1217000"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Agency FB" panose="020B0503020202020204" pitchFamily="34" charset="0"/>
              </a:rPr>
              <a:t>PHOTOGRAPHY</a:t>
            </a:r>
          </a:p>
        </p:txBody>
      </p:sp>
      <p:sp>
        <p:nvSpPr>
          <p:cNvPr id="35" name="TextBox 147"/>
          <p:cNvSpPr txBox="1"/>
          <p:nvPr/>
        </p:nvSpPr>
        <p:spPr>
          <a:xfrm>
            <a:off x="7358294" y="3670959"/>
            <a:ext cx="1217000"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Agency FB" panose="020B0503020202020204" pitchFamily="34" charset="0"/>
              </a:rPr>
              <a:t>PHOTOGRAPHY</a:t>
            </a:r>
          </a:p>
        </p:txBody>
      </p:sp>
      <p:sp>
        <p:nvSpPr>
          <p:cNvPr id="36" name="TextBox 147"/>
          <p:cNvSpPr txBox="1"/>
          <p:nvPr/>
        </p:nvSpPr>
        <p:spPr>
          <a:xfrm>
            <a:off x="5791135" y="3670959"/>
            <a:ext cx="1217000"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chemeClr val="bg1"/>
                </a:solidFill>
                <a:effectLst/>
                <a:uLnTx/>
                <a:uFillTx/>
                <a:latin typeface="Agency FB" panose="020B0503020202020204" pitchFamily="34" charset="0"/>
              </a:rPr>
              <a:t>PHOTOGRAPHY</a:t>
            </a:r>
          </a:p>
        </p:txBody>
      </p:sp>
      <p:sp>
        <p:nvSpPr>
          <p:cNvPr id="37" name="文本框 36"/>
          <p:cNvSpPr txBox="1"/>
          <p:nvPr/>
        </p:nvSpPr>
        <p:spPr>
          <a:xfrm>
            <a:off x="4223976" y="4263513"/>
            <a:ext cx="6478714" cy="69634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zh-CN" altLang="en-US" sz="1400" b="0" i="0" u="none" strike="noStrike" kern="0" cap="none" spc="0" normalizeH="0" baseline="0" noProof="0" dirty="0">
                <a:ln>
                  <a:noFill/>
                </a:ln>
                <a:solidFill>
                  <a:schemeClr val="bg1"/>
                </a:solidFill>
                <a:effectLst/>
                <a:uLnTx/>
                <a:uFillTx/>
                <a:latin typeface="Agency FB" panose="020B0503020202020204" pitchFamily="34" charset="0"/>
              </a:rPr>
              <a:t> </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endParaRPr kumimoji="0" lang="zh-CN" altLang="en-US" sz="1400" b="0" i="0" u="none" strike="noStrike" kern="0" cap="none" spc="0" normalizeH="0" baseline="0" noProof="0" dirty="0">
              <a:ln>
                <a:noFill/>
              </a:ln>
              <a:solidFill>
                <a:schemeClr val="bg1"/>
              </a:solidFill>
              <a:effectLst/>
              <a:uLnTx/>
              <a:uFillTx/>
              <a:latin typeface="Agency FB" panose="020B0503020202020204" pitchFamily="34" charset="0"/>
            </a:endParaRPr>
          </a:p>
        </p:txBody>
      </p:sp>
      <p:sp>
        <p:nvSpPr>
          <p:cNvPr id="45" name="TextBox 57"/>
          <p:cNvSpPr txBox="1"/>
          <p:nvPr/>
        </p:nvSpPr>
        <p:spPr>
          <a:xfrm>
            <a:off x="4924851" y="515484"/>
            <a:ext cx="2342308"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TABLE OF CONTENTS</a:t>
            </a:r>
          </a:p>
        </p:txBody>
      </p:sp>
      <p:grpSp>
        <p:nvGrpSpPr>
          <p:cNvPr id="46" name="Group 58"/>
          <p:cNvGrpSpPr/>
          <p:nvPr/>
        </p:nvGrpSpPr>
        <p:grpSpPr>
          <a:xfrm>
            <a:off x="5821902" y="1199510"/>
            <a:ext cx="548198" cy="84777"/>
            <a:chOff x="11643803" y="3980625"/>
            <a:chExt cx="1096395" cy="169554"/>
          </a:xfrm>
        </p:grpSpPr>
        <p:sp>
          <p:nvSpPr>
            <p:cNvPr id="47"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8"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9"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50"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51"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7849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strVal val="#ppt_w+.3"/>
                                          </p:val>
                                        </p:tav>
                                        <p:tav tm="100000">
                                          <p:val>
                                            <p:strVal val="#ppt_w"/>
                                          </p:val>
                                        </p:tav>
                                      </p:tavLst>
                                    </p:anim>
                                    <p:anim calcmode="lin" valueType="num">
                                      <p:cBhvr>
                                        <p:cTn id="8" dur="500" fill="hold"/>
                                        <p:tgtEl>
                                          <p:spTgt spid="45"/>
                                        </p:tgtEl>
                                        <p:attrNameLst>
                                          <p:attrName>ppt_h</p:attrName>
                                        </p:attrNameLst>
                                      </p:cBhvr>
                                      <p:tavLst>
                                        <p:tav tm="0">
                                          <p:val>
                                            <p:strVal val="#ppt_h"/>
                                          </p:val>
                                        </p:tav>
                                        <p:tav tm="100000">
                                          <p:val>
                                            <p:strVal val="#ppt_h"/>
                                          </p:val>
                                        </p:tav>
                                      </p:tavLst>
                                    </p:anim>
                                    <p:animEffect transition="in" filter="fade">
                                      <p:cBhvr>
                                        <p:cTn id="9" dur="500"/>
                                        <p:tgtEl>
                                          <p:spTgt spid="45"/>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250"/>
                                        <p:tgtEl>
                                          <p:spTgt spid="4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53" presetClass="entr" presetSubtype="16" fill="hold" grpId="0" nodeType="withEffect">
                                  <p:stCondLst>
                                    <p:cond delay="25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par>
                          <p:cTn id="24" fill="hold">
                            <p:stCondLst>
                              <p:cond delay="750"/>
                            </p:stCondLst>
                            <p:childTnLst>
                              <p:par>
                                <p:cTn id="25" presetID="12" presetClass="entr" presetSubtype="1"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250"/>
                                        <p:tgtEl>
                                          <p:spTgt spid="22"/>
                                        </p:tgtEl>
                                        <p:attrNameLst>
                                          <p:attrName>ppt_y</p:attrName>
                                        </p:attrNameLst>
                                      </p:cBhvr>
                                      <p:tavLst>
                                        <p:tav tm="0">
                                          <p:val>
                                            <p:strVal val="#ppt_y-#ppt_h*1.125000"/>
                                          </p:val>
                                        </p:tav>
                                        <p:tav tm="100000">
                                          <p:val>
                                            <p:strVal val="#ppt_y"/>
                                          </p:val>
                                        </p:tav>
                                      </p:tavLst>
                                    </p:anim>
                                    <p:animEffect transition="in" filter="wipe(down)">
                                      <p:cBhvr>
                                        <p:cTn id="28" dur="250"/>
                                        <p:tgtEl>
                                          <p:spTgt spid="22"/>
                                        </p:tgtEl>
                                      </p:cBhvr>
                                    </p:animEffect>
                                  </p:childTnLst>
                                </p:cTn>
                              </p:par>
                              <p:par>
                                <p:cTn id="29" presetID="10"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250"/>
                                        <p:tgtEl>
                                          <p:spTgt spid="24"/>
                                        </p:tgtEl>
                                      </p:cBhvr>
                                    </p:animEffect>
                                  </p:childTnLst>
                                </p:cTn>
                              </p:par>
                            </p:childTnLst>
                          </p:cTn>
                        </p:par>
                        <p:par>
                          <p:cTn id="32" fill="hold">
                            <p:stCondLst>
                              <p:cond delay="1000"/>
                            </p:stCondLst>
                            <p:childTnLst>
                              <p:par>
                                <p:cTn id="33" presetID="22" presetClass="entr" presetSubtype="8" fill="hold" grpId="0" nodeType="afterEffect">
                                  <p:stCondLst>
                                    <p:cond delay="0"/>
                                  </p:stCondLst>
                                  <p:iterate type="wd">
                                    <p:tmPct val="10000"/>
                                  </p:iterate>
                                  <p:childTnLst>
                                    <p:set>
                                      <p:cBhvr>
                                        <p:cTn id="34" dur="1" fill="hold">
                                          <p:stCondLst>
                                            <p:cond delay="0"/>
                                          </p:stCondLst>
                                        </p:cTn>
                                        <p:tgtEl>
                                          <p:spTgt spid="23"/>
                                        </p:tgtEl>
                                        <p:attrNameLst>
                                          <p:attrName>style.visibility</p:attrName>
                                        </p:attrNameLst>
                                      </p:cBhvr>
                                      <p:to>
                                        <p:strVal val="visible"/>
                                      </p:to>
                                    </p:set>
                                    <p:animEffect transition="in" filter="wipe(left)">
                                      <p:cBhvr>
                                        <p:cTn id="35" dur="250"/>
                                        <p:tgtEl>
                                          <p:spTgt spid="23"/>
                                        </p:tgtEl>
                                      </p:cBhvr>
                                    </p:animEffect>
                                  </p:childTnLst>
                                </p:cTn>
                              </p:par>
                            </p:childTnLst>
                          </p:cTn>
                        </p:par>
                        <p:par>
                          <p:cTn id="36" fill="hold">
                            <p:stCondLst>
                              <p:cond delay="1475"/>
                            </p:stCondLst>
                            <p:childTnLst>
                              <p:par>
                                <p:cTn id="37" presetID="53" presetClass="entr" presetSubtype="16"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ppt_w</p:attrName>
                                        </p:attrNameLst>
                                      </p:cBhvr>
                                      <p:tavLst>
                                        <p:tav tm="0">
                                          <p:val>
                                            <p:fltVal val="0"/>
                                          </p:val>
                                        </p:tav>
                                        <p:tav tm="100000">
                                          <p:val>
                                            <p:strVal val="#ppt_w"/>
                                          </p:val>
                                        </p:tav>
                                      </p:tavLst>
                                    </p:anim>
                                    <p:anim calcmode="lin" valueType="num">
                                      <p:cBhvr>
                                        <p:cTn id="40" dur="500" fill="hold"/>
                                        <p:tgtEl>
                                          <p:spTgt spid="31"/>
                                        </p:tgtEl>
                                        <p:attrNameLst>
                                          <p:attrName>ppt_h</p:attrName>
                                        </p:attrNameLst>
                                      </p:cBhvr>
                                      <p:tavLst>
                                        <p:tav tm="0">
                                          <p:val>
                                            <p:fltVal val="0"/>
                                          </p:val>
                                        </p:tav>
                                        <p:tav tm="100000">
                                          <p:val>
                                            <p:strVal val="#ppt_h"/>
                                          </p:val>
                                        </p:tav>
                                      </p:tavLst>
                                    </p:anim>
                                    <p:animEffect transition="in" filter="fade">
                                      <p:cBhvr>
                                        <p:cTn id="41" dur="500"/>
                                        <p:tgtEl>
                                          <p:spTgt spid="31"/>
                                        </p:tgtEl>
                                      </p:cBhvr>
                                    </p:animEffect>
                                  </p:childTnLst>
                                </p:cTn>
                              </p:par>
                              <p:par>
                                <p:cTn id="42" presetID="53" presetClass="entr" presetSubtype="16" fill="hold" grpId="0" nodeType="withEffect">
                                  <p:stCondLst>
                                    <p:cond delay="250"/>
                                  </p:stCondLst>
                                  <p:childTnLst>
                                    <p:set>
                                      <p:cBhvr>
                                        <p:cTn id="43" dur="1" fill="hold">
                                          <p:stCondLst>
                                            <p:cond delay="0"/>
                                          </p:stCondLst>
                                        </p:cTn>
                                        <p:tgtEl>
                                          <p:spTgt spid="32"/>
                                        </p:tgtEl>
                                        <p:attrNameLst>
                                          <p:attrName>style.visibility</p:attrName>
                                        </p:attrNameLst>
                                      </p:cBhvr>
                                      <p:to>
                                        <p:strVal val="visible"/>
                                      </p:to>
                                    </p:set>
                                    <p:anim calcmode="lin" valueType="num">
                                      <p:cBhvr>
                                        <p:cTn id="44" dur="500" fill="hold"/>
                                        <p:tgtEl>
                                          <p:spTgt spid="32"/>
                                        </p:tgtEl>
                                        <p:attrNameLst>
                                          <p:attrName>ppt_w</p:attrName>
                                        </p:attrNameLst>
                                      </p:cBhvr>
                                      <p:tavLst>
                                        <p:tav tm="0">
                                          <p:val>
                                            <p:fltVal val="0"/>
                                          </p:val>
                                        </p:tav>
                                        <p:tav tm="100000">
                                          <p:val>
                                            <p:strVal val="#ppt_w"/>
                                          </p:val>
                                        </p:tav>
                                      </p:tavLst>
                                    </p:anim>
                                    <p:anim calcmode="lin" valueType="num">
                                      <p:cBhvr>
                                        <p:cTn id="45" dur="500" fill="hold"/>
                                        <p:tgtEl>
                                          <p:spTgt spid="32"/>
                                        </p:tgtEl>
                                        <p:attrNameLst>
                                          <p:attrName>ppt_h</p:attrName>
                                        </p:attrNameLst>
                                      </p:cBhvr>
                                      <p:tavLst>
                                        <p:tav tm="0">
                                          <p:val>
                                            <p:fltVal val="0"/>
                                          </p:val>
                                        </p:tav>
                                        <p:tav tm="100000">
                                          <p:val>
                                            <p:strVal val="#ppt_h"/>
                                          </p:val>
                                        </p:tav>
                                      </p:tavLst>
                                    </p:anim>
                                    <p:animEffect transition="in" filter="fade">
                                      <p:cBhvr>
                                        <p:cTn id="46" dur="500"/>
                                        <p:tgtEl>
                                          <p:spTgt spid="32"/>
                                        </p:tgtEl>
                                      </p:cBhvr>
                                    </p:animEffect>
                                  </p:childTnLst>
                                </p:cTn>
                              </p:par>
                            </p:childTnLst>
                          </p:cTn>
                        </p:par>
                        <p:par>
                          <p:cTn id="47" fill="hold">
                            <p:stCondLst>
                              <p:cond delay="2225"/>
                            </p:stCondLst>
                            <p:childTnLst>
                              <p:par>
                                <p:cTn id="48" presetID="12" presetClass="entr" presetSubtype="1"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250"/>
                                        <p:tgtEl>
                                          <p:spTgt spid="33"/>
                                        </p:tgtEl>
                                        <p:attrNameLst>
                                          <p:attrName>ppt_y</p:attrName>
                                        </p:attrNameLst>
                                      </p:cBhvr>
                                      <p:tavLst>
                                        <p:tav tm="0">
                                          <p:val>
                                            <p:strVal val="#ppt_y-#ppt_h*1.125000"/>
                                          </p:val>
                                        </p:tav>
                                        <p:tav tm="100000">
                                          <p:val>
                                            <p:strVal val="#ppt_y"/>
                                          </p:val>
                                        </p:tav>
                                      </p:tavLst>
                                    </p:anim>
                                    <p:animEffect transition="in" filter="wipe(down)">
                                      <p:cBhvr>
                                        <p:cTn id="51" dur="250"/>
                                        <p:tgtEl>
                                          <p:spTgt spid="33"/>
                                        </p:tgtEl>
                                      </p:cBhvr>
                                    </p:animEffect>
                                  </p:childTnLst>
                                </p:cTn>
                              </p:par>
                            </p:childTnLst>
                          </p:cTn>
                        </p:par>
                        <p:par>
                          <p:cTn id="52" fill="hold">
                            <p:stCondLst>
                              <p:cond delay="2475"/>
                            </p:stCondLst>
                            <p:childTnLst>
                              <p:par>
                                <p:cTn id="53" presetID="53" presetClass="entr" presetSubtype="16"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childTnLst>
                                </p:cTn>
                              </p:par>
                              <p:par>
                                <p:cTn id="58" presetID="53" presetClass="entr" presetSubtype="16" fill="hold" grpId="0" nodeType="withEffect">
                                  <p:stCondLst>
                                    <p:cond delay="25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childTnLst>
                          </p:cTn>
                        </p:par>
                        <p:par>
                          <p:cTn id="63" fill="hold">
                            <p:stCondLst>
                              <p:cond delay="3225"/>
                            </p:stCondLst>
                            <p:childTnLst>
                              <p:par>
                                <p:cTn id="64" presetID="12" presetClass="entr" presetSubtype="1"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250"/>
                                        <p:tgtEl>
                                          <p:spTgt spid="36"/>
                                        </p:tgtEl>
                                        <p:attrNameLst>
                                          <p:attrName>ppt_y</p:attrName>
                                        </p:attrNameLst>
                                      </p:cBhvr>
                                      <p:tavLst>
                                        <p:tav tm="0">
                                          <p:val>
                                            <p:strVal val="#ppt_y-#ppt_h*1.125000"/>
                                          </p:val>
                                        </p:tav>
                                        <p:tav tm="100000">
                                          <p:val>
                                            <p:strVal val="#ppt_y"/>
                                          </p:val>
                                        </p:tav>
                                      </p:tavLst>
                                    </p:anim>
                                    <p:animEffect transition="in" filter="wipe(down)">
                                      <p:cBhvr>
                                        <p:cTn id="67" dur="250"/>
                                        <p:tgtEl>
                                          <p:spTgt spid="36"/>
                                        </p:tgtEl>
                                      </p:cBhvr>
                                    </p:animEffect>
                                  </p:childTnLst>
                                </p:cTn>
                              </p:par>
                            </p:childTnLst>
                          </p:cTn>
                        </p:par>
                        <p:par>
                          <p:cTn id="68" fill="hold">
                            <p:stCondLst>
                              <p:cond delay="3475"/>
                            </p:stCondLst>
                            <p:childTnLst>
                              <p:par>
                                <p:cTn id="69" presetID="53" presetClass="entr" presetSubtype="16"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p:cTn id="71" dur="500" fill="hold"/>
                                        <p:tgtEl>
                                          <p:spTgt spid="27"/>
                                        </p:tgtEl>
                                        <p:attrNameLst>
                                          <p:attrName>ppt_w</p:attrName>
                                        </p:attrNameLst>
                                      </p:cBhvr>
                                      <p:tavLst>
                                        <p:tav tm="0">
                                          <p:val>
                                            <p:fltVal val="0"/>
                                          </p:val>
                                        </p:tav>
                                        <p:tav tm="100000">
                                          <p:val>
                                            <p:strVal val="#ppt_w"/>
                                          </p:val>
                                        </p:tav>
                                      </p:tavLst>
                                    </p:anim>
                                    <p:anim calcmode="lin" valueType="num">
                                      <p:cBhvr>
                                        <p:cTn id="72" dur="500" fill="hold"/>
                                        <p:tgtEl>
                                          <p:spTgt spid="27"/>
                                        </p:tgtEl>
                                        <p:attrNameLst>
                                          <p:attrName>ppt_h</p:attrName>
                                        </p:attrNameLst>
                                      </p:cBhvr>
                                      <p:tavLst>
                                        <p:tav tm="0">
                                          <p:val>
                                            <p:fltVal val="0"/>
                                          </p:val>
                                        </p:tav>
                                        <p:tav tm="100000">
                                          <p:val>
                                            <p:strVal val="#ppt_h"/>
                                          </p:val>
                                        </p:tav>
                                      </p:tavLst>
                                    </p:anim>
                                    <p:animEffect transition="in" filter="fade">
                                      <p:cBhvr>
                                        <p:cTn id="73" dur="500"/>
                                        <p:tgtEl>
                                          <p:spTgt spid="27"/>
                                        </p:tgtEl>
                                      </p:cBhvr>
                                    </p:animEffect>
                                  </p:childTnLst>
                                </p:cTn>
                              </p:par>
                              <p:par>
                                <p:cTn id="74" presetID="53" presetClass="entr" presetSubtype="16" fill="hold" grpId="0" nodeType="withEffect">
                                  <p:stCondLst>
                                    <p:cond delay="25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childTnLst>
                          </p:cTn>
                        </p:par>
                        <p:par>
                          <p:cTn id="79" fill="hold">
                            <p:stCondLst>
                              <p:cond delay="4225"/>
                            </p:stCondLst>
                            <p:childTnLst>
                              <p:par>
                                <p:cTn id="80" presetID="12" presetClass="entr" presetSubtype="1" fill="hold" grpId="0" nodeType="afterEffect">
                                  <p:stCondLst>
                                    <p:cond delay="0"/>
                                  </p:stCondLst>
                                  <p:childTnLst>
                                    <p:set>
                                      <p:cBhvr>
                                        <p:cTn id="81" dur="1" fill="hold">
                                          <p:stCondLst>
                                            <p:cond delay="0"/>
                                          </p:stCondLst>
                                        </p:cTn>
                                        <p:tgtEl>
                                          <p:spTgt spid="35"/>
                                        </p:tgtEl>
                                        <p:attrNameLst>
                                          <p:attrName>style.visibility</p:attrName>
                                        </p:attrNameLst>
                                      </p:cBhvr>
                                      <p:to>
                                        <p:strVal val="visible"/>
                                      </p:to>
                                    </p:set>
                                    <p:anim calcmode="lin" valueType="num">
                                      <p:cBhvr additive="base">
                                        <p:cTn id="82" dur="250"/>
                                        <p:tgtEl>
                                          <p:spTgt spid="35"/>
                                        </p:tgtEl>
                                        <p:attrNameLst>
                                          <p:attrName>ppt_y</p:attrName>
                                        </p:attrNameLst>
                                      </p:cBhvr>
                                      <p:tavLst>
                                        <p:tav tm="0">
                                          <p:val>
                                            <p:strVal val="#ppt_y-#ppt_h*1.125000"/>
                                          </p:val>
                                        </p:tav>
                                        <p:tav tm="100000">
                                          <p:val>
                                            <p:strVal val="#ppt_y"/>
                                          </p:val>
                                        </p:tav>
                                      </p:tavLst>
                                    </p:anim>
                                    <p:animEffect transition="in" filter="wipe(down)">
                                      <p:cBhvr>
                                        <p:cTn id="83" dur="250"/>
                                        <p:tgtEl>
                                          <p:spTgt spid="35"/>
                                        </p:tgtEl>
                                      </p:cBhvr>
                                    </p:animEffect>
                                  </p:childTnLst>
                                </p:cTn>
                              </p:par>
                            </p:childTnLst>
                          </p:cTn>
                        </p:par>
                        <p:par>
                          <p:cTn id="84" fill="hold">
                            <p:stCondLst>
                              <p:cond delay="4475"/>
                            </p:stCondLst>
                            <p:childTnLst>
                              <p:par>
                                <p:cTn id="85" presetID="53" presetClass="entr" presetSubtype="16"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p:cTn id="87" dur="500" fill="hold"/>
                                        <p:tgtEl>
                                          <p:spTgt spid="29"/>
                                        </p:tgtEl>
                                        <p:attrNameLst>
                                          <p:attrName>ppt_w</p:attrName>
                                        </p:attrNameLst>
                                      </p:cBhvr>
                                      <p:tavLst>
                                        <p:tav tm="0">
                                          <p:val>
                                            <p:fltVal val="0"/>
                                          </p:val>
                                        </p:tav>
                                        <p:tav tm="100000">
                                          <p:val>
                                            <p:strVal val="#ppt_w"/>
                                          </p:val>
                                        </p:tav>
                                      </p:tavLst>
                                    </p:anim>
                                    <p:anim calcmode="lin" valueType="num">
                                      <p:cBhvr>
                                        <p:cTn id="88" dur="500" fill="hold"/>
                                        <p:tgtEl>
                                          <p:spTgt spid="29"/>
                                        </p:tgtEl>
                                        <p:attrNameLst>
                                          <p:attrName>ppt_h</p:attrName>
                                        </p:attrNameLst>
                                      </p:cBhvr>
                                      <p:tavLst>
                                        <p:tav tm="0">
                                          <p:val>
                                            <p:fltVal val="0"/>
                                          </p:val>
                                        </p:tav>
                                        <p:tav tm="100000">
                                          <p:val>
                                            <p:strVal val="#ppt_h"/>
                                          </p:val>
                                        </p:tav>
                                      </p:tavLst>
                                    </p:anim>
                                    <p:animEffect transition="in" filter="fade">
                                      <p:cBhvr>
                                        <p:cTn id="89" dur="500"/>
                                        <p:tgtEl>
                                          <p:spTgt spid="29"/>
                                        </p:tgtEl>
                                      </p:cBhvr>
                                    </p:animEffect>
                                  </p:childTnLst>
                                </p:cTn>
                              </p:par>
                              <p:par>
                                <p:cTn id="90" presetID="53" presetClass="entr" presetSubtype="16" fill="hold" grpId="0" nodeType="withEffect">
                                  <p:stCondLst>
                                    <p:cond delay="250"/>
                                  </p:stCondLst>
                                  <p:childTnLst>
                                    <p:set>
                                      <p:cBhvr>
                                        <p:cTn id="91" dur="1" fill="hold">
                                          <p:stCondLst>
                                            <p:cond delay="0"/>
                                          </p:stCondLst>
                                        </p:cTn>
                                        <p:tgtEl>
                                          <p:spTgt spid="30"/>
                                        </p:tgtEl>
                                        <p:attrNameLst>
                                          <p:attrName>style.visibility</p:attrName>
                                        </p:attrNameLst>
                                      </p:cBhvr>
                                      <p:to>
                                        <p:strVal val="visible"/>
                                      </p:to>
                                    </p:set>
                                    <p:anim calcmode="lin" valueType="num">
                                      <p:cBhvr>
                                        <p:cTn id="92" dur="500" fill="hold"/>
                                        <p:tgtEl>
                                          <p:spTgt spid="30"/>
                                        </p:tgtEl>
                                        <p:attrNameLst>
                                          <p:attrName>ppt_w</p:attrName>
                                        </p:attrNameLst>
                                      </p:cBhvr>
                                      <p:tavLst>
                                        <p:tav tm="0">
                                          <p:val>
                                            <p:fltVal val="0"/>
                                          </p:val>
                                        </p:tav>
                                        <p:tav tm="100000">
                                          <p:val>
                                            <p:strVal val="#ppt_w"/>
                                          </p:val>
                                        </p:tav>
                                      </p:tavLst>
                                    </p:anim>
                                    <p:anim calcmode="lin" valueType="num">
                                      <p:cBhvr>
                                        <p:cTn id="93" dur="500" fill="hold"/>
                                        <p:tgtEl>
                                          <p:spTgt spid="30"/>
                                        </p:tgtEl>
                                        <p:attrNameLst>
                                          <p:attrName>ppt_h</p:attrName>
                                        </p:attrNameLst>
                                      </p:cBhvr>
                                      <p:tavLst>
                                        <p:tav tm="0">
                                          <p:val>
                                            <p:fltVal val="0"/>
                                          </p:val>
                                        </p:tav>
                                        <p:tav tm="100000">
                                          <p:val>
                                            <p:strVal val="#ppt_h"/>
                                          </p:val>
                                        </p:tav>
                                      </p:tavLst>
                                    </p:anim>
                                    <p:animEffect transition="in" filter="fade">
                                      <p:cBhvr>
                                        <p:cTn id="94" dur="500"/>
                                        <p:tgtEl>
                                          <p:spTgt spid="30"/>
                                        </p:tgtEl>
                                      </p:cBhvr>
                                    </p:animEffect>
                                  </p:childTnLst>
                                </p:cTn>
                              </p:par>
                            </p:childTnLst>
                          </p:cTn>
                        </p:par>
                        <p:par>
                          <p:cTn id="95" fill="hold">
                            <p:stCondLst>
                              <p:cond delay="5225"/>
                            </p:stCondLst>
                            <p:childTnLst>
                              <p:par>
                                <p:cTn id="96" presetID="12" presetClass="entr" presetSubtype="1" fill="hold" grpId="0" nodeType="afterEffect">
                                  <p:stCondLst>
                                    <p:cond delay="0"/>
                                  </p:stCondLst>
                                  <p:childTnLst>
                                    <p:set>
                                      <p:cBhvr>
                                        <p:cTn id="97" dur="1" fill="hold">
                                          <p:stCondLst>
                                            <p:cond delay="0"/>
                                          </p:stCondLst>
                                        </p:cTn>
                                        <p:tgtEl>
                                          <p:spTgt spid="34"/>
                                        </p:tgtEl>
                                        <p:attrNameLst>
                                          <p:attrName>style.visibility</p:attrName>
                                        </p:attrNameLst>
                                      </p:cBhvr>
                                      <p:to>
                                        <p:strVal val="visible"/>
                                      </p:to>
                                    </p:set>
                                    <p:anim calcmode="lin" valueType="num">
                                      <p:cBhvr additive="base">
                                        <p:cTn id="98" dur="250"/>
                                        <p:tgtEl>
                                          <p:spTgt spid="34"/>
                                        </p:tgtEl>
                                        <p:attrNameLst>
                                          <p:attrName>ppt_y</p:attrName>
                                        </p:attrNameLst>
                                      </p:cBhvr>
                                      <p:tavLst>
                                        <p:tav tm="0">
                                          <p:val>
                                            <p:strVal val="#ppt_y-#ppt_h*1.125000"/>
                                          </p:val>
                                        </p:tav>
                                        <p:tav tm="100000">
                                          <p:val>
                                            <p:strVal val="#ppt_y"/>
                                          </p:val>
                                        </p:tav>
                                      </p:tavLst>
                                    </p:anim>
                                    <p:animEffect transition="in" filter="wipe(down)">
                                      <p:cBhvr>
                                        <p:cTn id="99" dur="250"/>
                                        <p:tgtEl>
                                          <p:spTgt spid="34"/>
                                        </p:tgtEl>
                                      </p:cBhvr>
                                    </p:animEffect>
                                  </p:childTnLst>
                                </p:cTn>
                              </p:par>
                            </p:childTnLst>
                          </p:cTn>
                        </p:par>
                        <p:par>
                          <p:cTn id="100" fill="hold">
                            <p:stCondLst>
                              <p:cond delay="5475"/>
                            </p:stCondLst>
                            <p:childTnLst>
                              <p:par>
                                <p:cTn id="101" presetID="50" presetClass="entr" presetSubtype="0" decel="100000" fill="hold" grpId="0" nodeType="afterEffect">
                                  <p:stCondLst>
                                    <p:cond delay="0"/>
                                  </p:stCondLst>
                                  <p:childTnLst>
                                    <p:set>
                                      <p:cBhvr>
                                        <p:cTn id="102" dur="1" fill="hold">
                                          <p:stCondLst>
                                            <p:cond delay="0"/>
                                          </p:stCondLst>
                                        </p:cTn>
                                        <p:tgtEl>
                                          <p:spTgt spid="37"/>
                                        </p:tgtEl>
                                        <p:attrNameLst>
                                          <p:attrName>style.visibility</p:attrName>
                                        </p:attrNameLst>
                                      </p:cBhvr>
                                      <p:to>
                                        <p:strVal val="visible"/>
                                      </p:to>
                                    </p:set>
                                    <p:anim calcmode="lin" valueType="num">
                                      <p:cBhvr>
                                        <p:cTn id="103" dur="500" fill="hold"/>
                                        <p:tgtEl>
                                          <p:spTgt spid="37"/>
                                        </p:tgtEl>
                                        <p:attrNameLst>
                                          <p:attrName>ppt_w</p:attrName>
                                        </p:attrNameLst>
                                      </p:cBhvr>
                                      <p:tavLst>
                                        <p:tav tm="0">
                                          <p:val>
                                            <p:strVal val="#ppt_w+.3"/>
                                          </p:val>
                                        </p:tav>
                                        <p:tav tm="100000">
                                          <p:val>
                                            <p:strVal val="#ppt_w"/>
                                          </p:val>
                                        </p:tav>
                                      </p:tavLst>
                                    </p:anim>
                                    <p:anim calcmode="lin" valueType="num">
                                      <p:cBhvr>
                                        <p:cTn id="104" dur="500" fill="hold"/>
                                        <p:tgtEl>
                                          <p:spTgt spid="37"/>
                                        </p:tgtEl>
                                        <p:attrNameLst>
                                          <p:attrName>ppt_h</p:attrName>
                                        </p:attrNameLst>
                                      </p:cBhvr>
                                      <p:tavLst>
                                        <p:tav tm="0">
                                          <p:val>
                                            <p:strVal val="#ppt_h"/>
                                          </p:val>
                                        </p:tav>
                                        <p:tav tm="100000">
                                          <p:val>
                                            <p:strVal val="#ppt_h"/>
                                          </p:val>
                                        </p:tav>
                                      </p:tavLst>
                                    </p:anim>
                                    <p:animEffect transition="in" filter="fade">
                                      <p:cBhvr>
                                        <p:cTn id="10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P spid="23" grpId="0"/>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2187864"/>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3" name="TextBox 147"/>
          <p:cNvSpPr txBox="1"/>
          <p:nvPr/>
        </p:nvSpPr>
        <p:spPr>
          <a:xfrm>
            <a:off x="2839827" y="4936409"/>
            <a:ext cx="1217000"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rgbClr val="F2BB61"/>
                </a:solidFill>
                <a:effectLst/>
                <a:uLnTx/>
                <a:uFillTx/>
                <a:latin typeface="Agency FB" panose="020B0503020202020204" pitchFamily="34" charset="0"/>
              </a:rPr>
              <a:t>PHOTOGRAPHY</a:t>
            </a:r>
          </a:p>
        </p:txBody>
      </p:sp>
      <p:sp>
        <p:nvSpPr>
          <p:cNvPr id="24" name="TextBox 149"/>
          <p:cNvSpPr txBox="1"/>
          <p:nvPr/>
        </p:nvSpPr>
        <p:spPr>
          <a:xfrm>
            <a:off x="9081839" y="4936409"/>
            <a:ext cx="1090363"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rgbClr val="F2BB61"/>
                </a:solidFill>
                <a:effectLst/>
                <a:uLnTx/>
                <a:uFillTx/>
                <a:latin typeface="Agency FB" panose="020B0503020202020204" pitchFamily="34" charset="0"/>
              </a:rPr>
              <a:t>MAIL SERVER</a:t>
            </a:r>
          </a:p>
        </p:txBody>
      </p:sp>
      <p:sp>
        <p:nvSpPr>
          <p:cNvPr id="25" name="TextBox 150"/>
          <p:cNvSpPr txBox="1"/>
          <p:nvPr/>
        </p:nvSpPr>
        <p:spPr>
          <a:xfrm>
            <a:off x="6123703" y="4938957"/>
            <a:ext cx="1319592"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a:ln>
                  <a:noFill/>
                </a:ln>
                <a:solidFill>
                  <a:srgbClr val="F2BB61"/>
                </a:solidFill>
                <a:effectLst/>
                <a:uLnTx/>
                <a:uFillTx/>
                <a:latin typeface="Agency FB" panose="020B0503020202020204" pitchFamily="34" charset="0"/>
              </a:rPr>
              <a:t>BUNDLE PACKED</a:t>
            </a:r>
          </a:p>
        </p:txBody>
      </p:sp>
      <p:sp>
        <p:nvSpPr>
          <p:cNvPr id="26" name="Oval 152"/>
          <p:cNvSpPr/>
          <p:nvPr/>
        </p:nvSpPr>
        <p:spPr>
          <a:xfrm>
            <a:off x="1736190" y="4861117"/>
            <a:ext cx="923827" cy="923827"/>
          </a:xfrm>
          <a:prstGeom prst="ellipse">
            <a:avLst/>
          </a:prstGeom>
          <a:solidFill>
            <a:srgbClr val="F2BB61"/>
          </a:solidFill>
          <a:ln>
            <a:noFill/>
          </a:ln>
        </p:spPr>
        <p:txBody>
          <a:bodyPr lIns="0" tIns="0" rIns="0" bIns="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srgbClr val="FFFFFF"/>
              </a:solidFill>
              <a:effectLst/>
              <a:uLnTx/>
              <a:uFillTx/>
              <a:latin typeface="Agency FB" panose="020B0503020202020204" pitchFamily="34" charset="0"/>
              <a:ea typeface="Cabin"/>
              <a:cs typeface="Cabin"/>
            </a:endParaRPr>
          </a:p>
        </p:txBody>
      </p:sp>
      <p:grpSp>
        <p:nvGrpSpPr>
          <p:cNvPr id="27" name="Group 153"/>
          <p:cNvGrpSpPr/>
          <p:nvPr/>
        </p:nvGrpSpPr>
        <p:grpSpPr>
          <a:xfrm>
            <a:off x="1987745" y="5129386"/>
            <a:ext cx="422173" cy="356663"/>
            <a:chOff x="13828713" y="2805113"/>
            <a:chExt cx="1381125" cy="1166812"/>
          </a:xfrm>
          <a:solidFill>
            <a:schemeClr val="bg1"/>
          </a:solidFill>
        </p:grpSpPr>
        <p:sp>
          <p:nvSpPr>
            <p:cNvPr id="28"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Agency FB" panose="020B0503020202020204" pitchFamily="34" charset="0"/>
              </a:endParaRPr>
            </a:p>
          </p:txBody>
        </p:sp>
        <p:sp>
          <p:nvSpPr>
            <p:cNvPr id="29" name="Freeform 11"/>
            <p:cNvSpPr>
              <a:spLocks/>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Agency FB" panose="020B0503020202020204" pitchFamily="34" charset="0"/>
              </a:endParaRPr>
            </a:p>
          </p:txBody>
        </p:sp>
        <p:sp>
          <p:nvSpPr>
            <p:cNvPr id="30"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Agency FB" panose="020B0503020202020204" pitchFamily="34" charset="0"/>
              </a:endParaRPr>
            </a:p>
          </p:txBody>
        </p:sp>
      </p:grpSp>
      <p:sp>
        <p:nvSpPr>
          <p:cNvPr id="31" name="Oval 163"/>
          <p:cNvSpPr/>
          <p:nvPr/>
        </p:nvSpPr>
        <p:spPr>
          <a:xfrm>
            <a:off x="5018190" y="4813049"/>
            <a:ext cx="923827" cy="923827"/>
          </a:xfrm>
          <a:prstGeom prst="ellipse">
            <a:avLst/>
          </a:prstGeom>
          <a:solidFill>
            <a:srgbClr val="F2BB61"/>
          </a:solidFill>
          <a:ln>
            <a:noFill/>
          </a:ln>
        </p:spPr>
        <p:txBody>
          <a:bodyPr lIns="0" tIns="0" rIns="0" bIns="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srgbClr val="FFFFFF"/>
              </a:solidFill>
              <a:effectLst/>
              <a:uLnTx/>
              <a:uFillTx/>
              <a:latin typeface="Agency FB" panose="020B0503020202020204" pitchFamily="34" charset="0"/>
              <a:ea typeface="Cabin"/>
              <a:cs typeface="Cabin"/>
            </a:endParaRPr>
          </a:p>
        </p:txBody>
      </p:sp>
      <p:grpSp>
        <p:nvGrpSpPr>
          <p:cNvPr id="32" name="Group 164"/>
          <p:cNvGrpSpPr/>
          <p:nvPr/>
        </p:nvGrpSpPr>
        <p:grpSpPr>
          <a:xfrm>
            <a:off x="5268289" y="5089837"/>
            <a:ext cx="423629" cy="370251"/>
            <a:chOff x="8296275" y="8293096"/>
            <a:chExt cx="1385888" cy="1211261"/>
          </a:xfrm>
          <a:solidFill>
            <a:schemeClr val="bg1"/>
          </a:solidFill>
        </p:grpSpPr>
        <p:sp>
          <p:nvSpPr>
            <p:cNvPr id="33"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Agency FB" panose="020B0503020202020204" pitchFamily="34" charset="0"/>
              </a:endParaRPr>
            </a:p>
          </p:txBody>
        </p:sp>
        <p:sp>
          <p:nvSpPr>
            <p:cNvPr id="34"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Agency FB" panose="020B0503020202020204" pitchFamily="34" charset="0"/>
              </a:endParaRPr>
            </a:p>
          </p:txBody>
        </p:sp>
      </p:grpSp>
      <p:sp>
        <p:nvSpPr>
          <p:cNvPr id="35" name="Oval 168"/>
          <p:cNvSpPr/>
          <p:nvPr/>
        </p:nvSpPr>
        <p:spPr>
          <a:xfrm>
            <a:off x="8072414" y="4809082"/>
            <a:ext cx="923827" cy="923827"/>
          </a:xfrm>
          <a:prstGeom prst="ellipse">
            <a:avLst/>
          </a:prstGeom>
          <a:solidFill>
            <a:srgbClr val="F2BB61"/>
          </a:solidFill>
          <a:ln>
            <a:noFill/>
          </a:ln>
        </p:spPr>
        <p:txBody>
          <a:bodyPr lIns="0" tIns="0" rIns="0" bIns="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srgbClr val="FFFFFF"/>
              </a:solidFill>
              <a:effectLst/>
              <a:uLnTx/>
              <a:uFillTx/>
              <a:latin typeface="Agency FB" panose="020B0503020202020204" pitchFamily="34" charset="0"/>
              <a:ea typeface="Cabin"/>
              <a:cs typeface="Cabin"/>
            </a:endParaRPr>
          </a:p>
        </p:txBody>
      </p:sp>
      <p:sp>
        <p:nvSpPr>
          <p:cNvPr id="36" name="Freeform 84"/>
          <p:cNvSpPr>
            <a:spLocks noEditPoints="1"/>
          </p:cNvSpPr>
          <p:nvPr/>
        </p:nvSpPr>
        <p:spPr bwMode="auto">
          <a:xfrm>
            <a:off x="8374921" y="5141937"/>
            <a:ext cx="356535" cy="233544"/>
          </a:xfrm>
          <a:custGeom>
            <a:avLst/>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39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39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close/>
                <a:moveTo>
                  <a:pt x="8" y="21"/>
                </a:moveTo>
                <a:cubicBezTo>
                  <a:pt x="36" y="42"/>
                  <a:pt x="36" y="42"/>
                  <a:pt x="36" y="42"/>
                </a:cubicBezTo>
                <a:cubicBezTo>
                  <a:pt x="8" y="63"/>
                  <a:pt x="8" y="63"/>
                  <a:pt x="8" y="63"/>
                </a:cubicBezTo>
                <a:lnTo>
                  <a:pt x="8" y="21"/>
                </a:lnTo>
                <a:close/>
                <a:moveTo>
                  <a:pt x="120" y="68"/>
                </a:moveTo>
                <a:cubicBezTo>
                  <a:pt x="120" y="72"/>
                  <a:pt x="116" y="76"/>
                  <a:pt x="112" y="76"/>
                </a:cubicBezTo>
                <a:cubicBezTo>
                  <a:pt x="16" y="76"/>
                  <a:pt x="16" y="76"/>
                  <a:pt x="16" y="76"/>
                </a:cubicBezTo>
                <a:cubicBezTo>
                  <a:pt x="12" y="76"/>
                  <a:pt x="8" y="72"/>
                  <a:pt x="8" y="68"/>
                </a:cubicBezTo>
                <a:cubicBezTo>
                  <a:pt x="39" y="45"/>
                  <a:pt x="39" y="45"/>
                  <a:pt x="39" y="45"/>
                </a:cubicBezTo>
                <a:cubicBezTo>
                  <a:pt x="57" y="58"/>
                  <a:pt x="57" y="58"/>
                  <a:pt x="57" y="58"/>
                </a:cubicBezTo>
                <a:cubicBezTo>
                  <a:pt x="59" y="59"/>
                  <a:pt x="61" y="60"/>
                  <a:pt x="64" y="60"/>
                </a:cubicBezTo>
                <a:cubicBezTo>
                  <a:pt x="67" y="60"/>
                  <a:pt x="69" y="59"/>
                  <a:pt x="71" y="58"/>
                </a:cubicBezTo>
                <a:cubicBezTo>
                  <a:pt x="89" y="45"/>
                  <a:pt x="89" y="45"/>
                  <a:pt x="89" y="45"/>
                </a:cubicBezTo>
                <a:cubicBezTo>
                  <a:pt x="120" y="68"/>
                  <a:pt x="120" y="68"/>
                  <a:pt x="120" y="68"/>
                </a:cubicBezTo>
                <a:close/>
                <a:moveTo>
                  <a:pt x="120" y="63"/>
                </a:moveTo>
                <a:cubicBezTo>
                  <a:pt x="92" y="42"/>
                  <a:pt x="92" y="42"/>
                  <a:pt x="92" y="42"/>
                </a:cubicBezTo>
                <a:cubicBezTo>
                  <a:pt x="120" y="21"/>
                  <a:pt x="120" y="21"/>
                  <a:pt x="120" y="21"/>
                </a:cubicBezTo>
                <a:lnTo>
                  <a:pt x="120" y="63"/>
                </a:lnTo>
                <a:close/>
                <a:moveTo>
                  <a:pt x="69" y="54"/>
                </a:moveTo>
                <a:cubicBezTo>
                  <a:pt x="67" y="55"/>
                  <a:pt x="66" y="56"/>
                  <a:pt x="64" y="56"/>
                </a:cubicBezTo>
                <a:cubicBezTo>
                  <a:pt x="62" y="56"/>
                  <a:pt x="61" y="55"/>
                  <a:pt x="59" y="54"/>
                </a:cubicBezTo>
                <a:cubicBezTo>
                  <a:pt x="43" y="42"/>
                  <a:pt x="43" y="42"/>
                  <a:pt x="43" y="42"/>
                </a:cubicBezTo>
                <a:cubicBezTo>
                  <a:pt x="39" y="40"/>
                  <a:pt x="39" y="40"/>
                  <a:pt x="39" y="40"/>
                </a:cubicBezTo>
                <a:cubicBezTo>
                  <a:pt x="8" y="16"/>
                  <a:pt x="8" y="16"/>
                  <a:pt x="8" y="16"/>
                </a:cubicBezTo>
                <a:cubicBezTo>
                  <a:pt x="8" y="16"/>
                  <a:pt x="8" y="16"/>
                  <a:pt x="8" y="16"/>
                </a:cubicBezTo>
                <a:cubicBezTo>
                  <a:pt x="8" y="12"/>
                  <a:pt x="12" y="8"/>
                  <a:pt x="16" y="8"/>
                </a:cubicBezTo>
                <a:cubicBezTo>
                  <a:pt x="112" y="8"/>
                  <a:pt x="112" y="8"/>
                  <a:pt x="112" y="8"/>
                </a:cubicBezTo>
                <a:cubicBezTo>
                  <a:pt x="116" y="8"/>
                  <a:pt x="120" y="12"/>
                  <a:pt x="120" y="16"/>
                </a:cubicBezTo>
                <a:lnTo>
                  <a:pt x="69" y="5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gency FB" panose="020B0503020202020204" pitchFamily="34" charset="0"/>
            </a:endParaRPr>
          </a:p>
        </p:txBody>
      </p:sp>
      <p:sp>
        <p:nvSpPr>
          <p:cNvPr id="37" name="Rectangle 3"/>
          <p:cNvSpPr>
            <a:spLocks/>
          </p:cNvSpPr>
          <p:nvPr/>
        </p:nvSpPr>
        <p:spPr bwMode="auto">
          <a:xfrm>
            <a:off x="2936627" y="5230902"/>
            <a:ext cx="1838276" cy="60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Agency FB" panose="020B0503020202020204" pitchFamily="34" charset="0"/>
                <a:ea typeface="ＭＳ Ｐゴシック" charset="0"/>
                <a:cs typeface="Lato Regular" charset="0"/>
                <a:sym typeface="Lato Regular" charset="0"/>
              </a:rPr>
              <a:t>Lorem ipsum dolor sit </a:t>
            </a:r>
            <a:r>
              <a:rPr kumimoji="0" lang="en-US" sz="1200" b="0" i="0" u="none" strike="noStrike" kern="0" cap="none" spc="0" normalizeH="0" baseline="0" noProof="0" dirty="0" err="1">
                <a:ln>
                  <a:noFill/>
                </a:ln>
                <a:solidFill>
                  <a:schemeClr val="bg1"/>
                </a:solidFill>
                <a:effectLst/>
                <a:uLnTx/>
                <a:uFillTx/>
                <a:latin typeface="Agency FB" panose="020B0503020202020204" pitchFamily="34" charset="0"/>
                <a:ea typeface="ＭＳ Ｐゴシック" charset="0"/>
                <a:cs typeface="Lato Regular" charset="0"/>
                <a:sym typeface="Lato Regular" charset="0"/>
              </a:rPr>
              <a:t>amet</a:t>
            </a:r>
            <a:r>
              <a:rPr kumimoji="0" lang="en-US" sz="1200" b="0" i="0" u="none" strike="noStrike" kern="0" cap="none" spc="0" normalizeH="0" baseline="0" noProof="0" dirty="0">
                <a:ln>
                  <a:noFill/>
                </a:ln>
                <a:solidFill>
                  <a:schemeClr val="bg1"/>
                </a:solidFill>
                <a:effectLst/>
                <a:uLnTx/>
                <a:uFillTx/>
                <a:latin typeface="Agency FB" panose="020B0503020202020204" pitchFamily="34" charset="0"/>
                <a:ea typeface="ＭＳ Ｐゴシック" charset="0"/>
                <a:cs typeface="Lato Regular" charset="0"/>
                <a:sym typeface="Lato Regular" charset="0"/>
              </a:rPr>
              <a:t>, </a:t>
            </a:r>
            <a:r>
              <a:rPr kumimoji="0" lang="en-US" sz="1200" b="0" i="0" u="none" strike="noStrike" kern="0" cap="none" spc="0" normalizeH="0" baseline="0" noProof="0" dirty="0" err="1">
                <a:ln>
                  <a:noFill/>
                </a:ln>
                <a:solidFill>
                  <a:schemeClr val="bg1"/>
                </a:solidFill>
                <a:effectLst/>
                <a:uLnTx/>
                <a:uFillTx/>
                <a:latin typeface="Agency FB" panose="020B0503020202020204" pitchFamily="34" charset="0"/>
                <a:ea typeface="ＭＳ Ｐゴシック" charset="0"/>
                <a:cs typeface="Lato Regular" charset="0"/>
                <a:sym typeface="Lato Regular" charset="0"/>
              </a:rPr>
              <a:t>consectetur</a:t>
            </a:r>
            <a:r>
              <a:rPr kumimoji="0" lang="en-US" sz="1200" b="0" i="0" u="none" strike="noStrike" kern="0" cap="none" spc="0" normalizeH="0" baseline="0" noProof="0" dirty="0">
                <a:ln>
                  <a:noFill/>
                </a:ln>
                <a:solidFill>
                  <a:schemeClr val="bg1"/>
                </a:solidFill>
                <a:effectLst/>
                <a:uLnTx/>
                <a:uFillTx/>
                <a:latin typeface="Agency FB" panose="020B0503020202020204" pitchFamily="34" charset="0"/>
                <a:ea typeface="ＭＳ Ｐゴシック" charset="0"/>
                <a:cs typeface="Lato Regular" charset="0"/>
                <a:sym typeface="Lato Regular" charset="0"/>
              </a:rPr>
              <a:t> </a:t>
            </a:r>
            <a:r>
              <a:rPr kumimoji="0" lang="en-US" sz="1200" b="0" i="0" u="none" strike="noStrike" kern="0" cap="none" spc="0" normalizeH="0" baseline="0" noProof="0" dirty="0" err="1">
                <a:ln>
                  <a:noFill/>
                </a:ln>
                <a:solidFill>
                  <a:schemeClr val="bg1"/>
                </a:solidFill>
                <a:effectLst/>
                <a:uLnTx/>
                <a:uFillTx/>
                <a:latin typeface="Agency FB" panose="020B0503020202020204" pitchFamily="34" charset="0"/>
                <a:ea typeface="ＭＳ Ｐゴシック" charset="0"/>
                <a:cs typeface="Lato Regular" charset="0"/>
                <a:sym typeface="Lato Regular" charset="0"/>
              </a:rPr>
              <a:t>adipiscing</a:t>
            </a:r>
            <a:r>
              <a:rPr kumimoji="0" lang="en-US" sz="1200" b="0" i="0" u="none" strike="noStrike" kern="0" cap="none" spc="0" normalizeH="0" baseline="0" noProof="0" dirty="0">
                <a:ln>
                  <a:noFill/>
                </a:ln>
                <a:solidFill>
                  <a:schemeClr val="bg1"/>
                </a:solidFill>
                <a:effectLst/>
                <a:uLnTx/>
                <a:uFillTx/>
                <a:latin typeface="Agency FB" panose="020B0503020202020204" pitchFamily="34" charset="0"/>
                <a:ea typeface="ＭＳ Ｐゴシック" charset="0"/>
                <a:cs typeface="Lato Regular" charset="0"/>
                <a:sym typeface="Lato Regular" charset="0"/>
              </a:rPr>
              <a:t> </a:t>
            </a:r>
            <a:r>
              <a:rPr kumimoji="0" lang="en-US" sz="1200" b="0" i="0" u="none" strike="noStrike" kern="0" cap="none" spc="0" normalizeH="0" baseline="0" noProof="0" dirty="0" err="1">
                <a:ln>
                  <a:noFill/>
                </a:ln>
                <a:solidFill>
                  <a:schemeClr val="bg1"/>
                </a:solidFill>
                <a:effectLst/>
                <a:uLnTx/>
                <a:uFillTx/>
                <a:latin typeface="Agency FB" panose="020B0503020202020204" pitchFamily="34" charset="0"/>
                <a:ea typeface="ＭＳ Ｐゴシック" charset="0"/>
                <a:cs typeface="Lato Regular" charset="0"/>
                <a:sym typeface="Lato Regular" charset="0"/>
              </a:rPr>
              <a:t>elit</a:t>
            </a:r>
            <a:r>
              <a:rPr kumimoji="0" lang="en-US" sz="1200" b="0" i="0" u="none" strike="noStrike" kern="0" cap="none" spc="0" normalizeH="0" baseline="0" noProof="0" dirty="0">
                <a:ln>
                  <a:noFill/>
                </a:ln>
                <a:solidFill>
                  <a:schemeClr val="bg1"/>
                </a:solidFill>
                <a:effectLst/>
                <a:uLnTx/>
                <a:uFillTx/>
                <a:latin typeface="Agency FB" panose="020B0503020202020204" pitchFamily="34" charset="0"/>
                <a:ea typeface="ＭＳ Ｐゴシック" charset="0"/>
                <a:cs typeface="Lato Regular" charset="0"/>
                <a:sym typeface="Lato Regular" charset="0"/>
              </a:rPr>
              <a:t>. </a:t>
            </a:r>
          </a:p>
        </p:txBody>
      </p:sp>
      <p:sp>
        <p:nvSpPr>
          <p:cNvPr id="38" name="Rectangle 3"/>
          <p:cNvSpPr>
            <a:spLocks/>
          </p:cNvSpPr>
          <p:nvPr/>
        </p:nvSpPr>
        <p:spPr bwMode="auto">
          <a:xfrm>
            <a:off x="6213811" y="5218727"/>
            <a:ext cx="1838276" cy="60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Agency FB" panose="020B0503020202020204" pitchFamily="34" charset="0"/>
                <a:ea typeface="ＭＳ Ｐゴシック" charset="0"/>
                <a:cs typeface="Lato Regular" charset="0"/>
                <a:sym typeface="Lato Regular" charset="0"/>
              </a:rPr>
              <a:t>Lorem ipsum dolor sit </a:t>
            </a:r>
            <a:r>
              <a:rPr kumimoji="0" lang="en-US" sz="1200" b="0" i="0" u="none" strike="noStrike" kern="0" cap="none" spc="0" normalizeH="0" baseline="0" noProof="0" dirty="0" err="1">
                <a:ln>
                  <a:noFill/>
                </a:ln>
                <a:solidFill>
                  <a:schemeClr val="bg1"/>
                </a:solidFill>
                <a:effectLst/>
                <a:uLnTx/>
                <a:uFillTx/>
                <a:latin typeface="Agency FB" panose="020B0503020202020204" pitchFamily="34" charset="0"/>
                <a:ea typeface="ＭＳ Ｐゴシック" charset="0"/>
                <a:cs typeface="Lato Regular" charset="0"/>
                <a:sym typeface="Lato Regular" charset="0"/>
              </a:rPr>
              <a:t>amet</a:t>
            </a:r>
            <a:r>
              <a:rPr kumimoji="0" lang="en-US" sz="1200" b="0" i="0" u="none" strike="noStrike" kern="0" cap="none" spc="0" normalizeH="0" baseline="0" noProof="0" dirty="0">
                <a:ln>
                  <a:noFill/>
                </a:ln>
                <a:solidFill>
                  <a:schemeClr val="bg1"/>
                </a:solidFill>
                <a:effectLst/>
                <a:uLnTx/>
                <a:uFillTx/>
                <a:latin typeface="Agency FB" panose="020B0503020202020204" pitchFamily="34" charset="0"/>
                <a:ea typeface="ＭＳ Ｐゴシック" charset="0"/>
                <a:cs typeface="Lato Regular" charset="0"/>
                <a:sym typeface="Lato Regular" charset="0"/>
              </a:rPr>
              <a:t>, </a:t>
            </a:r>
            <a:r>
              <a:rPr kumimoji="0" lang="en-US" sz="1200" b="0" i="0" u="none" strike="noStrike" kern="0" cap="none" spc="0" normalizeH="0" baseline="0" noProof="0" dirty="0" err="1">
                <a:ln>
                  <a:noFill/>
                </a:ln>
                <a:solidFill>
                  <a:schemeClr val="bg1"/>
                </a:solidFill>
                <a:effectLst/>
                <a:uLnTx/>
                <a:uFillTx/>
                <a:latin typeface="Agency FB" panose="020B0503020202020204" pitchFamily="34" charset="0"/>
                <a:ea typeface="ＭＳ Ｐゴシック" charset="0"/>
                <a:cs typeface="Lato Regular" charset="0"/>
                <a:sym typeface="Lato Regular" charset="0"/>
              </a:rPr>
              <a:t>consectetur</a:t>
            </a:r>
            <a:r>
              <a:rPr kumimoji="0" lang="en-US" sz="1200" b="0" i="0" u="none" strike="noStrike" kern="0" cap="none" spc="0" normalizeH="0" baseline="0" noProof="0" dirty="0">
                <a:ln>
                  <a:noFill/>
                </a:ln>
                <a:solidFill>
                  <a:schemeClr val="bg1"/>
                </a:solidFill>
                <a:effectLst/>
                <a:uLnTx/>
                <a:uFillTx/>
                <a:latin typeface="Agency FB" panose="020B0503020202020204" pitchFamily="34" charset="0"/>
                <a:ea typeface="ＭＳ Ｐゴシック" charset="0"/>
                <a:cs typeface="Lato Regular" charset="0"/>
                <a:sym typeface="Lato Regular" charset="0"/>
              </a:rPr>
              <a:t> </a:t>
            </a:r>
            <a:r>
              <a:rPr kumimoji="0" lang="en-US" sz="1200" b="0" i="0" u="none" strike="noStrike" kern="0" cap="none" spc="0" normalizeH="0" baseline="0" noProof="0" dirty="0" err="1">
                <a:ln>
                  <a:noFill/>
                </a:ln>
                <a:solidFill>
                  <a:schemeClr val="bg1"/>
                </a:solidFill>
                <a:effectLst/>
                <a:uLnTx/>
                <a:uFillTx/>
                <a:latin typeface="Agency FB" panose="020B0503020202020204" pitchFamily="34" charset="0"/>
                <a:ea typeface="ＭＳ Ｐゴシック" charset="0"/>
                <a:cs typeface="Lato Regular" charset="0"/>
                <a:sym typeface="Lato Regular" charset="0"/>
              </a:rPr>
              <a:t>adipiscing</a:t>
            </a:r>
            <a:r>
              <a:rPr kumimoji="0" lang="en-US" sz="1200" b="0" i="0" u="none" strike="noStrike" kern="0" cap="none" spc="0" normalizeH="0" baseline="0" noProof="0" dirty="0">
                <a:ln>
                  <a:noFill/>
                </a:ln>
                <a:solidFill>
                  <a:schemeClr val="bg1"/>
                </a:solidFill>
                <a:effectLst/>
                <a:uLnTx/>
                <a:uFillTx/>
                <a:latin typeface="Agency FB" panose="020B0503020202020204" pitchFamily="34" charset="0"/>
                <a:ea typeface="ＭＳ Ｐゴシック" charset="0"/>
                <a:cs typeface="Lato Regular" charset="0"/>
                <a:sym typeface="Lato Regular" charset="0"/>
              </a:rPr>
              <a:t> </a:t>
            </a:r>
            <a:r>
              <a:rPr kumimoji="0" lang="en-US" sz="1200" b="0" i="0" u="none" strike="noStrike" kern="0" cap="none" spc="0" normalizeH="0" baseline="0" noProof="0" dirty="0" err="1">
                <a:ln>
                  <a:noFill/>
                </a:ln>
                <a:solidFill>
                  <a:schemeClr val="bg1"/>
                </a:solidFill>
                <a:effectLst/>
                <a:uLnTx/>
                <a:uFillTx/>
                <a:latin typeface="Agency FB" panose="020B0503020202020204" pitchFamily="34" charset="0"/>
                <a:ea typeface="ＭＳ Ｐゴシック" charset="0"/>
                <a:cs typeface="Lato Regular" charset="0"/>
                <a:sym typeface="Lato Regular" charset="0"/>
              </a:rPr>
              <a:t>elit</a:t>
            </a:r>
            <a:r>
              <a:rPr kumimoji="0" lang="en-US" sz="1200" b="0" i="0" u="none" strike="noStrike" kern="0" cap="none" spc="0" normalizeH="0" baseline="0" noProof="0" dirty="0">
                <a:ln>
                  <a:noFill/>
                </a:ln>
                <a:solidFill>
                  <a:schemeClr val="bg1"/>
                </a:solidFill>
                <a:effectLst/>
                <a:uLnTx/>
                <a:uFillTx/>
                <a:latin typeface="Agency FB" panose="020B0503020202020204" pitchFamily="34" charset="0"/>
                <a:ea typeface="ＭＳ Ｐゴシック" charset="0"/>
                <a:cs typeface="Lato Regular" charset="0"/>
                <a:sym typeface="Lato Regular" charset="0"/>
              </a:rPr>
              <a:t>. </a:t>
            </a:r>
          </a:p>
        </p:txBody>
      </p:sp>
      <p:sp>
        <p:nvSpPr>
          <p:cNvPr id="39" name="Rectangle 3"/>
          <p:cNvSpPr>
            <a:spLocks/>
          </p:cNvSpPr>
          <p:nvPr/>
        </p:nvSpPr>
        <p:spPr bwMode="auto">
          <a:xfrm>
            <a:off x="9162516" y="5230902"/>
            <a:ext cx="1838276" cy="60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a:ln>
                  <a:noFill/>
                </a:ln>
                <a:solidFill>
                  <a:schemeClr val="bg1"/>
                </a:solidFill>
                <a:effectLst/>
                <a:uLnTx/>
                <a:uFillTx/>
                <a:latin typeface="Agency FB" panose="020B0503020202020204" pitchFamily="34" charset="0"/>
                <a:ea typeface="ＭＳ Ｐゴシック" charset="0"/>
                <a:cs typeface="Lato Regular" charset="0"/>
                <a:sym typeface="Lato Regular" charset="0"/>
              </a:rPr>
              <a:t>Lorem ipsum dolor sit amet, consectetur adipiscing elit. </a:t>
            </a:r>
          </a:p>
        </p:txBody>
      </p:sp>
      <p:sp>
        <p:nvSpPr>
          <p:cNvPr id="40" name="Rectangle 15"/>
          <p:cNvSpPr/>
          <p:nvPr/>
        </p:nvSpPr>
        <p:spPr>
          <a:xfrm>
            <a:off x="1145168" y="3124012"/>
            <a:ext cx="9901664" cy="609975"/>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endParaRPr kumimoji="0" lang="tr-TR" altLang="zh-CN" sz="1200" b="0" i="0" u="none" strike="noStrike" kern="0" cap="none" spc="0" normalizeH="0" baseline="0" noProof="0" dirty="0">
              <a:ln>
                <a:noFill/>
              </a:ln>
              <a:solidFill>
                <a:schemeClr val="bg1">
                  <a:lumMod val="95000"/>
                </a:schemeClr>
              </a:solidFill>
              <a:effectLst/>
              <a:uLnTx/>
              <a:uFillTx/>
              <a:cs typeface="+mn-ea"/>
              <a:sym typeface="+mn-lt"/>
            </a:endParaRPr>
          </a:p>
        </p:txBody>
      </p:sp>
      <p:sp>
        <p:nvSpPr>
          <p:cNvPr id="42" name="文本框 41"/>
          <p:cNvSpPr txBox="1"/>
          <p:nvPr/>
        </p:nvSpPr>
        <p:spPr>
          <a:xfrm>
            <a:off x="4820486" y="2432040"/>
            <a:ext cx="2670924"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ABOUT MAZE DESIGN</a:t>
            </a:r>
            <a:endParaRPr kumimoji="0" lang="zh-CN" altLang="en-US" sz="28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endParaRPr>
          </a:p>
        </p:txBody>
      </p:sp>
      <p:sp>
        <p:nvSpPr>
          <p:cNvPr id="9" name="矩形 8"/>
          <p:cNvSpPr/>
          <p:nvPr/>
        </p:nvSpPr>
        <p:spPr>
          <a:xfrm>
            <a:off x="445241" y="2807140"/>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sp>
        <p:nvSpPr>
          <p:cNvPr id="43" name="矩形 42"/>
          <p:cNvSpPr/>
          <p:nvPr/>
        </p:nvSpPr>
        <p:spPr>
          <a:xfrm>
            <a:off x="10430032" y="3446758"/>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grpSp>
        <p:nvGrpSpPr>
          <p:cNvPr id="13" name="组合 12"/>
          <p:cNvGrpSpPr/>
          <p:nvPr/>
        </p:nvGrpSpPr>
        <p:grpSpPr>
          <a:xfrm>
            <a:off x="4104827" y="3057654"/>
            <a:ext cx="3982346" cy="36000"/>
            <a:chOff x="2972636" y="2967197"/>
            <a:chExt cx="3982346" cy="36000"/>
          </a:xfrm>
        </p:grpSpPr>
        <p:cxnSp>
          <p:nvCxnSpPr>
            <p:cNvPr id="45" name="直接连接符 44"/>
            <p:cNvCxnSpPr/>
            <p:nvPr/>
          </p:nvCxnSpPr>
          <p:spPr>
            <a:xfrm>
              <a:off x="2972636" y="2985197"/>
              <a:ext cx="3982346" cy="0"/>
            </a:xfrm>
            <a:prstGeom prst="line">
              <a:avLst/>
            </a:prstGeom>
            <a:ln w="12700">
              <a:solidFill>
                <a:schemeClr val="bg1">
                  <a:alpha val="55000"/>
                </a:schemeClr>
              </a:solidFill>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4135809" y="2967197"/>
              <a:ext cx="1656000" cy="36000"/>
            </a:xfrm>
            <a:prstGeom prst="rect">
              <a:avLst/>
            </a:prstGeom>
            <a:solidFill>
              <a:srgbClr val="F2BB61"/>
            </a:solidFill>
            <a:ln>
              <a:no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chemeClr val="bg1"/>
                </a:solidFill>
                <a:effectLst/>
                <a:uLnTx/>
                <a:uFillTx/>
              </a:endParaRPr>
            </a:p>
          </p:txBody>
        </p:sp>
      </p:grpSp>
      <p:grpSp>
        <p:nvGrpSpPr>
          <p:cNvPr id="50" name="组合 49"/>
          <p:cNvGrpSpPr/>
          <p:nvPr/>
        </p:nvGrpSpPr>
        <p:grpSpPr>
          <a:xfrm rot="18900000">
            <a:off x="-85823" y="202000"/>
            <a:ext cx="821246" cy="245601"/>
            <a:chOff x="7342060" y="1829306"/>
            <a:chExt cx="283479" cy="84777"/>
          </a:xfrm>
        </p:grpSpPr>
        <p:sp>
          <p:nvSpPr>
            <p:cNvPr id="51"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2"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3"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54" name="组合 53"/>
          <p:cNvGrpSpPr/>
          <p:nvPr/>
        </p:nvGrpSpPr>
        <p:grpSpPr>
          <a:xfrm>
            <a:off x="11910222" y="6571459"/>
            <a:ext cx="281778" cy="286541"/>
            <a:chOff x="11931652" y="6596062"/>
            <a:chExt cx="281778" cy="286541"/>
          </a:xfrm>
        </p:grpSpPr>
        <p:sp>
          <p:nvSpPr>
            <p:cNvPr id="55"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6"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41" name="TextBox 57"/>
          <p:cNvSpPr txBox="1"/>
          <p:nvPr/>
        </p:nvSpPr>
        <p:spPr>
          <a:xfrm>
            <a:off x="4924851" y="515484"/>
            <a:ext cx="2342308"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TABLE OF CONTENTS</a:t>
            </a:r>
          </a:p>
        </p:txBody>
      </p:sp>
      <p:grpSp>
        <p:nvGrpSpPr>
          <p:cNvPr id="44" name="Group 58"/>
          <p:cNvGrpSpPr/>
          <p:nvPr/>
        </p:nvGrpSpPr>
        <p:grpSpPr>
          <a:xfrm>
            <a:off x="5821902" y="1199510"/>
            <a:ext cx="548198" cy="84777"/>
            <a:chOff x="11643803" y="3980625"/>
            <a:chExt cx="1096395" cy="169554"/>
          </a:xfrm>
        </p:grpSpPr>
        <p:sp>
          <p:nvSpPr>
            <p:cNvPr id="47"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8"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9"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57"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58"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3672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childTnLst>
                          </p:cTn>
                        </p:par>
                        <p:par>
                          <p:cTn id="8" fill="hold">
                            <p:stCondLst>
                              <p:cond delay="750"/>
                            </p:stCondLst>
                            <p:childTnLst>
                              <p:par>
                                <p:cTn id="9" presetID="50" presetClass="entr" presetSubtype="0" decel="10000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strVal val="#ppt_w+.3"/>
                                          </p:val>
                                        </p:tav>
                                        <p:tav tm="100000">
                                          <p:val>
                                            <p:strVal val="#ppt_w"/>
                                          </p:val>
                                        </p:tav>
                                      </p:tavLst>
                                    </p:anim>
                                    <p:anim calcmode="lin" valueType="num">
                                      <p:cBhvr>
                                        <p:cTn id="12" dur="500" fill="hold"/>
                                        <p:tgtEl>
                                          <p:spTgt spid="41"/>
                                        </p:tgtEl>
                                        <p:attrNameLst>
                                          <p:attrName>ppt_h</p:attrName>
                                        </p:attrNameLst>
                                      </p:cBhvr>
                                      <p:tavLst>
                                        <p:tav tm="0">
                                          <p:val>
                                            <p:strVal val="#ppt_h"/>
                                          </p:val>
                                        </p:tav>
                                        <p:tav tm="100000">
                                          <p:val>
                                            <p:strVal val="#ppt_h"/>
                                          </p:val>
                                        </p:tav>
                                      </p:tavLst>
                                    </p:anim>
                                    <p:animEffect transition="in" filter="fade">
                                      <p:cBhvr>
                                        <p:cTn id="13" dur="500"/>
                                        <p:tgtEl>
                                          <p:spTgt spid="41"/>
                                        </p:tgtEl>
                                      </p:cBhvr>
                                    </p:animEffect>
                                  </p:childTnLst>
                                </p:cTn>
                              </p:par>
                            </p:childTnLst>
                          </p:cTn>
                        </p:par>
                        <p:par>
                          <p:cTn id="14" fill="hold">
                            <p:stCondLst>
                              <p:cond delay="1250"/>
                            </p:stCondLst>
                            <p:childTnLst>
                              <p:par>
                                <p:cTn id="15" presetID="10" presetClass="entr" presetSubtype="0"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250"/>
                                        <p:tgtEl>
                                          <p:spTgt spid="44"/>
                                        </p:tgtEl>
                                      </p:cBhvr>
                                    </p:animEffect>
                                  </p:childTnLst>
                                </p:cTn>
                              </p:par>
                            </p:childTnLst>
                          </p:cTn>
                        </p:par>
                        <p:par>
                          <p:cTn id="18" fill="hold">
                            <p:stCondLst>
                              <p:cond delay="1500"/>
                            </p:stCondLst>
                            <p:childTnLst>
                              <p:par>
                                <p:cTn id="19" presetID="12" presetClass="entr" presetSubtype="1" fill="hold" grpId="1"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250"/>
                                        <p:tgtEl>
                                          <p:spTgt spid="42"/>
                                        </p:tgtEl>
                                        <p:attrNameLst>
                                          <p:attrName>ppt_y</p:attrName>
                                        </p:attrNameLst>
                                      </p:cBhvr>
                                      <p:tavLst>
                                        <p:tav tm="0">
                                          <p:val>
                                            <p:strVal val="#ppt_y-#ppt_h*1.125000"/>
                                          </p:val>
                                        </p:tav>
                                        <p:tav tm="100000">
                                          <p:val>
                                            <p:strVal val="#ppt_y"/>
                                          </p:val>
                                        </p:tav>
                                      </p:tavLst>
                                    </p:anim>
                                    <p:animEffect transition="in" filter="wipe(down)">
                                      <p:cBhvr>
                                        <p:cTn id="22" dur="250"/>
                                        <p:tgtEl>
                                          <p:spTgt spid="42"/>
                                        </p:tgtEl>
                                      </p:cBhvr>
                                    </p:animEffect>
                                  </p:childTnLst>
                                </p:cTn>
                              </p:par>
                            </p:childTnLst>
                          </p:cTn>
                        </p:par>
                        <p:par>
                          <p:cTn id="23" fill="hold">
                            <p:stCondLst>
                              <p:cond delay="1750"/>
                            </p:stCondLst>
                            <p:childTnLst>
                              <p:par>
                                <p:cTn id="24" presetID="10"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par>
                          <p:cTn id="27" fill="hold">
                            <p:stCondLst>
                              <p:cond delay="225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50"/>
                                        <p:tgtEl>
                                          <p:spTgt spid="9"/>
                                        </p:tgtEl>
                                      </p:cBhvr>
                                    </p:animEffect>
                                  </p:childTnLst>
                                </p:cTn>
                              </p:par>
                            </p:childTnLst>
                          </p:cTn>
                        </p:par>
                        <p:par>
                          <p:cTn id="31" fill="hold">
                            <p:stCondLst>
                              <p:cond delay="2500"/>
                            </p:stCondLst>
                            <p:childTnLst>
                              <p:par>
                                <p:cTn id="32" presetID="22" presetClass="entr" presetSubtype="8" fill="hold" grpId="0" nodeType="afterEffect">
                                  <p:stCondLst>
                                    <p:cond delay="0"/>
                                  </p:stCondLst>
                                  <p:iterate type="wd">
                                    <p:tmPct val="10000"/>
                                  </p:iterate>
                                  <p:childTnLst>
                                    <p:set>
                                      <p:cBhvr>
                                        <p:cTn id="33" dur="1" fill="hold">
                                          <p:stCondLst>
                                            <p:cond delay="0"/>
                                          </p:stCondLst>
                                        </p:cTn>
                                        <p:tgtEl>
                                          <p:spTgt spid="40"/>
                                        </p:tgtEl>
                                        <p:attrNameLst>
                                          <p:attrName>style.visibility</p:attrName>
                                        </p:attrNameLst>
                                      </p:cBhvr>
                                      <p:to>
                                        <p:strVal val="visible"/>
                                      </p:to>
                                    </p:set>
                                    <p:animEffect transition="in" filter="wipe(left)">
                                      <p:cBhvr>
                                        <p:cTn id="34" dur="250"/>
                                        <p:tgtEl>
                                          <p:spTgt spid="40"/>
                                        </p:tgtEl>
                                      </p:cBhvr>
                                    </p:animEffect>
                                  </p:childTnLst>
                                </p:cTn>
                              </p:par>
                            </p:childTnLst>
                          </p:cTn>
                        </p:par>
                        <p:par>
                          <p:cTn id="35" fill="hold">
                            <p:stCondLst>
                              <p:cond delay="43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250"/>
                                        <p:tgtEl>
                                          <p:spTgt spid="43"/>
                                        </p:tgtEl>
                                      </p:cBhvr>
                                    </p:animEffect>
                                  </p:childTnLst>
                                </p:cTn>
                              </p:par>
                            </p:childTnLst>
                          </p:cTn>
                        </p:par>
                        <p:par>
                          <p:cTn id="39" fill="hold">
                            <p:stCondLst>
                              <p:cond delay="4550"/>
                            </p:stCondLst>
                            <p:childTnLst>
                              <p:par>
                                <p:cTn id="40" presetID="53" presetClass="entr" presetSubtype="16"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250" fill="hold"/>
                                        <p:tgtEl>
                                          <p:spTgt spid="26"/>
                                        </p:tgtEl>
                                        <p:attrNameLst>
                                          <p:attrName>ppt_w</p:attrName>
                                        </p:attrNameLst>
                                      </p:cBhvr>
                                      <p:tavLst>
                                        <p:tav tm="0">
                                          <p:val>
                                            <p:fltVal val="0"/>
                                          </p:val>
                                        </p:tav>
                                        <p:tav tm="100000">
                                          <p:val>
                                            <p:strVal val="#ppt_w"/>
                                          </p:val>
                                        </p:tav>
                                      </p:tavLst>
                                    </p:anim>
                                    <p:anim calcmode="lin" valueType="num">
                                      <p:cBhvr>
                                        <p:cTn id="43" dur="250" fill="hold"/>
                                        <p:tgtEl>
                                          <p:spTgt spid="26"/>
                                        </p:tgtEl>
                                        <p:attrNameLst>
                                          <p:attrName>ppt_h</p:attrName>
                                        </p:attrNameLst>
                                      </p:cBhvr>
                                      <p:tavLst>
                                        <p:tav tm="0">
                                          <p:val>
                                            <p:fltVal val="0"/>
                                          </p:val>
                                        </p:tav>
                                        <p:tav tm="100000">
                                          <p:val>
                                            <p:strVal val="#ppt_h"/>
                                          </p:val>
                                        </p:tav>
                                      </p:tavLst>
                                    </p:anim>
                                    <p:animEffect transition="in" filter="fade">
                                      <p:cBhvr>
                                        <p:cTn id="44" dur="250"/>
                                        <p:tgtEl>
                                          <p:spTgt spid="26"/>
                                        </p:tgtEl>
                                      </p:cBhvr>
                                    </p:animEffect>
                                  </p:childTnLst>
                                </p:cTn>
                              </p:par>
                            </p:childTnLst>
                          </p:cTn>
                        </p:par>
                        <p:par>
                          <p:cTn id="45" fill="hold">
                            <p:stCondLst>
                              <p:cond delay="4800"/>
                            </p:stCondLst>
                            <p:childTnLst>
                              <p:par>
                                <p:cTn id="46" presetID="53" presetClass="entr" presetSubtype="16" fill="hold" nodeType="afterEffect">
                                  <p:stCondLst>
                                    <p:cond delay="250"/>
                                  </p:stCondLst>
                                  <p:childTnLst>
                                    <p:set>
                                      <p:cBhvr>
                                        <p:cTn id="47" dur="1" fill="hold">
                                          <p:stCondLst>
                                            <p:cond delay="0"/>
                                          </p:stCondLst>
                                        </p:cTn>
                                        <p:tgtEl>
                                          <p:spTgt spid="27"/>
                                        </p:tgtEl>
                                        <p:attrNameLst>
                                          <p:attrName>style.visibility</p:attrName>
                                        </p:attrNameLst>
                                      </p:cBhvr>
                                      <p:to>
                                        <p:strVal val="visible"/>
                                      </p:to>
                                    </p:set>
                                    <p:anim calcmode="lin" valueType="num">
                                      <p:cBhvr>
                                        <p:cTn id="48" dur="250" fill="hold"/>
                                        <p:tgtEl>
                                          <p:spTgt spid="27"/>
                                        </p:tgtEl>
                                        <p:attrNameLst>
                                          <p:attrName>ppt_w</p:attrName>
                                        </p:attrNameLst>
                                      </p:cBhvr>
                                      <p:tavLst>
                                        <p:tav tm="0">
                                          <p:val>
                                            <p:fltVal val="0"/>
                                          </p:val>
                                        </p:tav>
                                        <p:tav tm="100000">
                                          <p:val>
                                            <p:strVal val="#ppt_w"/>
                                          </p:val>
                                        </p:tav>
                                      </p:tavLst>
                                    </p:anim>
                                    <p:anim calcmode="lin" valueType="num">
                                      <p:cBhvr>
                                        <p:cTn id="49" dur="250" fill="hold"/>
                                        <p:tgtEl>
                                          <p:spTgt spid="27"/>
                                        </p:tgtEl>
                                        <p:attrNameLst>
                                          <p:attrName>ppt_h</p:attrName>
                                        </p:attrNameLst>
                                      </p:cBhvr>
                                      <p:tavLst>
                                        <p:tav tm="0">
                                          <p:val>
                                            <p:fltVal val="0"/>
                                          </p:val>
                                        </p:tav>
                                        <p:tav tm="100000">
                                          <p:val>
                                            <p:strVal val="#ppt_h"/>
                                          </p:val>
                                        </p:tav>
                                      </p:tavLst>
                                    </p:anim>
                                    <p:animEffect transition="in" filter="fade">
                                      <p:cBhvr>
                                        <p:cTn id="50" dur="250"/>
                                        <p:tgtEl>
                                          <p:spTgt spid="27"/>
                                        </p:tgtEl>
                                      </p:cBhvr>
                                    </p:animEffect>
                                  </p:childTnLst>
                                </p:cTn>
                              </p:par>
                            </p:childTnLst>
                          </p:cTn>
                        </p:par>
                        <p:par>
                          <p:cTn id="51" fill="hold">
                            <p:stCondLst>
                              <p:cond delay="5300"/>
                            </p:stCondLst>
                            <p:childTnLst>
                              <p:par>
                                <p:cTn id="52" presetID="12" presetClass="entr" presetSubtype="8"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p:tgtEl>
                                          <p:spTgt spid="23"/>
                                        </p:tgtEl>
                                        <p:attrNameLst>
                                          <p:attrName>ppt_x</p:attrName>
                                        </p:attrNameLst>
                                      </p:cBhvr>
                                      <p:tavLst>
                                        <p:tav tm="0">
                                          <p:val>
                                            <p:strVal val="#ppt_x-#ppt_w*1.125000"/>
                                          </p:val>
                                        </p:tav>
                                        <p:tav tm="100000">
                                          <p:val>
                                            <p:strVal val="#ppt_x"/>
                                          </p:val>
                                        </p:tav>
                                      </p:tavLst>
                                    </p:anim>
                                    <p:animEffect transition="in" filter="wipe(right)">
                                      <p:cBhvr>
                                        <p:cTn id="55" dur="500"/>
                                        <p:tgtEl>
                                          <p:spTgt spid="23"/>
                                        </p:tgtEl>
                                      </p:cBhvr>
                                    </p:animEffect>
                                  </p:childTnLst>
                                </p:cTn>
                              </p:par>
                            </p:childTnLst>
                          </p:cTn>
                        </p:par>
                        <p:par>
                          <p:cTn id="56" fill="hold">
                            <p:stCondLst>
                              <p:cond delay="5800"/>
                            </p:stCondLst>
                            <p:childTnLst>
                              <p:par>
                                <p:cTn id="57" presetID="22" presetClass="entr" presetSubtype="8"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left)">
                                      <p:cBhvr>
                                        <p:cTn id="59" dur="500"/>
                                        <p:tgtEl>
                                          <p:spTgt spid="37"/>
                                        </p:tgtEl>
                                      </p:cBhvr>
                                    </p:animEffect>
                                  </p:childTnLst>
                                </p:cTn>
                              </p:par>
                            </p:childTnLst>
                          </p:cTn>
                        </p:par>
                        <p:par>
                          <p:cTn id="60" fill="hold">
                            <p:stCondLst>
                              <p:cond delay="6300"/>
                            </p:stCondLst>
                            <p:childTnLst>
                              <p:par>
                                <p:cTn id="61" presetID="53" presetClass="entr" presetSubtype="16"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250" fill="hold"/>
                                        <p:tgtEl>
                                          <p:spTgt spid="31"/>
                                        </p:tgtEl>
                                        <p:attrNameLst>
                                          <p:attrName>ppt_w</p:attrName>
                                        </p:attrNameLst>
                                      </p:cBhvr>
                                      <p:tavLst>
                                        <p:tav tm="0">
                                          <p:val>
                                            <p:fltVal val="0"/>
                                          </p:val>
                                        </p:tav>
                                        <p:tav tm="100000">
                                          <p:val>
                                            <p:strVal val="#ppt_w"/>
                                          </p:val>
                                        </p:tav>
                                      </p:tavLst>
                                    </p:anim>
                                    <p:anim calcmode="lin" valueType="num">
                                      <p:cBhvr>
                                        <p:cTn id="64" dur="250" fill="hold"/>
                                        <p:tgtEl>
                                          <p:spTgt spid="31"/>
                                        </p:tgtEl>
                                        <p:attrNameLst>
                                          <p:attrName>ppt_h</p:attrName>
                                        </p:attrNameLst>
                                      </p:cBhvr>
                                      <p:tavLst>
                                        <p:tav tm="0">
                                          <p:val>
                                            <p:fltVal val="0"/>
                                          </p:val>
                                        </p:tav>
                                        <p:tav tm="100000">
                                          <p:val>
                                            <p:strVal val="#ppt_h"/>
                                          </p:val>
                                        </p:tav>
                                      </p:tavLst>
                                    </p:anim>
                                    <p:animEffect transition="in" filter="fade">
                                      <p:cBhvr>
                                        <p:cTn id="65" dur="250"/>
                                        <p:tgtEl>
                                          <p:spTgt spid="31"/>
                                        </p:tgtEl>
                                      </p:cBhvr>
                                    </p:animEffect>
                                  </p:childTnLst>
                                </p:cTn>
                              </p:par>
                            </p:childTnLst>
                          </p:cTn>
                        </p:par>
                        <p:par>
                          <p:cTn id="66" fill="hold">
                            <p:stCondLst>
                              <p:cond delay="6550"/>
                            </p:stCondLst>
                            <p:childTnLst>
                              <p:par>
                                <p:cTn id="67" presetID="53" presetClass="entr" presetSubtype="16" fill="hold" nodeType="afterEffect">
                                  <p:stCondLst>
                                    <p:cond delay="250"/>
                                  </p:stCondLst>
                                  <p:childTnLst>
                                    <p:set>
                                      <p:cBhvr>
                                        <p:cTn id="68" dur="1" fill="hold">
                                          <p:stCondLst>
                                            <p:cond delay="0"/>
                                          </p:stCondLst>
                                        </p:cTn>
                                        <p:tgtEl>
                                          <p:spTgt spid="32"/>
                                        </p:tgtEl>
                                        <p:attrNameLst>
                                          <p:attrName>style.visibility</p:attrName>
                                        </p:attrNameLst>
                                      </p:cBhvr>
                                      <p:to>
                                        <p:strVal val="visible"/>
                                      </p:to>
                                    </p:set>
                                    <p:anim calcmode="lin" valueType="num">
                                      <p:cBhvr>
                                        <p:cTn id="69" dur="250" fill="hold"/>
                                        <p:tgtEl>
                                          <p:spTgt spid="32"/>
                                        </p:tgtEl>
                                        <p:attrNameLst>
                                          <p:attrName>ppt_w</p:attrName>
                                        </p:attrNameLst>
                                      </p:cBhvr>
                                      <p:tavLst>
                                        <p:tav tm="0">
                                          <p:val>
                                            <p:fltVal val="0"/>
                                          </p:val>
                                        </p:tav>
                                        <p:tav tm="100000">
                                          <p:val>
                                            <p:strVal val="#ppt_w"/>
                                          </p:val>
                                        </p:tav>
                                      </p:tavLst>
                                    </p:anim>
                                    <p:anim calcmode="lin" valueType="num">
                                      <p:cBhvr>
                                        <p:cTn id="70" dur="250" fill="hold"/>
                                        <p:tgtEl>
                                          <p:spTgt spid="32"/>
                                        </p:tgtEl>
                                        <p:attrNameLst>
                                          <p:attrName>ppt_h</p:attrName>
                                        </p:attrNameLst>
                                      </p:cBhvr>
                                      <p:tavLst>
                                        <p:tav tm="0">
                                          <p:val>
                                            <p:fltVal val="0"/>
                                          </p:val>
                                        </p:tav>
                                        <p:tav tm="100000">
                                          <p:val>
                                            <p:strVal val="#ppt_h"/>
                                          </p:val>
                                        </p:tav>
                                      </p:tavLst>
                                    </p:anim>
                                    <p:animEffect transition="in" filter="fade">
                                      <p:cBhvr>
                                        <p:cTn id="71" dur="250"/>
                                        <p:tgtEl>
                                          <p:spTgt spid="32"/>
                                        </p:tgtEl>
                                      </p:cBhvr>
                                    </p:animEffect>
                                  </p:childTnLst>
                                </p:cTn>
                              </p:par>
                            </p:childTnLst>
                          </p:cTn>
                        </p:par>
                        <p:par>
                          <p:cTn id="72" fill="hold">
                            <p:stCondLst>
                              <p:cond delay="7050"/>
                            </p:stCondLst>
                            <p:childTnLst>
                              <p:par>
                                <p:cTn id="73" presetID="12" presetClass="entr" presetSubtype="8"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500"/>
                                        <p:tgtEl>
                                          <p:spTgt spid="25"/>
                                        </p:tgtEl>
                                        <p:attrNameLst>
                                          <p:attrName>ppt_x</p:attrName>
                                        </p:attrNameLst>
                                      </p:cBhvr>
                                      <p:tavLst>
                                        <p:tav tm="0">
                                          <p:val>
                                            <p:strVal val="#ppt_x-#ppt_w*1.125000"/>
                                          </p:val>
                                        </p:tav>
                                        <p:tav tm="100000">
                                          <p:val>
                                            <p:strVal val="#ppt_x"/>
                                          </p:val>
                                        </p:tav>
                                      </p:tavLst>
                                    </p:anim>
                                    <p:animEffect transition="in" filter="wipe(right)">
                                      <p:cBhvr>
                                        <p:cTn id="76" dur="500"/>
                                        <p:tgtEl>
                                          <p:spTgt spid="25"/>
                                        </p:tgtEl>
                                      </p:cBhvr>
                                    </p:animEffect>
                                  </p:childTnLst>
                                </p:cTn>
                              </p:par>
                            </p:childTnLst>
                          </p:cTn>
                        </p:par>
                        <p:par>
                          <p:cTn id="77" fill="hold">
                            <p:stCondLst>
                              <p:cond delay="7550"/>
                            </p:stCondLst>
                            <p:childTnLst>
                              <p:par>
                                <p:cTn id="78" presetID="22" presetClass="entr" presetSubtype="8" fill="hold" grpId="0" nodeType="after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wipe(left)">
                                      <p:cBhvr>
                                        <p:cTn id="80" dur="500"/>
                                        <p:tgtEl>
                                          <p:spTgt spid="38"/>
                                        </p:tgtEl>
                                      </p:cBhvr>
                                    </p:animEffect>
                                  </p:childTnLst>
                                </p:cTn>
                              </p:par>
                            </p:childTnLst>
                          </p:cTn>
                        </p:par>
                        <p:par>
                          <p:cTn id="81" fill="hold">
                            <p:stCondLst>
                              <p:cond delay="8050"/>
                            </p:stCondLst>
                            <p:childTnLst>
                              <p:par>
                                <p:cTn id="82" presetID="53" presetClass="entr" presetSubtype="16"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250" fill="hold"/>
                                        <p:tgtEl>
                                          <p:spTgt spid="35"/>
                                        </p:tgtEl>
                                        <p:attrNameLst>
                                          <p:attrName>ppt_w</p:attrName>
                                        </p:attrNameLst>
                                      </p:cBhvr>
                                      <p:tavLst>
                                        <p:tav tm="0">
                                          <p:val>
                                            <p:fltVal val="0"/>
                                          </p:val>
                                        </p:tav>
                                        <p:tav tm="100000">
                                          <p:val>
                                            <p:strVal val="#ppt_w"/>
                                          </p:val>
                                        </p:tav>
                                      </p:tavLst>
                                    </p:anim>
                                    <p:anim calcmode="lin" valueType="num">
                                      <p:cBhvr>
                                        <p:cTn id="85" dur="250" fill="hold"/>
                                        <p:tgtEl>
                                          <p:spTgt spid="35"/>
                                        </p:tgtEl>
                                        <p:attrNameLst>
                                          <p:attrName>ppt_h</p:attrName>
                                        </p:attrNameLst>
                                      </p:cBhvr>
                                      <p:tavLst>
                                        <p:tav tm="0">
                                          <p:val>
                                            <p:fltVal val="0"/>
                                          </p:val>
                                        </p:tav>
                                        <p:tav tm="100000">
                                          <p:val>
                                            <p:strVal val="#ppt_h"/>
                                          </p:val>
                                        </p:tav>
                                      </p:tavLst>
                                    </p:anim>
                                    <p:animEffect transition="in" filter="fade">
                                      <p:cBhvr>
                                        <p:cTn id="86" dur="250"/>
                                        <p:tgtEl>
                                          <p:spTgt spid="35"/>
                                        </p:tgtEl>
                                      </p:cBhvr>
                                    </p:animEffect>
                                  </p:childTnLst>
                                </p:cTn>
                              </p:par>
                            </p:childTnLst>
                          </p:cTn>
                        </p:par>
                        <p:par>
                          <p:cTn id="87" fill="hold">
                            <p:stCondLst>
                              <p:cond delay="8300"/>
                            </p:stCondLst>
                            <p:childTnLst>
                              <p:par>
                                <p:cTn id="88" presetID="53" presetClass="entr" presetSubtype="16" fill="hold" grpId="0" nodeType="afterEffect">
                                  <p:stCondLst>
                                    <p:cond delay="250"/>
                                  </p:stCondLst>
                                  <p:childTnLst>
                                    <p:set>
                                      <p:cBhvr>
                                        <p:cTn id="89" dur="1" fill="hold">
                                          <p:stCondLst>
                                            <p:cond delay="0"/>
                                          </p:stCondLst>
                                        </p:cTn>
                                        <p:tgtEl>
                                          <p:spTgt spid="36"/>
                                        </p:tgtEl>
                                        <p:attrNameLst>
                                          <p:attrName>style.visibility</p:attrName>
                                        </p:attrNameLst>
                                      </p:cBhvr>
                                      <p:to>
                                        <p:strVal val="visible"/>
                                      </p:to>
                                    </p:set>
                                    <p:anim calcmode="lin" valueType="num">
                                      <p:cBhvr>
                                        <p:cTn id="90" dur="250" fill="hold"/>
                                        <p:tgtEl>
                                          <p:spTgt spid="36"/>
                                        </p:tgtEl>
                                        <p:attrNameLst>
                                          <p:attrName>ppt_w</p:attrName>
                                        </p:attrNameLst>
                                      </p:cBhvr>
                                      <p:tavLst>
                                        <p:tav tm="0">
                                          <p:val>
                                            <p:fltVal val="0"/>
                                          </p:val>
                                        </p:tav>
                                        <p:tav tm="100000">
                                          <p:val>
                                            <p:strVal val="#ppt_w"/>
                                          </p:val>
                                        </p:tav>
                                      </p:tavLst>
                                    </p:anim>
                                    <p:anim calcmode="lin" valueType="num">
                                      <p:cBhvr>
                                        <p:cTn id="91" dur="250" fill="hold"/>
                                        <p:tgtEl>
                                          <p:spTgt spid="36"/>
                                        </p:tgtEl>
                                        <p:attrNameLst>
                                          <p:attrName>ppt_h</p:attrName>
                                        </p:attrNameLst>
                                      </p:cBhvr>
                                      <p:tavLst>
                                        <p:tav tm="0">
                                          <p:val>
                                            <p:fltVal val="0"/>
                                          </p:val>
                                        </p:tav>
                                        <p:tav tm="100000">
                                          <p:val>
                                            <p:strVal val="#ppt_h"/>
                                          </p:val>
                                        </p:tav>
                                      </p:tavLst>
                                    </p:anim>
                                    <p:animEffect transition="in" filter="fade">
                                      <p:cBhvr>
                                        <p:cTn id="92" dur="250"/>
                                        <p:tgtEl>
                                          <p:spTgt spid="36"/>
                                        </p:tgtEl>
                                      </p:cBhvr>
                                    </p:animEffect>
                                  </p:childTnLst>
                                </p:cTn>
                              </p:par>
                            </p:childTnLst>
                          </p:cTn>
                        </p:par>
                        <p:par>
                          <p:cTn id="93" fill="hold">
                            <p:stCondLst>
                              <p:cond delay="8800"/>
                            </p:stCondLst>
                            <p:childTnLst>
                              <p:par>
                                <p:cTn id="94" presetID="12" presetClass="entr" presetSubtype="8" fill="hold" grpId="0" nodeType="afterEffect">
                                  <p:stCondLst>
                                    <p:cond delay="0"/>
                                  </p:stCondLst>
                                  <p:childTnLst>
                                    <p:set>
                                      <p:cBhvr>
                                        <p:cTn id="95" dur="1" fill="hold">
                                          <p:stCondLst>
                                            <p:cond delay="0"/>
                                          </p:stCondLst>
                                        </p:cTn>
                                        <p:tgtEl>
                                          <p:spTgt spid="24"/>
                                        </p:tgtEl>
                                        <p:attrNameLst>
                                          <p:attrName>style.visibility</p:attrName>
                                        </p:attrNameLst>
                                      </p:cBhvr>
                                      <p:to>
                                        <p:strVal val="visible"/>
                                      </p:to>
                                    </p:set>
                                    <p:anim calcmode="lin" valueType="num">
                                      <p:cBhvr additive="base">
                                        <p:cTn id="96" dur="500"/>
                                        <p:tgtEl>
                                          <p:spTgt spid="24"/>
                                        </p:tgtEl>
                                        <p:attrNameLst>
                                          <p:attrName>ppt_x</p:attrName>
                                        </p:attrNameLst>
                                      </p:cBhvr>
                                      <p:tavLst>
                                        <p:tav tm="0">
                                          <p:val>
                                            <p:strVal val="#ppt_x-#ppt_w*1.125000"/>
                                          </p:val>
                                        </p:tav>
                                        <p:tav tm="100000">
                                          <p:val>
                                            <p:strVal val="#ppt_x"/>
                                          </p:val>
                                        </p:tav>
                                      </p:tavLst>
                                    </p:anim>
                                    <p:animEffect transition="in" filter="wipe(right)">
                                      <p:cBhvr>
                                        <p:cTn id="97" dur="500"/>
                                        <p:tgtEl>
                                          <p:spTgt spid="24"/>
                                        </p:tgtEl>
                                      </p:cBhvr>
                                    </p:animEffect>
                                  </p:childTnLst>
                                </p:cTn>
                              </p:par>
                            </p:childTnLst>
                          </p:cTn>
                        </p:par>
                        <p:par>
                          <p:cTn id="98" fill="hold">
                            <p:stCondLst>
                              <p:cond delay="9300"/>
                            </p:stCondLst>
                            <p:childTnLst>
                              <p:par>
                                <p:cTn id="99" presetID="22" presetClass="entr" presetSubtype="8"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wipe(left)">
                                      <p:cBhvr>
                                        <p:cTn id="10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p:bldP spid="24" grpId="0"/>
      <p:bldP spid="25" grpId="0"/>
      <p:bldP spid="26" grpId="0" animBg="1"/>
      <p:bldP spid="31" grpId="0" animBg="1"/>
      <p:bldP spid="35" grpId="0" animBg="1"/>
      <p:bldP spid="36" grpId="0" animBg="1"/>
      <p:bldP spid="37" grpId="0"/>
      <p:bldP spid="38" grpId="0"/>
      <p:bldP spid="39" grpId="0"/>
      <p:bldP spid="40" grpId="0"/>
      <p:bldP spid="42" grpId="1"/>
      <p:bldP spid="9" grpId="0"/>
      <p:bldP spid="43" grpId="0"/>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cxnSp>
        <p:nvCxnSpPr>
          <p:cNvPr id="10" name="Straight Connector 9"/>
          <p:cNvCxnSpPr>
            <a:stCxn id="19" idx="2"/>
            <a:endCxn id="125" idx="6"/>
          </p:cNvCxnSpPr>
          <p:nvPr/>
        </p:nvCxnSpPr>
        <p:spPr>
          <a:xfrm>
            <a:off x="1626899" y="3585328"/>
            <a:ext cx="8938203" cy="0"/>
          </a:xfrm>
          <a:prstGeom prst="line">
            <a:avLst/>
          </a:prstGeom>
          <a:ln w="25400">
            <a:solidFill>
              <a:srgbClr val="F2BB61"/>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1626899" y="3510683"/>
            <a:ext cx="149290" cy="14929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2" name="组合 1"/>
          <p:cNvGrpSpPr/>
          <p:nvPr/>
        </p:nvGrpSpPr>
        <p:grpSpPr>
          <a:xfrm>
            <a:off x="1424439" y="1934992"/>
            <a:ext cx="554210" cy="1575692"/>
            <a:chOff x="1424439" y="1934992"/>
            <a:chExt cx="554210" cy="1575692"/>
          </a:xfrm>
        </p:grpSpPr>
        <p:cxnSp>
          <p:nvCxnSpPr>
            <p:cNvPr id="22" name="Straight Connector 21"/>
            <p:cNvCxnSpPr/>
            <p:nvPr/>
          </p:nvCxnSpPr>
          <p:spPr>
            <a:xfrm flipV="1">
              <a:off x="1701544" y="2803630"/>
              <a:ext cx="0" cy="707054"/>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1424439" y="1934992"/>
              <a:ext cx="554210" cy="554210"/>
              <a:chOff x="2848877" y="5005518"/>
              <a:chExt cx="1108420" cy="1108420"/>
            </a:xfrm>
          </p:grpSpPr>
          <p:sp>
            <p:nvSpPr>
              <p:cNvPr id="24" name="Teardrop 23"/>
              <p:cNvSpPr/>
              <p:nvPr/>
            </p:nvSpPr>
            <p:spPr>
              <a:xfrm rot="8100000">
                <a:off x="2848877" y="5005518"/>
                <a:ext cx="1108420" cy="1108420"/>
              </a:xfrm>
              <a:prstGeom prst="teardrop">
                <a:avLst>
                  <a:gd name="adj" fmla="val 200000"/>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5" name="Oval 24"/>
              <p:cNvSpPr/>
              <p:nvPr/>
            </p:nvSpPr>
            <p:spPr>
              <a:xfrm>
                <a:off x="2891171" y="5047812"/>
                <a:ext cx="1023832" cy="1023832"/>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sp>
        <p:nvSpPr>
          <p:cNvPr id="88" name="Oval 87"/>
          <p:cNvSpPr/>
          <p:nvPr/>
        </p:nvSpPr>
        <p:spPr>
          <a:xfrm>
            <a:off x="2911413" y="3510683"/>
            <a:ext cx="149290" cy="14929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29" name="Group 28"/>
          <p:cNvGrpSpPr/>
          <p:nvPr/>
        </p:nvGrpSpPr>
        <p:grpSpPr>
          <a:xfrm rot="10800000">
            <a:off x="2708953" y="3659973"/>
            <a:ext cx="554210" cy="1575691"/>
            <a:chOff x="5653757" y="5824668"/>
            <a:chExt cx="1108420" cy="3151382"/>
          </a:xfrm>
        </p:grpSpPr>
        <p:cxnSp>
          <p:nvCxnSpPr>
            <p:cNvPr id="89" name="Straight Connector 88"/>
            <p:cNvCxnSpPr/>
            <p:nvPr/>
          </p:nvCxnSpPr>
          <p:spPr>
            <a:xfrm flipV="1">
              <a:off x="6207967" y="7561943"/>
              <a:ext cx="0" cy="1414107"/>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nvGrpSpPr>
            <p:cNvPr id="90" name="Group 89"/>
            <p:cNvGrpSpPr/>
            <p:nvPr/>
          </p:nvGrpSpPr>
          <p:grpSpPr>
            <a:xfrm>
              <a:off x="5653757" y="5824668"/>
              <a:ext cx="1108420" cy="1108420"/>
              <a:chOff x="8861415" y="4430994"/>
              <a:chExt cx="1108420" cy="1108420"/>
            </a:xfrm>
          </p:grpSpPr>
          <p:sp>
            <p:nvSpPr>
              <p:cNvPr id="91" name="Teardrop 90"/>
              <p:cNvSpPr/>
              <p:nvPr/>
            </p:nvSpPr>
            <p:spPr>
              <a:xfrm rot="8100000">
                <a:off x="8861415" y="4430994"/>
                <a:ext cx="1108420" cy="1108420"/>
              </a:xfrm>
              <a:prstGeom prst="teardrop">
                <a:avLst>
                  <a:gd name="adj" fmla="val 200000"/>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2" name="Oval 91"/>
              <p:cNvSpPr/>
              <p:nvPr/>
            </p:nvSpPr>
            <p:spPr>
              <a:xfrm>
                <a:off x="8903708" y="4473288"/>
                <a:ext cx="1023832" cy="1023832"/>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sp>
        <p:nvSpPr>
          <p:cNvPr id="98" name="Oval 97"/>
          <p:cNvSpPr/>
          <p:nvPr/>
        </p:nvSpPr>
        <p:spPr>
          <a:xfrm>
            <a:off x="4067712" y="3510683"/>
            <a:ext cx="149290" cy="14929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3" name="组合 2"/>
          <p:cNvGrpSpPr/>
          <p:nvPr/>
        </p:nvGrpSpPr>
        <p:grpSpPr>
          <a:xfrm>
            <a:off x="3865252" y="1934992"/>
            <a:ext cx="554210" cy="1575692"/>
            <a:chOff x="3865252" y="1934992"/>
            <a:chExt cx="554210" cy="1575692"/>
          </a:xfrm>
        </p:grpSpPr>
        <p:cxnSp>
          <p:nvCxnSpPr>
            <p:cNvPr id="99" name="Straight Connector 98"/>
            <p:cNvCxnSpPr/>
            <p:nvPr/>
          </p:nvCxnSpPr>
          <p:spPr>
            <a:xfrm flipV="1">
              <a:off x="4142357" y="2803630"/>
              <a:ext cx="0" cy="707054"/>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nvGrpSpPr>
            <p:cNvPr id="100" name="Group 99"/>
            <p:cNvGrpSpPr/>
            <p:nvPr/>
          </p:nvGrpSpPr>
          <p:grpSpPr>
            <a:xfrm>
              <a:off x="3865252" y="1934992"/>
              <a:ext cx="554210" cy="554210"/>
              <a:chOff x="8861415" y="4430994"/>
              <a:chExt cx="1108420" cy="1108420"/>
            </a:xfrm>
          </p:grpSpPr>
          <p:sp>
            <p:nvSpPr>
              <p:cNvPr id="101" name="Teardrop 100"/>
              <p:cNvSpPr/>
              <p:nvPr/>
            </p:nvSpPr>
            <p:spPr>
              <a:xfrm rot="8100000">
                <a:off x="8861415" y="4430994"/>
                <a:ext cx="1108420" cy="1108420"/>
              </a:xfrm>
              <a:prstGeom prst="teardrop">
                <a:avLst>
                  <a:gd name="adj" fmla="val 200000"/>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2" name="Oval 101"/>
              <p:cNvSpPr/>
              <p:nvPr/>
            </p:nvSpPr>
            <p:spPr>
              <a:xfrm>
                <a:off x="8903708" y="4473288"/>
                <a:ext cx="1023832" cy="1023832"/>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sp>
        <p:nvSpPr>
          <p:cNvPr id="103" name="Oval 102"/>
          <p:cNvSpPr/>
          <p:nvPr/>
        </p:nvSpPr>
        <p:spPr>
          <a:xfrm>
            <a:off x="5352226" y="3510683"/>
            <a:ext cx="149290" cy="14929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104" name="Group 103"/>
          <p:cNvGrpSpPr/>
          <p:nvPr/>
        </p:nvGrpSpPr>
        <p:grpSpPr>
          <a:xfrm rot="10800000">
            <a:off x="5149766" y="3659973"/>
            <a:ext cx="554210" cy="1575691"/>
            <a:chOff x="5653757" y="5824668"/>
            <a:chExt cx="1108420" cy="3151382"/>
          </a:xfrm>
        </p:grpSpPr>
        <p:cxnSp>
          <p:nvCxnSpPr>
            <p:cNvPr id="105" name="Straight Connector 104"/>
            <p:cNvCxnSpPr/>
            <p:nvPr/>
          </p:nvCxnSpPr>
          <p:spPr>
            <a:xfrm flipV="1">
              <a:off x="6207967" y="7561943"/>
              <a:ext cx="0" cy="1414107"/>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nvGrpSpPr>
            <p:cNvPr id="106" name="Group 105"/>
            <p:cNvGrpSpPr/>
            <p:nvPr/>
          </p:nvGrpSpPr>
          <p:grpSpPr>
            <a:xfrm>
              <a:off x="5653757" y="5824668"/>
              <a:ext cx="1108420" cy="1108420"/>
              <a:chOff x="8861415" y="4430994"/>
              <a:chExt cx="1108420" cy="1108420"/>
            </a:xfrm>
          </p:grpSpPr>
          <p:sp>
            <p:nvSpPr>
              <p:cNvPr id="107" name="Teardrop 106"/>
              <p:cNvSpPr/>
              <p:nvPr/>
            </p:nvSpPr>
            <p:spPr>
              <a:xfrm rot="8100000">
                <a:off x="8861415" y="4430994"/>
                <a:ext cx="1108420" cy="1108420"/>
              </a:xfrm>
              <a:prstGeom prst="teardrop">
                <a:avLst>
                  <a:gd name="adj" fmla="val 200000"/>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8" name="Oval 107"/>
              <p:cNvSpPr/>
              <p:nvPr/>
            </p:nvSpPr>
            <p:spPr>
              <a:xfrm>
                <a:off x="8903708" y="4473288"/>
                <a:ext cx="1023832" cy="1023832"/>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sp>
        <p:nvSpPr>
          <p:cNvPr id="109" name="Oval 108"/>
          <p:cNvSpPr/>
          <p:nvPr/>
        </p:nvSpPr>
        <p:spPr>
          <a:xfrm>
            <a:off x="6509274" y="3510683"/>
            <a:ext cx="149290" cy="14929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4" name="组合 3"/>
          <p:cNvGrpSpPr/>
          <p:nvPr/>
        </p:nvGrpSpPr>
        <p:grpSpPr>
          <a:xfrm>
            <a:off x="6306814" y="1934992"/>
            <a:ext cx="554210" cy="1575692"/>
            <a:chOff x="6306814" y="1934992"/>
            <a:chExt cx="554210" cy="1575692"/>
          </a:xfrm>
        </p:grpSpPr>
        <p:cxnSp>
          <p:nvCxnSpPr>
            <p:cNvPr id="110" name="Straight Connector 109"/>
            <p:cNvCxnSpPr/>
            <p:nvPr/>
          </p:nvCxnSpPr>
          <p:spPr>
            <a:xfrm flipV="1">
              <a:off x="6583919" y="2803630"/>
              <a:ext cx="0" cy="707054"/>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nvGrpSpPr>
            <p:cNvPr id="162" name="Group 161"/>
            <p:cNvGrpSpPr/>
            <p:nvPr/>
          </p:nvGrpSpPr>
          <p:grpSpPr>
            <a:xfrm>
              <a:off x="6306814" y="1934992"/>
              <a:ext cx="554210" cy="554210"/>
              <a:chOff x="12613628" y="4896346"/>
              <a:chExt cx="1108420" cy="1108420"/>
            </a:xfrm>
          </p:grpSpPr>
          <p:sp>
            <p:nvSpPr>
              <p:cNvPr id="112" name="Teardrop 111"/>
              <p:cNvSpPr/>
              <p:nvPr/>
            </p:nvSpPr>
            <p:spPr>
              <a:xfrm rot="8100000">
                <a:off x="12613628" y="4896346"/>
                <a:ext cx="1108420" cy="1108420"/>
              </a:xfrm>
              <a:prstGeom prst="teardrop">
                <a:avLst>
                  <a:gd name="adj" fmla="val 200000"/>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13" name="Oval 112"/>
              <p:cNvSpPr/>
              <p:nvPr/>
            </p:nvSpPr>
            <p:spPr>
              <a:xfrm>
                <a:off x="12655921" y="4938640"/>
                <a:ext cx="1023832" cy="1023832"/>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sp>
        <p:nvSpPr>
          <p:cNvPr id="114" name="Oval 113"/>
          <p:cNvSpPr/>
          <p:nvPr/>
        </p:nvSpPr>
        <p:spPr>
          <a:xfrm>
            <a:off x="7793788" y="3510683"/>
            <a:ext cx="149290" cy="14929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115" name="Group 114"/>
          <p:cNvGrpSpPr/>
          <p:nvPr/>
        </p:nvGrpSpPr>
        <p:grpSpPr>
          <a:xfrm rot="10800000">
            <a:off x="7591328" y="3659973"/>
            <a:ext cx="554210" cy="1575691"/>
            <a:chOff x="5653757" y="5824668"/>
            <a:chExt cx="1108420" cy="3151382"/>
          </a:xfrm>
        </p:grpSpPr>
        <p:cxnSp>
          <p:nvCxnSpPr>
            <p:cNvPr id="116" name="Straight Connector 115"/>
            <p:cNvCxnSpPr/>
            <p:nvPr/>
          </p:nvCxnSpPr>
          <p:spPr>
            <a:xfrm flipV="1">
              <a:off x="6207967" y="7561943"/>
              <a:ext cx="0" cy="1414107"/>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nvGrpSpPr>
            <p:cNvPr id="117" name="Group 116"/>
            <p:cNvGrpSpPr/>
            <p:nvPr/>
          </p:nvGrpSpPr>
          <p:grpSpPr>
            <a:xfrm>
              <a:off x="5653757" y="5824668"/>
              <a:ext cx="1108420" cy="1108420"/>
              <a:chOff x="8861415" y="4430994"/>
              <a:chExt cx="1108420" cy="1108420"/>
            </a:xfrm>
          </p:grpSpPr>
          <p:sp>
            <p:nvSpPr>
              <p:cNvPr id="118" name="Teardrop 117"/>
              <p:cNvSpPr/>
              <p:nvPr/>
            </p:nvSpPr>
            <p:spPr>
              <a:xfrm rot="8100000">
                <a:off x="8861415" y="4430994"/>
                <a:ext cx="1108420" cy="1108420"/>
              </a:xfrm>
              <a:prstGeom prst="teardrop">
                <a:avLst>
                  <a:gd name="adj" fmla="val 200000"/>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19" name="Oval 118"/>
              <p:cNvSpPr/>
              <p:nvPr/>
            </p:nvSpPr>
            <p:spPr>
              <a:xfrm>
                <a:off x="8903708" y="4473288"/>
                <a:ext cx="1023832" cy="1023832"/>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sp>
        <p:nvSpPr>
          <p:cNvPr id="120" name="Oval 119"/>
          <p:cNvSpPr/>
          <p:nvPr/>
        </p:nvSpPr>
        <p:spPr>
          <a:xfrm>
            <a:off x="9131298" y="3510683"/>
            <a:ext cx="149290" cy="14929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5" name="组合 4"/>
          <p:cNvGrpSpPr/>
          <p:nvPr/>
        </p:nvGrpSpPr>
        <p:grpSpPr>
          <a:xfrm>
            <a:off x="8928838" y="1934992"/>
            <a:ext cx="554210" cy="1575692"/>
            <a:chOff x="8928838" y="1934992"/>
            <a:chExt cx="554210" cy="1575692"/>
          </a:xfrm>
        </p:grpSpPr>
        <p:cxnSp>
          <p:nvCxnSpPr>
            <p:cNvPr id="121" name="Straight Connector 120"/>
            <p:cNvCxnSpPr/>
            <p:nvPr/>
          </p:nvCxnSpPr>
          <p:spPr>
            <a:xfrm flipV="1">
              <a:off x="9205943" y="2803630"/>
              <a:ext cx="0" cy="707054"/>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8928838" y="1934992"/>
              <a:ext cx="554210" cy="554210"/>
              <a:chOff x="8861415" y="4430994"/>
              <a:chExt cx="1108420" cy="1108420"/>
            </a:xfrm>
          </p:grpSpPr>
          <p:sp>
            <p:nvSpPr>
              <p:cNvPr id="123" name="Teardrop 122"/>
              <p:cNvSpPr/>
              <p:nvPr/>
            </p:nvSpPr>
            <p:spPr>
              <a:xfrm rot="8100000">
                <a:off x="8861415" y="4430994"/>
                <a:ext cx="1108420" cy="1108420"/>
              </a:xfrm>
              <a:prstGeom prst="teardrop">
                <a:avLst>
                  <a:gd name="adj" fmla="val 200000"/>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24" name="Oval 123"/>
              <p:cNvSpPr/>
              <p:nvPr/>
            </p:nvSpPr>
            <p:spPr>
              <a:xfrm>
                <a:off x="8903708" y="4473288"/>
                <a:ext cx="1023832" cy="1023832"/>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sp>
        <p:nvSpPr>
          <p:cNvPr id="125" name="Oval 124"/>
          <p:cNvSpPr/>
          <p:nvPr/>
        </p:nvSpPr>
        <p:spPr>
          <a:xfrm>
            <a:off x="10415812" y="3510683"/>
            <a:ext cx="149290" cy="14929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126" name="Group 125"/>
          <p:cNvGrpSpPr/>
          <p:nvPr/>
        </p:nvGrpSpPr>
        <p:grpSpPr>
          <a:xfrm rot="10800000">
            <a:off x="10213352" y="3659973"/>
            <a:ext cx="554210" cy="1575691"/>
            <a:chOff x="5653757" y="5824668"/>
            <a:chExt cx="1108420" cy="3151382"/>
          </a:xfrm>
        </p:grpSpPr>
        <p:cxnSp>
          <p:nvCxnSpPr>
            <p:cNvPr id="127" name="Straight Connector 126"/>
            <p:cNvCxnSpPr/>
            <p:nvPr/>
          </p:nvCxnSpPr>
          <p:spPr>
            <a:xfrm flipV="1">
              <a:off x="6207967" y="7561943"/>
              <a:ext cx="0" cy="1414107"/>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nvGrpSpPr>
            <p:cNvPr id="128" name="Group 127"/>
            <p:cNvGrpSpPr/>
            <p:nvPr/>
          </p:nvGrpSpPr>
          <p:grpSpPr>
            <a:xfrm>
              <a:off x="5653757" y="5824668"/>
              <a:ext cx="1108420" cy="1108420"/>
              <a:chOff x="8861415" y="4430994"/>
              <a:chExt cx="1108420" cy="1108420"/>
            </a:xfrm>
          </p:grpSpPr>
          <p:sp>
            <p:nvSpPr>
              <p:cNvPr id="129" name="Teardrop 128"/>
              <p:cNvSpPr/>
              <p:nvPr/>
            </p:nvSpPr>
            <p:spPr>
              <a:xfrm rot="8100000">
                <a:off x="8861415" y="4430994"/>
                <a:ext cx="1108420" cy="1108420"/>
              </a:xfrm>
              <a:prstGeom prst="teardrop">
                <a:avLst>
                  <a:gd name="adj" fmla="val 200000"/>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30" name="Oval 129"/>
              <p:cNvSpPr/>
              <p:nvPr/>
            </p:nvSpPr>
            <p:spPr>
              <a:xfrm>
                <a:off x="8903708" y="4473288"/>
                <a:ext cx="1023832" cy="1023832"/>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sp>
        <p:nvSpPr>
          <p:cNvPr id="139" name="TextBox 138"/>
          <p:cNvSpPr txBox="1"/>
          <p:nvPr/>
        </p:nvSpPr>
        <p:spPr>
          <a:xfrm>
            <a:off x="10290722" y="3184197"/>
            <a:ext cx="399468"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F2BB61"/>
                </a:solidFill>
                <a:effectLst/>
                <a:uLnTx/>
                <a:uFillTx/>
                <a:cs typeface="+mn-ea"/>
                <a:sym typeface="+mn-lt"/>
              </a:rPr>
              <a:t>201</a:t>
            </a:r>
            <a:r>
              <a:rPr kumimoji="0" lang="en-US" sz="1200" b="0" i="0" u="none" strike="noStrike" kern="0" cap="none" spc="0" normalizeH="0" baseline="0" noProof="0" dirty="0">
                <a:ln>
                  <a:noFill/>
                </a:ln>
                <a:solidFill>
                  <a:srgbClr val="F2BB61"/>
                </a:solidFill>
                <a:effectLst/>
                <a:uLnTx/>
                <a:uFillTx/>
                <a:cs typeface="+mn-ea"/>
                <a:sym typeface="+mn-lt"/>
              </a:rPr>
              <a:t>7</a:t>
            </a:r>
            <a:endParaRPr kumimoji="0" lang="tr-TR" sz="1200" b="0" i="0" u="none" strike="noStrike" kern="0" cap="none" spc="0" normalizeH="0" baseline="0" noProof="0" dirty="0">
              <a:ln>
                <a:noFill/>
              </a:ln>
              <a:solidFill>
                <a:srgbClr val="F2BB61"/>
              </a:solidFill>
              <a:effectLst/>
              <a:uLnTx/>
              <a:uFillTx/>
              <a:cs typeface="+mn-ea"/>
              <a:sym typeface="+mn-lt"/>
            </a:endParaRPr>
          </a:p>
        </p:txBody>
      </p:sp>
      <p:sp>
        <p:nvSpPr>
          <p:cNvPr id="140" name="Rectangle 139"/>
          <p:cNvSpPr/>
          <p:nvPr/>
        </p:nvSpPr>
        <p:spPr>
          <a:xfrm>
            <a:off x="9698850" y="2663787"/>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141" name="TextBox 140"/>
          <p:cNvSpPr txBox="1"/>
          <p:nvPr/>
        </p:nvSpPr>
        <p:spPr>
          <a:xfrm>
            <a:off x="9001399" y="3804396"/>
            <a:ext cx="409087"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F2BB61"/>
                </a:solidFill>
                <a:effectLst/>
                <a:uLnTx/>
                <a:uFillTx/>
                <a:cs typeface="+mn-ea"/>
                <a:sym typeface="+mn-lt"/>
              </a:rPr>
              <a:t>201</a:t>
            </a:r>
            <a:r>
              <a:rPr kumimoji="0" lang="en-US" sz="1200" b="0" i="0" u="none" strike="noStrike" kern="0" cap="none" spc="0" normalizeH="0" baseline="0" noProof="0" dirty="0">
                <a:ln>
                  <a:noFill/>
                </a:ln>
                <a:solidFill>
                  <a:srgbClr val="F2BB61"/>
                </a:solidFill>
                <a:effectLst/>
                <a:uLnTx/>
                <a:uFillTx/>
                <a:cs typeface="+mn-ea"/>
                <a:sym typeface="+mn-lt"/>
              </a:rPr>
              <a:t>6</a:t>
            </a:r>
            <a:endParaRPr kumimoji="0" lang="tr-TR" sz="1200" b="0" i="0" u="none" strike="noStrike" kern="0" cap="none" spc="0" normalizeH="0" baseline="0" noProof="0" dirty="0">
              <a:ln>
                <a:noFill/>
              </a:ln>
              <a:solidFill>
                <a:srgbClr val="F2BB61"/>
              </a:solidFill>
              <a:effectLst/>
              <a:uLnTx/>
              <a:uFillTx/>
              <a:cs typeface="+mn-ea"/>
              <a:sym typeface="+mn-lt"/>
            </a:endParaRPr>
          </a:p>
        </p:txBody>
      </p:sp>
      <p:sp>
        <p:nvSpPr>
          <p:cNvPr id="142" name="Rectangle 141"/>
          <p:cNvSpPr/>
          <p:nvPr/>
        </p:nvSpPr>
        <p:spPr>
          <a:xfrm>
            <a:off x="8425162" y="4035229"/>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a:ln>
                  <a:noFill/>
                </a:ln>
                <a:solidFill>
                  <a:schemeClr val="bg1">
                    <a:lumMod val="95000"/>
                  </a:schemeClr>
                </a:solidFill>
                <a:effectLst/>
                <a:uLnTx/>
                <a:uFillTx/>
                <a:cs typeface="+mn-ea"/>
                <a:sym typeface="+mn-lt"/>
              </a:rPr>
              <a:t>Lorem ipsum dolor sit amet, consectetur.</a:t>
            </a:r>
          </a:p>
        </p:txBody>
      </p:sp>
      <p:sp>
        <p:nvSpPr>
          <p:cNvPr id="143" name="TextBox 142"/>
          <p:cNvSpPr txBox="1"/>
          <p:nvPr/>
        </p:nvSpPr>
        <p:spPr>
          <a:xfrm>
            <a:off x="6382581" y="3804396"/>
            <a:ext cx="402675"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F2BB61"/>
                </a:solidFill>
                <a:effectLst/>
                <a:uLnTx/>
                <a:uFillTx/>
                <a:cs typeface="+mn-ea"/>
                <a:sym typeface="+mn-lt"/>
              </a:rPr>
              <a:t>201</a:t>
            </a:r>
            <a:r>
              <a:rPr kumimoji="0" lang="en-US" sz="1200" b="0" i="0" u="none" strike="noStrike" kern="0" cap="none" spc="0" normalizeH="0" baseline="0" noProof="0" dirty="0">
                <a:ln>
                  <a:noFill/>
                </a:ln>
                <a:solidFill>
                  <a:srgbClr val="F2BB61"/>
                </a:solidFill>
                <a:effectLst/>
                <a:uLnTx/>
                <a:uFillTx/>
                <a:cs typeface="+mn-ea"/>
                <a:sym typeface="+mn-lt"/>
              </a:rPr>
              <a:t>4</a:t>
            </a:r>
            <a:endParaRPr kumimoji="0" lang="tr-TR" sz="1200" b="0" i="0" u="none" strike="noStrike" kern="0" cap="none" spc="0" normalizeH="0" baseline="0" noProof="0" dirty="0">
              <a:ln>
                <a:noFill/>
              </a:ln>
              <a:solidFill>
                <a:srgbClr val="F2BB61"/>
              </a:solidFill>
              <a:effectLst/>
              <a:uLnTx/>
              <a:uFillTx/>
              <a:cs typeface="+mn-ea"/>
              <a:sym typeface="+mn-lt"/>
            </a:endParaRPr>
          </a:p>
        </p:txBody>
      </p:sp>
      <p:sp>
        <p:nvSpPr>
          <p:cNvPr id="144" name="Rectangle 143"/>
          <p:cNvSpPr/>
          <p:nvPr/>
        </p:nvSpPr>
        <p:spPr>
          <a:xfrm>
            <a:off x="5803139" y="4035229"/>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a:ln>
                  <a:noFill/>
                </a:ln>
                <a:solidFill>
                  <a:schemeClr val="bg1">
                    <a:lumMod val="95000"/>
                  </a:schemeClr>
                </a:solidFill>
                <a:effectLst/>
                <a:uLnTx/>
                <a:uFillTx/>
                <a:cs typeface="+mn-ea"/>
                <a:sym typeface="+mn-lt"/>
              </a:rPr>
              <a:t>Lorem ipsum dolor sit amet, consectetur.</a:t>
            </a:r>
          </a:p>
        </p:txBody>
      </p:sp>
      <p:sp>
        <p:nvSpPr>
          <p:cNvPr id="145" name="TextBox 144"/>
          <p:cNvSpPr txBox="1"/>
          <p:nvPr/>
        </p:nvSpPr>
        <p:spPr>
          <a:xfrm>
            <a:off x="3941767" y="3804396"/>
            <a:ext cx="402675"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F2BB61"/>
                </a:solidFill>
                <a:effectLst/>
                <a:uLnTx/>
                <a:uFillTx/>
                <a:cs typeface="+mn-ea"/>
                <a:sym typeface="+mn-lt"/>
              </a:rPr>
              <a:t>201</a:t>
            </a:r>
            <a:r>
              <a:rPr kumimoji="0" lang="en-US" sz="1200" b="0" i="0" u="none" strike="noStrike" kern="0" cap="none" spc="0" normalizeH="0" baseline="0" noProof="0" dirty="0">
                <a:ln>
                  <a:noFill/>
                </a:ln>
                <a:solidFill>
                  <a:srgbClr val="F2BB61"/>
                </a:solidFill>
                <a:effectLst/>
                <a:uLnTx/>
                <a:uFillTx/>
                <a:cs typeface="+mn-ea"/>
                <a:sym typeface="+mn-lt"/>
              </a:rPr>
              <a:t>2</a:t>
            </a:r>
            <a:endParaRPr kumimoji="0" lang="tr-TR" sz="1200" b="0" i="0" u="none" strike="noStrike" kern="0" cap="none" spc="0" normalizeH="0" baseline="0" noProof="0" dirty="0">
              <a:ln>
                <a:noFill/>
              </a:ln>
              <a:solidFill>
                <a:srgbClr val="F2BB61"/>
              </a:solidFill>
              <a:effectLst/>
              <a:uLnTx/>
              <a:uFillTx/>
              <a:cs typeface="+mn-ea"/>
              <a:sym typeface="+mn-lt"/>
            </a:endParaRPr>
          </a:p>
        </p:txBody>
      </p:sp>
      <p:sp>
        <p:nvSpPr>
          <p:cNvPr id="146" name="Rectangle 145"/>
          <p:cNvSpPr/>
          <p:nvPr/>
        </p:nvSpPr>
        <p:spPr>
          <a:xfrm>
            <a:off x="3362325" y="4035229"/>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147" name="TextBox 146"/>
          <p:cNvSpPr txBox="1"/>
          <p:nvPr/>
        </p:nvSpPr>
        <p:spPr>
          <a:xfrm>
            <a:off x="1496823" y="3804396"/>
            <a:ext cx="410689"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F2BB61"/>
                </a:solidFill>
                <a:effectLst/>
                <a:uLnTx/>
                <a:uFillTx/>
                <a:cs typeface="+mn-ea"/>
                <a:sym typeface="+mn-lt"/>
              </a:rPr>
              <a:t>20</a:t>
            </a:r>
            <a:r>
              <a:rPr kumimoji="0" lang="en-US" sz="1200" b="0" i="0" u="none" strike="noStrike" kern="0" cap="none" spc="0" normalizeH="0" baseline="0" noProof="0" dirty="0">
                <a:ln>
                  <a:noFill/>
                </a:ln>
                <a:solidFill>
                  <a:srgbClr val="F2BB61"/>
                </a:solidFill>
                <a:effectLst/>
                <a:uLnTx/>
                <a:uFillTx/>
                <a:cs typeface="+mn-ea"/>
                <a:sym typeface="+mn-lt"/>
              </a:rPr>
              <a:t>10</a:t>
            </a:r>
            <a:endParaRPr kumimoji="0" lang="tr-TR" sz="1200" b="0" i="0" u="none" strike="noStrike" kern="0" cap="none" spc="0" normalizeH="0" baseline="0" noProof="0" dirty="0">
              <a:ln>
                <a:noFill/>
              </a:ln>
              <a:solidFill>
                <a:srgbClr val="F2BB61"/>
              </a:solidFill>
              <a:effectLst/>
              <a:uLnTx/>
              <a:uFillTx/>
              <a:cs typeface="+mn-ea"/>
              <a:sym typeface="+mn-lt"/>
            </a:endParaRPr>
          </a:p>
        </p:txBody>
      </p:sp>
      <p:sp>
        <p:nvSpPr>
          <p:cNvPr id="148" name="Rectangle 147"/>
          <p:cNvSpPr/>
          <p:nvPr/>
        </p:nvSpPr>
        <p:spPr>
          <a:xfrm>
            <a:off x="921387" y="4035229"/>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149" name="TextBox 148"/>
          <p:cNvSpPr txBox="1"/>
          <p:nvPr/>
        </p:nvSpPr>
        <p:spPr>
          <a:xfrm>
            <a:off x="7677252" y="3184197"/>
            <a:ext cx="405880"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F2BB61"/>
                </a:solidFill>
                <a:effectLst/>
                <a:uLnTx/>
                <a:uFillTx/>
                <a:cs typeface="+mn-ea"/>
                <a:sym typeface="+mn-lt"/>
              </a:rPr>
              <a:t>201</a:t>
            </a:r>
            <a:r>
              <a:rPr kumimoji="0" lang="en-US" sz="1200" b="0" i="0" u="none" strike="noStrike" kern="0" cap="none" spc="0" normalizeH="0" baseline="0" noProof="0" dirty="0">
                <a:ln>
                  <a:noFill/>
                </a:ln>
                <a:solidFill>
                  <a:srgbClr val="F2BB61"/>
                </a:solidFill>
                <a:effectLst/>
                <a:uLnTx/>
                <a:uFillTx/>
                <a:cs typeface="+mn-ea"/>
                <a:sym typeface="+mn-lt"/>
              </a:rPr>
              <a:t>5</a:t>
            </a:r>
            <a:endParaRPr kumimoji="0" lang="tr-TR" sz="1200" b="0" i="0" u="none" strike="noStrike" kern="0" cap="none" spc="0" normalizeH="0" baseline="0" noProof="0" dirty="0">
              <a:ln>
                <a:noFill/>
              </a:ln>
              <a:solidFill>
                <a:srgbClr val="F2BB61"/>
              </a:solidFill>
              <a:effectLst/>
              <a:uLnTx/>
              <a:uFillTx/>
              <a:cs typeface="+mn-ea"/>
              <a:sym typeface="+mn-lt"/>
            </a:endParaRPr>
          </a:p>
        </p:txBody>
      </p:sp>
      <p:sp>
        <p:nvSpPr>
          <p:cNvPr id="150" name="Rectangle 149"/>
          <p:cNvSpPr/>
          <p:nvPr/>
        </p:nvSpPr>
        <p:spPr>
          <a:xfrm>
            <a:off x="7088586" y="2663787"/>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a:ln>
                  <a:noFill/>
                </a:ln>
                <a:solidFill>
                  <a:schemeClr val="bg1">
                    <a:lumMod val="95000"/>
                  </a:schemeClr>
                </a:solidFill>
                <a:effectLst/>
                <a:uLnTx/>
                <a:uFillTx/>
                <a:cs typeface="+mn-ea"/>
                <a:sym typeface="+mn-lt"/>
              </a:rPr>
              <a:t>Lorem ipsum dolor sit amet, consectetur.</a:t>
            </a:r>
          </a:p>
        </p:txBody>
      </p:sp>
      <p:sp>
        <p:nvSpPr>
          <p:cNvPr id="153" name="TextBox 152"/>
          <p:cNvSpPr txBox="1"/>
          <p:nvPr/>
        </p:nvSpPr>
        <p:spPr>
          <a:xfrm>
            <a:off x="5222326" y="3184197"/>
            <a:ext cx="409087"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F2BB61"/>
                </a:solidFill>
                <a:effectLst/>
                <a:uLnTx/>
                <a:uFillTx/>
                <a:cs typeface="+mn-ea"/>
                <a:sym typeface="+mn-lt"/>
              </a:rPr>
              <a:t>201</a:t>
            </a:r>
            <a:r>
              <a:rPr kumimoji="0" lang="en-US" sz="1200" b="0" i="0" u="none" strike="noStrike" kern="0" cap="none" spc="0" normalizeH="0" baseline="0" noProof="0" dirty="0">
                <a:ln>
                  <a:noFill/>
                </a:ln>
                <a:solidFill>
                  <a:srgbClr val="F2BB61"/>
                </a:solidFill>
                <a:effectLst/>
                <a:uLnTx/>
                <a:uFillTx/>
                <a:cs typeface="+mn-ea"/>
                <a:sym typeface="+mn-lt"/>
              </a:rPr>
              <a:t>3</a:t>
            </a:r>
            <a:endParaRPr kumimoji="0" lang="tr-TR" sz="1200" b="0" i="0" u="none" strike="noStrike" kern="0" cap="none" spc="0" normalizeH="0" baseline="0" noProof="0" dirty="0">
              <a:ln>
                <a:noFill/>
              </a:ln>
              <a:solidFill>
                <a:srgbClr val="F2BB61"/>
              </a:solidFill>
              <a:effectLst/>
              <a:uLnTx/>
              <a:uFillTx/>
              <a:cs typeface="+mn-ea"/>
              <a:sym typeface="+mn-lt"/>
            </a:endParaRPr>
          </a:p>
        </p:txBody>
      </p:sp>
      <p:sp>
        <p:nvSpPr>
          <p:cNvPr id="154" name="Rectangle 153"/>
          <p:cNvSpPr/>
          <p:nvPr/>
        </p:nvSpPr>
        <p:spPr>
          <a:xfrm>
            <a:off x="4635264" y="2663787"/>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155" name="TextBox 154"/>
          <p:cNvSpPr txBox="1"/>
          <p:nvPr/>
        </p:nvSpPr>
        <p:spPr>
          <a:xfrm>
            <a:off x="2799675" y="3184197"/>
            <a:ext cx="375424"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F2BB61"/>
                </a:solidFill>
                <a:effectLst/>
                <a:uLnTx/>
                <a:uFillTx/>
                <a:cs typeface="+mn-ea"/>
                <a:sym typeface="+mn-lt"/>
              </a:rPr>
              <a:t>201</a:t>
            </a:r>
            <a:r>
              <a:rPr kumimoji="0" lang="en-US" sz="1200" b="0" i="0" u="none" strike="noStrike" kern="0" cap="none" spc="0" normalizeH="0" baseline="0" noProof="0" dirty="0">
                <a:ln>
                  <a:noFill/>
                </a:ln>
                <a:solidFill>
                  <a:srgbClr val="F2BB61"/>
                </a:solidFill>
                <a:effectLst/>
                <a:uLnTx/>
                <a:uFillTx/>
                <a:cs typeface="+mn-ea"/>
                <a:sym typeface="+mn-lt"/>
              </a:rPr>
              <a:t>1</a:t>
            </a:r>
            <a:endParaRPr kumimoji="0" lang="tr-TR" sz="1200" b="0" i="0" u="none" strike="noStrike" kern="0" cap="none" spc="0" normalizeH="0" baseline="0" noProof="0" dirty="0">
              <a:ln>
                <a:noFill/>
              </a:ln>
              <a:solidFill>
                <a:srgbClr val="F2BB61"/>
              </a:solidFill>
              <a:effectLst/>
              <a:uLnTx/>
              <a:uFillTx/>
              <a:cs typeface="+mn-ea"/>
              <a:sym typeface="+mn-lt"/>
            </a:endParaRPr>
          </a:p>
        </p:txBody>
      </p:sp>
      <p:sp>
        <p:nvSpPr>
          <p:cNvPr id="156" name="Rectangle 155"/>
          <p:cNvSpPr/>
          <p:nvPr/>
        </p:nvSpPr>
        <p:spPr>
          <a:xfrm>
            <a:off x="2195781" y="2663787"/>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94" name="Shape 937"/>
          <p:cNvSpPr/>
          <p:nvPr/>
        </p:nvSpPr>
        <p:spPr>
          <a:xfrm>
            <a:off x="4030209" y="2097179"/>
            <a:ext cx="224296" cy="199525"/>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F2BB6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sp>
        <p:nvSpPr>
          <p:cNvPr id="97" name="AutoShape 32"/>
          <p:cNvSpPr>
            <a:spLocks/>
          </p:cNvSpPr>
          <p:nvPr/>
        </p:nvSpPr>
        <p:spPr bwMode="auto">
          <a:xfrm>
            <a:off x="9108058" y="2132072"/>
            <a:ext cx="217419" cy="179550"/>
          </a:xfrm>
          <a:custGeom>
            <a:avLst/>
            <a:gdLst>
              <a:gd name="T0" fmla="*/ 15660 w 21600"/>
              <a:gd name="T1" fmla="*/ 16668 h 21148"/>
              <a:gd name="T2" fmla="*/ 11880 w 21600"/>
              <a:gd name="T3" fmla="*/ 12668 h 21148"/>
              <a:gd name="T4" fmla="*/ 11880 w 21600"/>
              <a:gd name="T5" fmla="*/ 10428 h 21148"/>
              <a:gd name="T6" fmla="*/ 13365 w 21600"/>
              <a:gd name="T7" fmla="*/ 12508 h 21148"/>
              <a:gd name="T8" fmla="*/ 15390 w 21600"/>
              <a:gd name="T9" fmla="*/ 11388 h 21148"/>
              <a:gd name="T10" fmla="*/ 16470 w 21600"/>
              <a:gd name="T11" fmla="*/ 11228 h 21148"/>
              <a:gd name="T12" fmla="*/ 17820 w 21600"/>
              <a:gd name="T13" fmla="*/ 9948 h 21148"/>
              <a:gd name="T14" fmla="*/ 21600 w 21600"/>
              <a:gd name="T15" fmla="*/ 14428 h 21148"/>
              <a:gd name="T16" fmla="*/ 18765 w 21600"/>
              <a:gd name="T17" fmla="*/ 4828 h 21148"/>
              <a:gd name="T18" fmla="*/ 18630 w 21600"/>
              <a:gd name="T19" fmla="*/ 2588 h 21148"/>
              <a:gd name="T20" fmla="*/ 15660 w 21600"/>
              <a:gd name="T21" fmla="*/ 28 h 21148"/>
              <a:gd name="T22" fmla="*/ 12690 w 21600"/>
              <a:gd name="T23" fmla="*/ 4828 h 21148"/>
              <a:gd name="T24" fmla="*/ 12285 w 21600"/>
              <a:gd name="T25" fmla="*/ 5308 h 21148"/>
              <a:gd name="T26" fmla="*/ 13230 w 21600"/>
              <a:gd name="T27" fmla="*/ 6748 h 21148"/>
              <a:gd name="T28" fmla="*/ 13635 w 21600"/>
              <a:gd name="T29" fmla="*/ 8188 h 21148"/>
              <a:gd name="T30" fmla="*/ 13635 w 21600"/>
              <a:gd name="T31" fmla="*/ 8188 h 21148"/>
              <a:gd name="T32" fmla="*/ 13770 w 21600"/>
              <a:gd name="T33" fmla="*/ 8348 h 21148"/>
              <a:gd name="T34" fmla="*/ 13770 w 21600"/>
              <a:gd name="T35" fmla="*/ 8668 h 21148"/>
              <a:gd name="T36" fmla="*/ 15660 w 21600"/>
              <a:gd name="T37" fmla="*/ 11068 h 21148"/>
              <a:gd name="T38" fmla="*/ 17415 w 21600"/>
              <a:gd name="T39" fmla="*/ 8668 h 21148"/>
              <a:gd name="T40" fmla="*/ 17550 w 21600"/>
              <a:gd name="T41" fmla="*/ 8188 h 21148"/>
              <a:gd name="T42" fmla="*/ 17955 w 21600"/>
              <a:gd name="T43" fmla="*/ 6748 h 21148"/>
              <a:gd name="T44" fmla="*/ 18900 w 21600"/>
              <a:gd name="T45" fmla="*/ 5308 h 21148"/>
              <a:gd name="T46" fmla="*/ 16335 w 21600"/>
              <a:gd name="T47" fmla="*/ 14268 h 21148"/>
              <a:gd name="T48" fmla="*/ 16335 w 21600"/>
              <a:gd name="T49" fmla="*/ 14268 h 21148"/>
              <a:gd name="T50" fmla="*/ 16335 w 21600"/>
              <a:gd name="T51" fmla="*/ 14268 h 21148"/>
              <a:gd name="T52" fmla="*/ 16335 w 21600"/>
              <a:gd name="T53" fmla="*/ 14268 h 21148"/>
              <a:gd name="T54" fmla="*/ 16335 w 21600"/>
              <a:gd name="T55" fmla="*/ 14268 h 21148"/>
              <a:gd name="T56" fmla="*/ 9855 w 21600"/>
              <a:gd name="T57" fmla="*/ 13148 h 21148"/>
              <a:gd name="T58" fmla="*/ 8100 w 21600"/>
              <a:gd name="T59" fmla="*/ 14748 h 21148"/>
              <a:gd name="T60" fmla="*/ 7020 w 21600"/>
              <a:gd name="T61" fmla="*/ 14908 h 21148"/>
              <a:gd name="T62" fmla="*/ 4455 w 21600"/>
              <a:gd name="T63" fmla="*/ 16188 h 21148"/>
              <a:gd name="T64" fmla="*/ 2700 w 21600"/>
              <a:gd name="T65" fmla="*/ 13788 h 21148"/>
              <a:gd name="T66" fmla="*/ 7155 w 21600"/>
              <a:gd name="T67" fmla="*/ 21148 h 21148"/>
              <a:gd name="T68" fmla="*/ 11610 w 21600"/>
              <a:gd name="T69" fmla="*/ 13788 h 21148"/>
              <a:gd name="T70" fmla="*/ 10935 w 21600"/>
              <a:gd name="T71" fmla="*/ 7228 h 21148"/>
              <a:gd name="T72" fmla="*/ 10665 w 21600"/>
              <a:gd name="T73" fmla="*/ 4348 h 21148"/>
              <a:gd name="T74" fmla="*/ 7155 w 21600"/>
              <a:gd name="T75" fmla="*/ 1308 h 21148"/>
              <a:gd name="T76" fmla="*/ 3645 w 21600"/>
              <a:gd name="T77" fmla="*/ 7068 h 21148"/>
              <a:gd name="T78" fmla="*/ 3240 w 21600"/>
              <a:gd name="T79" fmla="*/ 7708 h 21148"/>
              <a:gd name="T80" fmla="*/ 4320 w 21600"/>
              <a:gd name="T81" fmla="*/ 9468 h 21148"/>
              <a:gd name="T82" fmla="*/ 4725 w 21600"/>
              <a:gd name="T83" fmla="*/ 11068 h 21148"/>
              <a:gd name="T84" fmla="*/ 4860 w 21600"/>
              <a:gd name="T85" fmla="*/ 11228 h 21148"/>
              <a:gd name="T86" fmla="*/ 4860 w 21600"/>
              <a:gd name="T87" fmla="*/ 11228 h 21148"/>
              <a:gd name="T88" fmla="*/ 4995 w 21600"/>
              <a:gd name="T89" fmla="*/ 11708 h 21148"/>
              <a:gd name="T90" fmla="*/ 7155 w 21600"/>
              <a:gd name="T91" fmla="*/ 14588 h 21148"/>
              <a:gd name="T92" fmla="*/ 9315 w 21600"/>
              <a:gd name="T93" fmla="*/ 11708 h 21148"/>
              <a:gd name="T94" fmla="*/ 9450 w 21600"/>
              <a:gd name="T95" fmla="*/ 11228 h 21148"/>
              <a:gd name="T96" fmla="*/ 9990 w 21600"/>
              <a:gd name="T97" fmla="*/ 9468 h 21148"/>
              <a:gd name="T98" fmla="*/ 11070 w 21600"/>
              <a:gd name="T99" fmla="*/ 7708 h 2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600" h="21148">
                <a:moveTo>
                  <a:pt x="21600" y="14428"/>
                </a:moveTo>
                <a:cubicBezTo>
                  <a:pt x="21600" y="16188"/>
                  <a:pt x="17280" y="16668"/>
                  <a:pt x="15660" y="16668"/>
                </a:cubicBezTo>
                <a:cubicBezTo>
                  <a:pt x="15390" y="16668"/>
                  <a:pt x="15255" y="16668"/>
                  <a:pt x="15120" y="16668"/>
                </a:cubicBezTo>
                <a:cubicBezTo>
                  <a:pt x="14580" y="14748"/>
                  <a:pt x="13365" y="12988"/>
                  <a:pt x="11880" y="12668"/>
                </a:cubicBezTo>
                <a:cubicBezTo>
                  <a:pt x="11205" y="12508"/>
                  <a:pt x="10665" y="12188"/>
                  <a:pt x="10260" y="11868"/>
                </a:cubicBezTo>
                <a:cubicBezTo>
                  <a:pt x="10665" y="11228"/>
                  <a:pt x="11205" y="10588"/>
                  <a:pt x="11880" y="10428"/>
                </a:cubicBezTo>
                <a:cubicBezTo>
                  <a:pt x="12015" y="10428"/>
                  <a:pt x="12690" y="10268"/>
                  <a:pt x="13365" y="9948"/>
                </a:cubicBezTo>
                <a:cubicBezTo>
                  <a:pt x="13365" y="12508"/>
                  <a:pt x="13365" y="12508"/>
                  <a:pt x="13365" y="12508"/>
                </a:cubicBezTo>
                <a:cubicBezTo>
                  <a:pt x="13500" y="12188"/>
                  <a:pt x="14175" y="11068"/>
                  <a:pt x="14715" y="11228"/>
                </a:cubicBezTo>
                <a:cubicBezTo>
                  <a:pt x="14985" y="11228"/>
                  <a:pt x="15120" y="11388"/>
                  <a:pt x="15390" y="11388"/>
                </a:cubicBezTo>
                <a:cubicBezTo>
                  <a:pt x="15660" y="11388"/>
                  <a:pt x="15660" y="11388"/>
                  <a:pt x="15660" y="11388"/>
                </a:cubicBezTo>
                <a:cubicBezTo>
                  <a:pt x="16065" y="11388"/>
                  <a:pt x="16200" y="11228"/>
                  <a:pt x="16470" y="11228"/>
                </a:cubicBezTo>
                <a:cubicBezTo>
                  <a:pt x="16875" y="11068"/>
                  <a:pt x="17685" y="12188"/>
                  <a:pt x="17820" y="12508"/>
                </a:cubicBezTo>
                <a:cubicBezTo>
                  <a:pt x="17820" y="9948"/>
                  <a:pt x="17820" y="9948"/>
                  <a:pt x="17820" y="9948"/>
                </a:cubicBezTo>
                <a:cubicBezTo>
                  <a:pt x="18495" y="10268"/>
                  <a:pt x="19170" y="10428"/>
                  <a:pt x="19305" y="10428"/>
                </a:cubicBezTo>
                <a:cubicBezTo>
                  <a:pt x="20655" y="10748"/>
                  <a:pt x="21600" y="12828"/>
                  <a:pt x="21600" y="14428"/>
                </a:cubicBezTo>
                <a:close/>
                <a:moveTo>
                  <a:pt x="18900" y="5308"/>
                </a:moveTo>
                <a:cubicBezTo>
                  <a:pt x="18900" y="4988"/>
                  <a:pt x="18765" y="4988"/>
                  <a:pt x="18765" y="4828"/>
                </a:cubicBezTo>
                <a:cubicBezTo>
                  <a:pt x="18630" y="4828"/>
                  <a:pt x="18630" y="4828"/>
                  <a:pt x="18495" y="4828"/>
                </a:cubicBezTo>
                <a:cubicBezTo>
                  <a:pt x="18765" y="4028"/>
                  <a:pt x="18765" y="3228"/>
                  <a:pt x="18630" y="2588"/>
                </a:cubicBezTo>
                <a:cubicBezTo>
                  <a:pt x="18225" y="1148"/>
                  <a:pt x="17550" y="508"/>
                  <a:pt x="17010" y="188"/>
                </a:cubicBezTo>
                <a:cubicBezTo>
                  <a:pt x="16605" y="28"/>
                  <a:pt x="15660" y="28"/>
                  <a:pt x="15660" y="28"/>
                </a:cubicBezTo>
                <a:cubicBezTo>
                  <a:pt x="15660" y="28"/>
                  <a:pt x="13500" y="-452"/>
                  <a:pt x="12555" y="2588"/>
                </a:cubicBezTo>
                <a:cubicBezTo>
                  <a:pt x="12420" y="3228"/>
                  <a:pt x="12555" y="4028"/>
                  <a:pt x="12690" y="4828"/>
                </a:cubicBezTo>
                <a:cubicBezTo>
                  <a:pt x="12555" y="4828"/>
                  <a:pt x="12555" y="4828"/>
                  <a:pt x="12420" y="4828"/>
                </a:cubicBezTo>
                <a:cubicBezTo>
                  <a:pt x="12420" y="4988"/>
                  <a:pt x="12285" y="4988"/>
                  <a:pt x="12285" y="5308"/>
                </a:cubicBezTo>
                <a:cubicBezTo>
                  <a:pt x="12285" y="5628"/>
                  <a:pt x="12285" y="5948"/>
                  <a:pt x="12420" y="6268"/>
                </a:cubicBezTo>
                <a:cubicBezTo>
                  <a:pt x="12555" y="6748"/>
                  <a:pt x="12690" y="7068"/>
                  <a:pt x="13230" y="6748"/>
                </a:cubicBezTo>
                <a:cubicBezTo>
                  <a:pt x="13230" y="7708"/>
                  <a:pt x="13365" y="8028"/>
                  <a:pt x="13635" y="8188"/>
                </a:cubicBezTo>
                <a:cubicBezTo>
                  <a:pt x="13635" y="8188"/>
                  <a:pt x="13635" y="8188"/>
                  <a:pt x="13635" y="8188"/>
                </a:cubicBezTo>
                <a:cubicBezTo>
                  <a:pt x="13635" y="8188"/>
                  <a:pt x="13635" y="8188"/>
                  <a:pt x="13635" y="8188"/>
                </a:cubicBezTo>
                <a:cubicBezTo>
                  <a:pt x="13635" y="8188"/>
                  <a:pt x="13635" y="8188"/>
                  <a:pt x="13635" y="8188"/>
                </a:cubicBezTo>
                <a:cubicBezTo>
                  <a:pt x="13635" y="8188"/>
                  <a:pt x="13635" y="8188"/>
                  <a:pt x="13635" y="8188"/>
                </a:cubicBezTo>
                <a:cubicBezTo>
                  <a:pt x="13635" y="8188"/>
                  <a:pt x="13635" y="8188"/>
                  <a:pt x="13770" y="8348"/>
                </a:cubicBezTo>
                <a:cubicBezTo>
                  <a:pt x="13770" y="8348"/>
                  <a:pt x="13770" y="8348"/>
                  <a:pt x="13770" y="8348"/>
                </a:cubicBezTo>
                <a:cubicBezTo>
                  <a:pt x="13770" y="8508"/>
                  <a:pt x="13770" y="8668"/>
                  <a:pt x="13770" y="8668"/>
                </a:cubicBezTo>
                <a:cubicBezTo>
                  <a:pt x="13770" y="8988"/>
                  <a:pt x="13770" y="9308"/>
                  <a:pt x="13770" y="9468"/>
                </a:cubicBezTo>
                <a:cubicBezTo>
                  <a:pt x="13905" y="9628"/>
                  <a:pt x="14715" y="11068"/>
                  <a:pt x="15660" y="11068"/>
                </a:cubicBezTo>
                <a:cubicBezTo>
                  <a:pt x="16605" y="11068"/>
                  <a:pt x="17415" y="9628"/>
                  <a:pt x="17415" y="9468"/>
                </a:cubicBezTo>
                <a:cubicBezTo>
                  <a:pt x="17415" y="9148"/>
                  <a:pt x="17415" y="8988"/>
                  <a:pt x="17415" y="8668"/>
                </a:cubicBezTo>
                <a:cubicBezTo>
                  <a:pt x="17415" y="8668"/>
                  <a:pt x="17415" y="8508"/>
                  <a:pt x="17415" y="8348"/>
                </a:cubicBezTo>
                <a:cubicBezTo>
                  <a:pt x="17415" y="8348"/>
                  <a:pt x="17550" y="8348"/>
                  <a:pt x="17550" y="8188"/>
                </a:cubicBezTo>
                <a:cubicBezTo>
                  <a:pt x="17550" y="8188"/>
                  <a:pt x="17550" y="8188"/>
                  <a:pt x="17550" y="8188"/>
                </a:cubicBezTo>
                <a:cubicBezTo>
                  <a:pt x="17685" y="8028"/>
                  <a:pt x="17955" y="7708"/>
                  <a:pt x="17955" y="6748"/>
                </a:cubicBezTo>
                <a:cubicBezTo>
                  <a:pt x="18495" y="7068"/>
                  <a:pt x="18630" y="6748"/>
                  <a:pt x="18765" y="6268"/>
                </a:cubicBezTo>
                <a:cubicBezTo>
                  <a:pt x="18900" y="5948"/>
                  <a:pt x="18900" y="5628"/>
                  <a:pt x="18900" y="5308"/>
                </a:cubicBezTo>
                <a:close/>
                <a:moveTo>
                  <a:pt x="16335" y="14268"/>
                </a:moveTo>
                <a:cubicBezTo>
                  <a:pt x="16335" y="14268"/>
                  <a:pt x="16335" y="14268"/>
                  <a:pt x="16335" y="14268"/>
                </a:cubicBezTo>
                <a:cubicBezTo>
                  <a:pt x="16335" y="14268"/>
                  <a:pt x="16335" y="14268"/>
                  <a:pt x="16335" y="14268"/>
                </a:cubicBezTo>
                <a:close/>
                <a:moveTo>
                  <a:pt x="16335" y="14268"/>
                </a:moveTo>
                <a:cubicBezTo>
                  <a:pt x="16335" y="14268"/>
                  <a:pt x="16335" y="14268"/>
                  <a:pt x="16335" y="14268"/>
                </a:cubicBezTo>
                <a:cubicBezTo>
                  <a:pt x="16335" y="14268"/>
                  <a:pt x="16335" y="14268"/>
                  <a:pt x="16335" y="14268"/>
                </a:cubicBezTo>
                <a:close/>
                <a:moveTo>
                  <a:pt x="16335" y="14268"/>
                </a:moveTo>
                <a:cubicBezTo>
                  <a:pt x="16335" y="14268"/>
                  <a:pt x="16335" y="14268"/>
                  <a:pt x="16335" y="14268"/>
                </a:cubicBezTo>
                <a:cubicBezTo>
                  <a:pt x="16335" y="14268"/>
                  <a:pt x="16335" y="14268"/>
                  <a:pt x="16335" y="14268"/>
                </a:cubicBezTo>
                <a:cubicBezTo>
                  <a:pt x="16335" y="14268"/>
                  <a:pt x="16335" y="14268"/>
                  <a:pt x="16335" y="14268"/>
                </a:cubicBezTo>
                <a:close/>
                <a:moveTo>
                  <a:pt x="11610" y="13788"/>
                </a:moveTo>
                <a:cubicBezTo>
                  <a:pt x="11475" y="13788"/>
                  <a:pt x="10530" y="13628"/>
                  <a:pt x="9855" y="13148"/>
                </a:cubicBezTo>
                <a:cubicBezTo>
                  <a:pt x="9855" y="16188"/>
                  <a:pt x="9855" y="16188"/>
                  <a:pt x="9855" y="16188"/>
                </a:cubicBezTo>
                <a:cubicBezTo>
                  <a:pt x="9585" y="15868"/>
                  <a:pt x="8775" y="14428"/>
                  <a:pt x="8100" y="14748"/>
                </a:cubicBezTo>
                <a:cubicBezTo>
                  <a:pt x="7830" y="14748"/>
                  <a:pt x="7695" y="14908"/>
                  <a:pt x="7290" y="14908"/>
                </a:cubicBezTo>
                <a:cubicBezTo>
                  <a:pt x="7020" y="14908"/>
                  <a:pt x="7020" y="14908"/>
                  <a:pt x="7020" y="14908"/>
                </a:cubicBezTo>
                <a:cubicBezTo>
                  <a:pt x="6615" y="14908"/>
                  <a:pt x="6480" y="14748"/>
                  <a:pt x="6210" y="14748"/>
                </a:cubicBezTo>
                <a:cubicBezTo>
                  <a:pt x="5535" y="14428"/>
                  <a:pt x="4725" y="15868"/>
                  <a:pt x="4455" y="16188"/>
                </a:cubicBezTo>
                <a:cubicBezTo>
                  <a:pt x="4455" y="13148"/>
                  <a:pt x="4455" y="13148"/>
                  <a:pt x="4455" y="13148"/>
                </a:cubicBezTo>
                <a:cubicBezTo>
                  <a:pt x="3780" y="13628"/>
                  <a:pt x="2835" y="13788"/>
                  <a:pt x="2700" y="13788"/>
                </a:cubicBezTo>
                <a:cubicBezTo>
                  <a:pt x="1080" y="14268"/>
                  <a:pt x="0" y="16668"/>
                  <a:pt x="0" y="18428"/>
                </a:cubicBezTo>
                <a:cubicBezTo>
                  <a:pt x="0" y="20508"/>
                  <a:pt x="5130" y="21148"/>
                  <a:pt x="7155" y="21148"/>
                </a:cubicBezTo>
                <a:cubicBezTo>
                  <a:pt x="9180" y="21148"/>
                  <a:pt x="14310" y="20508"/>
                  <a:pt x="14310" y="18428"/>
                </a:cubicBezTo>
                <a:cubicBezTo>
                  <a:pt x="14310" y="16668"/>
                  <a:pt x="13095" y="14268"/>
                  <a:pt x="11610" y="13788"/>
                </a:cubicBezTo>
                <a:close/>
                <a:moveTo>
                  <a:pt x="11070" y="7708"/>
                </a:moveTo>
                <a:cubicBezTo>
                  <a:pt x="11070" y="7388"/>
                  <a:pt x="10935" y="7228"/>
                  <a:pt x="10935" y="7228"/>
                </a:cubicBezTo>
                <a:cubicBezTo>
                  <a:pt x="10800" y="7068"/>
                  <a:pt x="10665" y="7068"/>
                  <a:pt x="10665" y="7068"/>
                </a:cubicBezTo>
                <a:cubicBezTo>
                  <a:pt x="10800" y="6108"/>
                  <a:pt x="10935" y="5308"/>
                  <a:pt x="10665" y="4348"/>
                </a:cubicBezTo>
                <a:cubicBezTo>
                  <a:pt x="10260" y="2908"/>
                  <a:pt x="9450" y="2108"/>
                  <a:pt x="8775" y="1628"/>
                </a:cubicBezTo>
                <a:cubicBezTo>
                  <a:pt x="8370" y="1468"/>
                  <a:pt x="7155" y="1308"/>
                  <a:pt x="7155" y="1308"/>
                </a:cubicBezTo>
                <a:cubicBezTo>
                  <a:pt x="7155" y="1308"/>
                  <a:pt x="4590" y="988"/>
                  <a:pt x="3645" y="4348"/>
                </a:cubicBezTo>
                <a:cubicBezTo>
                  <a:pt x="3375" y="5308"/>
                  <a:pt x="3510" y="6108"/>
                  <a:pt x="3645" y="7068"/>
                </a:cubicBezTo>
                <a:cubicBezTo>
                  <a:pt x="3645" y="7068"/>
                  <a:pt x="3510" y="7068"/>
                  <a:pt x="3510" y="7228"/>
                </a:cubicBezTo>
                <a:cubicBezTo>
                  <a:pt x="3375" y="7228"/>
                  <a:pt x="3240" y="7388"/>
                  <a:pt x="3240" y="7708"/>
                </a:cubicBezTo>
                <a:cubicBezTo>
                  <a:pt x="3240" y="8028"/>
                  <a:pt x="3240" y="8508"/>
                  <a:pt x="3375" y="8828"/>
                </a:cubicBezTo>
                <a:cubicBezTo>
                  <a:pt x="3510" y="9468"/>
                  <a:pt x="3780" y="9788"/>
                  <a:pt x="4320" y="9468"/>
                </a:cubicBezTo>
                <a:cubicBezTo>
                  <a:pt x="4320" y="10428"/>
                  <a:pt x="4590" y="10908"/>
                  <a:pt x="4725" y="11068"/>
                </a:cubicBezTo>
                <a:cubicBezTo>
                  <a:pt x="4725" y="11068"/>
                  <a:pt x="4725" y="11068"/>
                  <a:pt x="4725" y="11068"/>
                </a:cubicBezTo>
                <a:cubicBezTo>
                  <a:pt x="4725" y="11068"/>
                  <a:pt x="4725" y="11068"/>
                  <a:pt x="4725" y="11068"/>
                </a:cubicBezTo>
                <a:cubicBezTo>
                  <a:pt x="4860" y="11068"/>
                  <a:pt x="4860" y="11228"/>
                  <a:pt x="4860" y="11228"/>
                </a:cubicBezTo>
                <a:cubicBezTo>
                  <a:pt x="4860" y="11228"/>
                  <a:pt x="4860" y="11228"/>
                  <a:pt x="4860" y="11228"/>
                </a:cubicBezTo>
                <a:cubicBezTo>
                  <a:pt x="4860" y="11228"/>
                  <a:pt x="4860" y="11228"/>
                  <a:pt x="4860" y="11228"/>
                </a:cubicBezTo>
                <a:cubicBezTo>
                  <a:pt x="4995" y="11228"/>
                  <a:pt x="4995" y="11228"/>
                  <a:pt x="4995" y="11388"/>
                </a:cubicBezTo>
                <a:cubicBezTo>
                  <a:pt x="4995" y="11388"/>
                  <a:pt x="4995" y="11548"/>
                  <a:pt x="4995" y="11708"/>
                </a:cubicBezTo>
                <a:cubicBezTo>
                  <a:pt x="4995" y="12028"/>
                  <a:pt x="4995" y="12348"/>
                  <a:pt x="5130" y="12668"/>
                </a:cubicBezTo>
                <a:cubicBezTo>
                  <a:pt x="5130" y="12988"/>
                  <a:pt x="6075" y="14588"/>
                  <a:pt x="7155" y="14588"/>
                </a:cubicBezTo>
                <a:cubicBezTo>
                  <a:pt x="8235" y="14588"/>
                  <a:pt x="9315" y="12828"/>
                  <a:pt x="9315" y="12508"/>
                </a:cubicBezTo>
                <a:cubicBezTo>
                  <a:pt x="9315" y="12348"/>
                  <a:pt x="9315" y="12028"/>
                  <a:pt x="9315" y="11708"/>
                </a:cubicBezTo>
                <a:cubicBezTo>
                  <a:pt x="9315" y="11548"/>
                  <a:pt x="9315" y="11388"/>
                  <a:pt x="9315" y="11388"/>
                </a:cubicBezTo>
                <a:cubicBezTo>
                  <a:pt x="9315" y="11228"/>
                  <a:pt x="9450" y="11228"/>
                  <a:pt x="9450" y="11228"/>
                </a:cubicBezTo>
                <a:cubicBezTo>
                  <a:pt x="9450" y="11228"/>
                  <a:pt x="9450" y="11228"/>
                  <a:pt x="9450" y="11228"/>
                </a:cubicBezTo>
                <a:cubicBezTo>
                  <a:pt x="9720" y="11068"/>
                  <a:pt x="9990" y="10588"/>
                  <a:pt x="9990" y="9468"/>
                </a:cubicBezTo>
                <a:cubicBezTo>
                  <a:pt x="10530" y="9788"/>
                  <a:pt x="10800" y="9468"/>
                  <a:pt x="10935" y="8828"/>
                </a:cubicBezTo>
                <a:cubicBezTo>
                  <a:pt x="11070" y="8508"/>
                  <a:pt x="11070" y="8028"/>
                  <a:pt x="11070" y="7708"/>
                </a:cubicBezTo>
                <a:close/>
                <a:moveTo>
                  <a:pt x="11070" y="7708"/>
                </a:moveTo>
              </a:path>
            </a:pathLst>
          </a:custGeom>
          <a:solidFill>
            <a:srgbClr val="F2BB61"/>
          </a:solidFill>
          <a:ln>
            <a:noFill/>
          </a:ln>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35" name="Shape 1469"/>
          <p:cNvSpPr/>
          <p:nvPr/>
        </p:nvSpPr>
        <p:spPr>
          <a:xfrm>
            <a:off x="7122530" y="8934723"/>
            <a:ext cx="302462" cy="296162"/>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solidFill>
            <a:srgbClr val="F2BB6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grpSp>
        <p:nvGrpSpPr>
          <p:cNvPr id="138" name="Group 232"/>
          <p:cNvGrpSpPr/>
          <p:nvPr/>
        </p:nvGrpSpPr>
        <p:grpSpPr>
          <a:xfrm>
            <a:off x="1617775" y="2119390"/>
            <a:ext cx="190435" cy="192232"/>
            <a:chOff x="2578100" y="1057275"/>
            <a:chExt cx="504825" cy="509587"/>
          </a:xfrm>
          <a:solidFill>
            <a:srgbClr val="F2BB61"/>
          </a:solidFill>
        </p:grpSpPr>
        <p:sp>
          <p:nvSpPr>
            <p:cNvPr id="151"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52"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57"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67"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68"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69"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70"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71"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72"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73"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74"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75"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grpSp>
        <p:nvGrpSpPr>
          <p:cNvPr id="178" name="Group 248"/>
          <p:cNvGrpSpPr/>
          <p:nvPr/>
        </p:nvGrpSpPr>
        <p:grpSpPr>
          <a:xfrm>
            <a:off x="6497875" y="2112979"/>
            <a:ext cx="160689" cy="214036"/>
            <a:chOff x="5270500" y="1657350"/>
            <a:chExt cx="392112" cy="522288"/>
          </a:xfrm>
          <a:solidFill>
            <a:srgbClr val="F2BB61"/>
          </a:solidFill>
        </p:grpSpPr>
        <p:sp>
          <p:nvSpPr>
            <p:cNvPr id="179" name="Freeform 43"/>
            <p:cNvSpPr>
              <a:spLocks/>
            </p:cNvSpPr>
            <p:nvPr/>
          </p:nvSpPr>
          <p:spPr bwMode="auto">
            <a:xfrm>
              <a:off x="5446713" y="1965325"/>
              <a:ext cx="39687" cy="136525"/>
            </a:xfrm>
            <a:custGeom>
              <a:avLst/>
              <a:gdLst>
                <a:gd name="T0" fmla="*/ 18 w 18"/>
                <a:gd name="T1" fmla="*/ 61 h 61"/>
                <a:gd name="T2" fmla="*/ 18 w 18"/>
                <a:gd name="T3" fmla="*/ 0 h 61"/>
                <a:gd name="T4" fmla="*/ 9 w 18"/>
                <a:gd name="T5" fmla="*/ 0 h 61"/>
                <a:gd name="T6" fmla="*/ 0 w 18"/>
                <a:gd name="T7" fmla="*/ 0 h 61"/>
                <a:gd name="T8" fmla="*/ 0 w 18"/>
                <a:gd name="T9" fmla="*/ 61 h 61"/>
                <a:gd name="T10" fmla="*/ 9 w 18"/>
                <a:gd name="T11" fmla="*/ 60 h 61"/>
                <a:gd name="T12" fmla="*/ 18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61"/>
                  </a:moveTo>
                  <a:cubicBezTo>
                    <a:pt x="18" y="0"/>
                    <a:pt x="18" y="0"/>
                    <a:pt x="18" y="0"/>
                  </a:cubicBezTo>
                  <a:cubicBezTo>
                    <a:pt x="15" y="0"/>
                    <a:pt x="12" y="0"/>
                    <a:pt x="9" y="0"/>
                  </a:cubicBezTo>
                  <a:cubicBezTo>
                    <a:pt x="6" y="0"/>
                    <a:pt x="3" y="0"/>
                    <a:pt x="0" y="0"/>
                  </a:cubicBezTo>
                  <a:cubicBezTo>
                    <a:pt x="0" y="61"/>
                    <a:pt x="0" y="61"/>
                    <a:pt x="0" y="61"/>
                  </a:cubicBezTo>
                  <a:cubicBezTo>
                    <a:pt x="3" y="60"/>
                    <a:pt x="6" y="60"/>
                    <a:pt x="9" y="60"/>
                  </a:cubicBezTo>
                  <a:cubicBezTo>
                    <a:pt x="12" y="60"/>
                    <a:pt x="15" y="60"/>
                    <a:pt x="1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80" name="Freeform 44"/>
            <p:cNvSpPr>
              <a:spLocks/>
            </p:cNvSpPr>
            <p:nvPr/>
          </p:nvSpPr>
          <p:spPr bwMode="auto">
            <a:xfrm>
              <a:off x="5270500" y="1657350"/>
              <a:ext cx="392112" cy="293688"/>
            </a:xfrm>
            <a:custGeom>
              <a:avLst/>
              <a:gdLst>
                <a:gd name="T0" fmla="*/ 175 w 175"/>
                <a:gd name="T1" fmla="*/ 43 h 131"/>
                <a:gd name="T2" fmla="*/ 163 w 175"/>
                <a:gd name="T3" fmla="*/ 0 h 131"/>
                <a:gd name="T4" fmla="*/ 125 w 175"/>
                <a:gd name="T5" fmla="*/ 21 h 131"/>
                <a:gd name="T6" fmla="*/ 87 w 175"/>
                <a:gd name="T7" fmla="*/ 0 h 131"/>
                <a:gd name="T8" fmla="*/ 49 w 175"/>
                <a:gd name="T9" fmla="*/ 21 h 131"/>
                <a:gd name="T10" fmla="*/ 11 w 175"/>
                <a:gd name="T11" fmla="*/ 0 h 131"/>
                <a:gd name="T12" fmla="*/ 0 w 175"/>
                <a:gd name="T13" fmla="*/ 43 h 131"/>
                <a:gd name="T14" fmla="*/ 78 w 175"/>
                <a:gd name="T15" fmla="*/ 131 h 131"/>
                <a:gd name="T16" fmla="*/ 87 w 175"/>
                <a:gd name="T17" fmla="*/ 131 h 131"/>
                <a:gd name="T18" fmla="*/ 96 w 175"/>
                <a:gd name="T19" fmla="*/ 131 h 131"/>
                <a:gd name="T20" fmla="*/ 175 w 175"/>
                <a:gd name="T21" fmla="*/ 4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31">
                  <a:moveTo>
                    <a:pt x="175" y="43"/>
                  </a:moveTo>
                  <a:cubicBezTo>
                    <a:pt x="175" y="27"/>
                    <a:pt x="171" y="13"/>
                    <a:pt x="163" y="0"/>
                  </a:cubicBezTo>
                  <a:cubicBezTo>
                    <a:pt x="125" y="21"/>
                    <a:pt x="125" y="21"/>
                    <a:pt x="125" y="21"/>
                  </a:cubicBezTo>
                  <a:cubicBezTo>
                    <a:pt x="87" y="0"/>
                    <a:pt x="87" y="0"/>
                    <a:pt x="87" y="0"/>
                  </a:cubicBezTo>
                  <a:cubicBezTo>
                    <a:pt x="49" y="21"/>
                    <a:pt x="49" y="21"/>
                    <a:pt x="49" y="21"/>
                  </a:cubicBezTo>
                  <a:cubicBezTo>
                    <a:pt x="11" y="0"/>
                    <a:pt x="11" y="0"/>
                    <a:pt x="11" y="0"/>
                  </a:cubicBezTo>
                  <a:cubicBezTo>
                    <a:pt x="4" y="13"/>
                    <a:pt x="0" y="27"/>
                    <a:pt x="0" y="43"/>
                  </a:cubicBezTo>
                  <a:cubicBezTo>
                    <a:pt x="0" y="89"/>
                    <a:pt x="34" y="126"/>
                    <a:pt x="78" y="131"/>
                  </a:cubicBezTo>
                  <a:cubicBezTo>
                    <a:pt x="81" y="131"/>
                    <a:pt x="84" y="131"/>
                    <a:pt x="87" y="131"/>
                  </a:cubicBezTo>
                  <a:cubicBezTo>
                    <a:pt x="90" y="131"/>
                    <a:pt x="93" y="131"/>
                    <a:pt x="96" y="131"/>
                  </a:cubicBezTo>
                  <a:cubicBezTo>
                    <a:pt x="140" y="126"/>
                    <a:pt x="175" y="89"/>
                    <a:pt x="1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81" name="Freeform 45"/>
            <p:cNvSpPr>
              <a:spLocks/>
            </p:cNvSpPr>
            <p:nvPr/>
          </p:nvSpPr>
          <p:spPr bwMode="auto">
            <a:xfrm>
              <a:off x="5351463" y="1968500"/>
              <a:ext cx="82550" cy="84138"/>
            </a:xfrm>
            <a:custGeom>
              <a:avLst/>
              <a:gdLst>
                <a:gd name="T0" fmla="*/ 35 w 37"/>
                <a:gd name="T1" fmla="*/ 35 h 37"/>
                <a:gd name="T2" fmla="*/ 27 w 37"/>
                <a:gd name="T3" fmla="*/ 10 h 37"/>
                <a:gd name="T4" fmla="*/ 2 w 37"/>
                <a:gd name="T5" fmla="*/ 2 h 37"/>
                <a:gd name="T6" fmla="*/ 10 w 37"/>
                <a:gd name="T7" fmla="*/ 27 h 37"/>
                <a:gd name="T8" fmla="*/ 35 w 37"/>
                <a:gd name="T9" fmla="*/ 35 h 37"/>
              </a:gdLst>
              <a:ahLst/>
              <a:cxnLst>
                <a:cxn ang="0">
                  <a:pos x="T0" y="T1"/>
                </a:cxn>
                <a:cxn ang="0">
                  <a:pos x="T2" y="T3"/>
                </a:cxn>
                <a:cxn ang="0">
                  <a:pos x="T4" y="T5"/>
                </a:cxn>
                <a:cxn ang="0">
                  <a:pos x="T6" y="T7"/>
                </a:cxn>
                <a:cxn ang="0">
                  <a:pos x="T8" y="T9"/>
                </a:cxn>
              </a:cxnLst>
              <a:rect l="0" t="0" r="r" b="b"/>
              <a:pathLst>
                <a:path w="37" h="37">
                  <a:moveTo>
                    <a:pt x="35" y="35"/>
                  </a:moveTo>
                  <a:cubicBezTo>
                    <a:pt x="37" y="26"/>
                    <a:pt x="34" y="16"/>
                    <a:pt x="27" y="10"/>
                  </a:cubicBezTo>
                  <a:cubicBezTo>
                    <a:pt x="20" y="3"/>
                    <a:pt x="11" y="0"/>
                    <a:pt x="2" y="2"/>
                  </a:cubicBezTo>
                  <a:cubicBezTo>
                    <a:pt x="0" y="11"/>
                    <a:pt x="3" y="20"/>
                    <a:pt x="10" y="27"/>
                  </a:cubicBezTo>
                  <a:cubicBezTo>
                    <a:pt x="17" y="34"/>
                    <a:pt x="26" y="37"/>
                    <a:pt x="35"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82" name="Freeform 46"/>
            <p:cNvSpPr>
              <a:spLocks/>
            </p:cNvSpPr>
            <p:nvPr/>
          </p:nvSpPr>
          <p:spPr bwMode="auto">
            <a:xfrm>
              <a:off x="5497513" y="1968500"/>
              <a:ext cx="82550" cy="84138"/>
            </a:xfrm>
            <a:custGeom>
              <a:avLst/>
              <a:gdLst>
                <a:gd name="T0" fmla="*/ 27 w 37"/>
                <a:gd name="T1" fmla="*/ 27 h 37"/>
                <a:gd name="T2" fmla="*/ 35 w 37"/>
                <a:gd name="T3" fmla="*/ 2 h 37"/>
                <a:gd name="T4" fmla="*/ 10 w 37"/>
                <a:gd name="T5" fmla="*/ 10 h 37"/>
                <a:gd name="T6" fmla="*/ 2 w 37"/>
                <a:gd name="T7" fmla="*/ 35 h 37"/>
                <a:gd name="T8" fmla="*/ 27 w 37"/>
                <a:gd name="T9" fmla="*/ 27 h 37"/>
              </a:gdLst>
              <a:ahLst/>
              <a:cxnLst>
                <a:cxn ang="0">
                  <a:pos x="T0" y="T1"/>
                </a:cxn>
                <a:cxn ang="0">
                  <a:pos x="T2" y="T3"/>
                </a:cxn>
                <a:cxn ang="0">
                  <a:pos x="T4" y="T5"/>
                </a:cxn>
                <a:cxn ang="0">
                  <a:pos x="T6" y="T7"/>
                </a:cxn>
                <a:cxn ang="0">
                  <a:pos x="T8" y="T9"/>
                </a:cxn>
              </a:cxnLst>
              <a:rect l="0" t="0" r="r" b="b"/>
              <a:pathLst>
                <a:path w="37" h="37">
                  <a:moveTo>
                    <a:pt x="27" y="27"/>
                  </a:moveTo>
                  <a:cubicBezTo>
                    <a:pt x="34" y="20"/>
                    <a:pt x="37" y="11"/>
                    <a:pt x="35" y="2"/>
                  </a:cubicBezTo>
                  <a:cubicBezTo>
                    <a:pt x="26" y="0"/>
                    <a:pt x="17" y="3"/>
                    <a:pt x="10" y="10"/>
                  </a:cubicBezTo>
                  <a:cubicBezTo>
                    <a:pt x="3" y="16"/>
                    <a:pt x="0" y="26"/>
                    <a:pt x="2" y="35"/>
                  </a:cubicBezTo>
                  <a:cubicBezTo>
                    <a:pt x="11" y="37"/>
                    <a:pt x="21" y="34"/>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83" name="Freeform 47"/>
            <p:cNvSpPr>
              <a:spLocks/>
            </p:cNvSpPr>
            <p:nvPr/>
          </p:nvSpPr>
          <p:spPr bwMode="auto">
            <a:xfrm>
              <a:off x="5351463" y="2112963"/>
              <a:ext cx="231775" cy="66675"/>
            </a:xfrm>
            <a:custGeom>
              <a:avLst/>
              <a:gdLst>
                <a:gd name="T0" fmla="*/ 60 w 103"/>
                <a:gd name="T1" fmla="*/ 1 h 30"/>
                <a:gd name="T2" fmla="*/ 51 w 103"/>
                <a:gd name="T3" fmla="*/ 0 h 30"/>
                <a:gd name="T4" fmla="*/ 42 w 103"/>
                <a:gd name="T5" fmla="*/ 1 h 30"/>
                <a:gd name="T6" fmla="*/ 0 w 103"/>
                <a:gd name="T7" fmla="*/ 30 h 30"/>
                <a:gd name="T8" fmla="*/ 103 w 103"/>
                <a:gd name="T9" fmla="*/ 30 h 30"/>
                <a:gd name="T10" fmla="*/ 60 w 103"/>
                <a:gd name="T11" fmla="*/ 1 h 30"/>
              </a:gdLst>
              <a:ahLst/>
              <a:cxnLst>
                <a:cxn ang="0">
                  <a:pos x="T0" y="T1"/>
                </a:cxn>
                <a:cxn ang="0">
                  <a:pos x="T2" y="T3"/>
                </a:cxn>
                <a:cxn ang="0">
                  <a:pos x="T4" y="T5"/>
                </a:cxn>
                <a:cxn ang="0">
                  <a:pos x="T6" y="T7"/>
                </a:cxn>
                <a:cxn ang="0">
                  <a:pos x="T8" y="T9"/>
                </a:cxn>
                <a:cxn ang="0">
                  <a:pos x="T10" y="T11"/>
                </a:cxn>
              </a:cxnLst>
              <a:rect l="0" t="0" r="r" b="b"/>
              <a:pathLst>
                <a:path w="103" h="30">
                  <a:moveTo>
                    <a:pt x="60" y="1"/>
                  </a:moveTo>
                  <a:cubicBezTo>
                    <a:pt x="57" y="1"/>
                    <a:pt x="54" y="0"/>
                    <a:pt x="51" y="0"/>
                  </a:cubicBezTo>
                  <a:cubicBezTo>
                    <a:pt x="48" y="0"/>
                    <a:pt x="45" y="1"/>
                    <a:pt x="42" y="1"/>
                  </a:cubicBezTo>
                  <a:cubicBezTo>
                    <a:pt x="18" y="3"/>
                    <a:pt x="0" y="15"/>
                    <a:pt x="0" y="30"/>
                  </a:cubicBezTo>
                  <a:cubicBezTo>
                    <a:pt x="103" y="30"/>
                    <a:pt x="103" y="30"/>
                    <a:pt x="103" y="30"/>
                  </a:cubicBezTo>
                  <a:cubicBezTo>
                    <a:pt x="103" y="15"/>
                    <a:pt x="84" y="3"/>
                    <a:pt x="6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187" name="Shape 4425"/>
          <p:cNvSpPr/>
          <p:nvPr/>
        </p:nvSpPr>
        <p:spPr>
          <a:xfrm>
            <a:off x="2879526" y="4878203"/>
            <a:ext cx="213062" cy="161926"/>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2BB6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grpSp>
        <p:nvGrpSpPr>
          <p:cNvPr id="188" name="Group 89"/>
          <p:cNvGrpSpPr/>
          <p:nvPr/>
        </p:nvGrpSpPr>
        <p:grpSpPr>
          <a:xfrm>
            <a:off x="5324053" y="4858238"/>
            <a:ext cx="205633" cy="202159"/>
            <a:chOff x="4749800" y="4251325"/>
            <a:chExt cx="469900" cy="461962"/>
          </a:xfrm>
          <a:solidFill>
            <a:srgbClr val="F2BB61"/>
          </a:solidFill>
        </p:grpSpPr>
        <p:sp>
          <p:nvSpPr>
            <p:cNvPr id="189" name="Freeform 136"/>
            <p:cNvSpPr>
              <a:spLocks/>
            </p:cNvSpPr>
            <p:nvPr/>
          </p:nvSpPr>
          <p:spPr bwMode="auto">
            <a:xfrm>
              <a:off x="4768850" y="4479925"/>
              <a:ext cx="430212" cy="233362"/>
            </a:xfrm>
            <a:custGeom>
              <a:avLst/>
              <a:gdLst>
                <a:gd name="T0" fmla="*/ 271 w 271"/>
                <a:gd name="T1" fmla="*/ 0 h 147"/>
                <a:gd name="T2" fmla="*/ 216 w 271"/>
                <a:gd name="T3" fmla="*/ 0 h 147"/>
                <a:gd name="T4" fmla="*/ 260 w 271"/>
                <a:gd name="T5" fmla="*/ 74 h 147"/>
                <a:gd name="T6" fmla="*/ 217 w 271"/>
                <a:gd name="T7" fmla="*/ 69 h 147"/>
                <a:gd name="T8" fmla="*/ 201 w 271"/>
                <a:gd name="T9" fmla="*/ 109 h 147"/>
                <a:gd name="T10" fmla="*/ 138 w 271"/>
                <a:gd name="T11" fmla="*/ 13 h 147"/>
                <a:gd name="T12" fmla="*/ 76 w 271"/>
                <a:gd name="T13" fmla="*/ 109 h 147"/>
                <a:gd name="T14" fmla="*/ 59 w 271"/>
                <a:gd name="T15" fmla="*/ 69 h 147"/>
                <a:gd name="T16" fmla="*/ 17 w 271"/>
                <a:gd name="T17" fmla="*/ 74 h 147"/>
                <a:gd name="T18" fmla="*/ 61 w 271"/>
                <a:gd name="T19" fmla="*/ 0 h 147"/>
                <a:gd name="T20" fmla="*/ 0 w 271"/>
                <a:gd name="T21" fmla="*/ 0 h 147"/>
                <a:gd name="T22" fmla="*/ 0 w 271"/>
                <a:gd name="T23" fmla="*/ 147 h 147"/>
                <a:gd name="T24" fmla="*/ 271 w 271"/>
                <a:gd name="T25" fmla="*/ 147 h 147"/>
                <a:gd name="T26" fmla="*/ 271 w 271"/>
                <a:gd name="T2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147">
                  <a:moveTo>
                    <a:pt x="271" y="0"/>
                  </a:moveTo>
                  <a:lnTo>
                    <a:pt x="216" y="0"/>
                  </a:lnTo>
                  <a:lnTo>
                    <a:pt x="260" y="74"/>
                  </a:lnTo>
                  <a:lnTo>
                    <a:pt x="217" y="69"/>
                  </a:lnTo>
                  <a:lnTo>
                    <a:pt x="201" y="109"/>
                  </a:lnTo>
                  <a:lnTo>
                    <a:pt x="138" y="13"/>
                  </a:lnTo>
                  <a:lnTo>
                    <a:pt x="76" y="109"/>
                  </a:lnTo>
                  <a:lnTo>
                    <a:pt x="59" y="69"/>
                  </a:lnTo>
                  <a:lnTo>
                    <a:pt x="17" y="74"/>
                  </a:lnTo>
                  <a:lnTo>
                    <a:pt x="61" y="0"/>
                  </a:lnTo>
                  <a:lnTo>
                    <a:pt x="0" y="0"/>
                  </a:lnTo>
                  <a:lnTo>
                    <a:pt x="0" y="147"/>
                  </a:lnTo>
                  <a:lnTo>
                    <a:pt x="271" y="147"/>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90" name="Freeform 137"/>
            <p:cNvSpPr>
              <a:spLocks noEditPoints="1"/>
            </p:cNvSpPr>
            <p:nvPr/>
          </p:nvSpPr>
          <p:spPr bwMode="auto">
            <a:xfrm>
              <a:off x="4749800" y="4251325"/>
              <a:ext cx="469900" cy="214312"/>
            </a:xfrm>
            <a:custGeom>
              <a:avLst/>
              <a:gdLst>
                <a:gd name="T0" fmla="*/ 0 w 231"/>
                <a:gd name="T1" fmla="*/ 105 h 105"/>
                <a:gd name="T2" fmla="*/ 3 w 231"/>
                <a:gd name="T3" fmla="*/ 105 h 105"/>
                <a:gd name="T4" fmla="*/ 6 w 231"/>
                <a:gd name="T5" fmla="*/ 105 h 105"/>
                <a:gd name="T6" fmla="*/ 10 w 231"/>
                <a:gd name="T7" fmla="*/ 105 h 105"/>
                <a:gd name="T8" fmla="*/ 221 w 231"/>
                <a:gd name="T9" fmla="*/ 105 h 105"/>
                <a:gd name="T10" fmla="*/ 225 w 231"/>
                <a:gd name="T11" fmla="*/ 105 h 105"/>
                <a:gd name="T12" fmla="*/ 228 w 231"/>
                <a:gd name="T13" fmla="*/ 105 h 105"/>
                <a:gd name="T14" fmla="*/ 231 w 231"/>
                <a:gd name="T15" fmla="*/ 105 h 105"/>
                <a:gd name="T16" fmla="*/ 231 w 231"/>
                <a:gd name="T17" fmla="*/ 46 h 105"/>
                <a:gd name="T18" fmla="*/ 176 w 231"/>
                <a:gd name="T19" fmla="*/ 46 h 105"/>
                <a:gd name="T20" fmla="*/ 184 w 231"/>
                <a:gd name="T21" fmla="*/ 42 h 105"/>
                <a:gd name="T22" fmla="*/ 210 w 231"/>
                <a:gd name="T23" fmla="*/ 5 h 105"/>
                <a:gd name="T24" fmla="*/ 196 w 231"/>
                <a:gd name="T25" fmla="*/ 0 h 105"/>
                <a:gd name="T26" fmla="*/ 183 w 231"/>
                <a:gd name="T27" fmla="*/ 1 h 105"/>
                <a:gd name="T28" fmla="*/ 158 w 231"/>
                <a:gd name="T29" fmla="*/ 9 h 105"/>
                <a:gd name="T30" fmla="*/ 117 w 231"/>
                <a:gd name="T31" fmla="*/ 44 h 105"/>
                <a:gd name="T32" fmla="*/ 116 w 231"/>
                <a:gd name="T33" fmla="*/ 45 h 105"/>
                <a:gd name="T34" fmla="*/ 116 w 231"/>
                <a:gd name="T35" fmla="*/ 44 h 105"/>
                <a:gd name="T36" fmla="*/ 74 w 231"/>
                <a:gd name="T37" fmla="*/ 9 h 105"/>
                <a:gd name="T38" fmla="*/ 50 w 231"/>
                <a:gd name="T39" fmla="*/ 1 h 105"/>
                <a:gd name="T40" fmla="*/ 37 w 231"/>
                <a:gd name="T41" fmla="*/ 0 h 105"/>
                <a:gd name="T42" fmla="*/ 23 w 231"/>
                <a:gd name="T43" fmla="*/ 5 h 105"/>
                <a:gd name="T44" fmla="*/ 48 w 231"/>
                <a:gd name="T45" fmla="*/ 42 h 105"/>
                <a:gd name="T46" fmla="*/ 57 w 231"/>
                <a:gd name="T47" fmla="*/ 46 h 105"/>
                <a:gd name="T48" fmla="*/ 0 w 231"/>
                <a:gd name="T49" fmla="*/ 46 h 105"/>
                <a:gd name="T50" fmla="*/ 0 w 231"/>
                <a:gd name="T51" fmla="*/ 105 h 105"/>
                <a:gd name="T52" fmla="*/ 159 w 231"/>
                <a:gd name="T53" fmla="*/ 25 h 105"/>
                <a:gd name="T54" fmla="*/ 193 w 231"/>
                <a:gd name="T55" fmla="*/ 14 h 105"/>
                <a:gd name="T56" fmla="*/ 196 w 231"/>
                <a:gd name="T57" fmla="*/ 14 h 105"/>
                <a:gd name="T58" fmla="*/ 192 w 231"/>
                <a:gd name="T59" fmla="*/ 21 h 105"/>
                <a:gd name="T60" fmla="*/ 184 w 231"/>
                <a:gd name="T61" fmla="*/ 26 h 105"/>
                <a:gd name="T62" fmla="*/ 165 w 231"/>
                <a:gd name="T63" fmla="*/ 35 h 105"/>
                <a:gd name="T64" fmla="*/ 138 w 231"/>
                <a:gd name="T65" fmla="*/ 41 h 105"/>
                <a:gd name="T66" fmla="*/ 159 w 231"/>
                <a:gd name="T67" fmla="*/ 25 h 105"/>
                <a:gd name="T68" fmla="*/ 49 w 231"/>
                <a:gd name="T69" fmla="*/ 26 h 105"/>
                <a:gd name="T70" fmla="*/ 40 w 231"/>
                <a:gd name="T71" fmla="*/ 21 h 105"/>
                <a:gd name="T72" fmla="*/ 36 w 231"/>
                <a:gd name="T73" fmla="*/ 14 h 105"/>
                <a:gd name="T74" fmla="*/ 39 w 231"/>
                <a:gd name="T75" fmla="*/ 14 h 105"/>
                <a:gd name="T76" fmla="*/ 73 w 231"/>
                <a:gd name="T77" fmla="*/ 25 h 105"/>
                <a:gd name="T78" fmla="*/ 94 w 231"/>
                <a:gd name="T79" fmla="*/ 41 h 105"/>
                <a:gd name="T80" fmla="*/ 68 w 231"/>
                <a:gd name="T81" fmla="*/ 35 h 105"/>
                <a:gd name="T82" fmla="*/ 49 w 231"/>
                <a:gd name="T83" fmla="*/ 2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05">
                  <a:moveTo>
                    <a:pt x="0" y="105"/>
                  </a:moveTo>
                  <a:cubicBezTo>
                    <a:pt x="3" y="105"/>
                    <a:pt x="3" y="105"/>
                    <a:pt x="3" y="105"/>
                  </a:cubicBezTo>
                  <a:cubicBezTo>
                    <a:pt x="6" y="105"/>
                    <a:pt x="6" y="105"/>
                    <a:pt x="6" y="105"/>
                  </a:cubicBezTo>
                  <a:cubicBezTo>
                    <a:pt x="10" y="105"/>
                    <a:pt x="10" y="105"/>
                    <a:pt x="10" y="105"/>
                  </a:cubicBezTo>
                  <a:cubicBezTo>
                    <a:pt x="221" y="105"/>
                    <a:pt x="221" y="105"/>
                    <a:pt x="221" y="105"/>
                  </a:cubicBezTo>
                  <a:cubicBezTo>
                    <a:pt x="225" y="105"/>
                    <a:pt x="225" y="105"/>
                    <a:pt x="225" y="105"/>
                  </a:cubicBezTo>
                  <a:cubicBezTo>
                    <a:pt x="228" y="105"/>
                    <a:pt x="228" y="105"/>
                    <a:pt x="228" y="105"/>
                  </a:cubicBezTo>
                  <a:cubicBezTo>
                    <a:pt x="231" y="105"/>
                    <a:pt x="231" y="105"/>
                    <a:pt x="231" y="105"/>
                  </a:cubicBezTo>
                  <a:cubicBezTo>
                    <a:pt x="231" y="46"/>
                    <a:pt x="231" y="46"/>
                    <a:pt x="231" y="46"/>
                  </a:cubicBezTo>
                  <a:cubicBezTo>
                    <a:pt x="176" y="46"/>
                    <a:pt x="176" y="46"/>
                    <a:pt x="176" y="46"/>
                  </a:cubicBezTo>
                  <a:cubicBezTo>
                    <a:pt x="179" y="45"/>
                    <a:pt x="181" y="44"/>
                    <a:pt x="184" y="42"/>
                  </a:cubicBezTo>
                  <a:cubicBezTo>
                    <a:pt x="197" y="36"/>
                    <a:pt x="225" y="23"/>
                    <a:pt x="210" y="5"/>
                  </a:cubicBezTo>
                  <a:cubicBezTo>
                    <a:pt x="206" y="1"/>
                    <a:pt x="201" y="0"/>
                    <a:pt x="196" y="0"/>
                  </a:cubicBezTo>
                  <a:cubicBezTo>
                    <a:pt x="191" y="0"/>
                    <a:pt x="186" y="1"/>
                    <a:pt x="183" y="1"/>
                  </a:cubicBezTo>
                  <a:cubicBezTo>
                    <a:pt x="174" y="3"/>
                    <a:pt x="166" y="6"/>
                    <a:pt x="158" y="9"/>
                  </a:cubicBezTo>
                  <a:cubicBezTo>
                    <a:pt x="141" y="17"/>
                    <a:pt x="127" y="29"/>
                    <a:pt x="117" y="44"/>
                  </a:cubicBezTo>
                  <a:cubicBezTo>
                    <a:pt x="117" y="45"/>
                    <a:pt x="116" y="45"/>
                    <a:pt x="116" y="45"/>
                  </a:cubicBezTo>
                  <a:cubicBezTo>
                    <a:pt x="116" y="45"/>
                    <a:pt x="116" y="45"/>
                    <a:pt x="116" y="44"/>
                  </a:cubicBezTo>
                  <a:cubicBezTo>
                    <a:pt x="105" y="29"/>
                    <a:pt x="91" y="17"/>
                    <a:pt x="74" y="9"/>
                  </a:cubicBezTo>
                  <a:cubicBezTo>
                    <a:pt x="67" y="6"/>
                    <a:pt x="58" y="3"/>
                    <a:pt x="50" y="1"/>
                  </a:cubicBezTo>
                  <a:cubicBezTo>
                    <a:pt x="46" y="1"/>
                    <a:pt x="41" y="0"/>
                    <a:pt x="37" y="0"/>
                  </a:cubicBezTo>
                  <a:cubicBezTo>
                    <a:pt x="31" y="0"/>
                    <a:pt x="26" y="1"/>
                    <a:pt x="23" y="5"/>
                  </a:cubicBezTo>
                  <a:cubicBezTo>
                    <a:pt x="7" y="23"/>
                    <a:pt x="35" y="36"/>
                    <a:pt x="48" y="42"/>
                  </a:cubicBezTo>
                  <a:cubicBezTo>
                    <a:pt x="51" y="44"/>
                    <a:pt x="54" y="45"/>
                    <a:pt x="57" y="46"/>
                  </a:cubicBezTo>
                  <a:cubicBezTo>
                    <a:pt x="0" y="46"/>
                    <a:pt x="0" y="46"/>
                    <a:pt x="0" y="46"/>
                  </a:cubicBezTo>
                  <a:lnTo>
                    <a:pt x="0" y="105"/>
                  </a:lnTo>
                  <a:close/>
                  <a:moveTo>
                    <a:pt x="159" y="25"/>
                  </a:moveTo>
                  <a:cubicBezTo>
                    <a:pt x="169" y="20"/>
                    <a:pt x="182" y="14"/>
                    <a:pt x="193" y="14"/>
                  </a:cubicBezTo>
                  <a:cubicBezTo>
                    <a:pt x="194" y="14"/>
                    <a:pt x="195" y="14"/>
                    <a:pt x="196" y="14"/>
                  </a:cubicBezTo>
                  <a:cubicBezTo>
                    <a:pt x="203" y="15"/>
                    <a:pt x="194" y="20"/>
                    <a:pt x="192" y="21"/>
                  </a:cubicBezTo>
                  <a:cubicBezTo>
                    <a:pt x="189" y="23"/>
                    <a:pt x="187" y="25"/>
                    <a:pt x="184" y="26"/>
                  </a:cubicBezTo>
                  <a:cubicBezTo>
                    <a:pt x="177" y="30"/>
                    <a:pt x="171" y="33"/>
                    <a:pt x="165" y="35"/>
                  </a:cubicBezTo>
                  <a:cubicBezTo>
                    <a:pt x="156" y="38"/>
                    <a:pt x="147" y="40"/>
                    <a:pt x="138" y="41"/>
                  </a:cubicBezTo>
                  <a:cubicBezTo>
                    <a:pt x="144" y="35"/>
                    <a:pt x="152" y="29"/>
                    <a:pt x="159" y="25"/>
                  </a:cubicBezTo>
                  <a:close/>
                  <a:moveTo>
                    <a:pt x="49" y="26"/>
                  </a:moveTo>
                  <a:cubicBezTo>
                    <a:pt x="46" y="25"/>
                    <a:pt x="43" y="23"/>
                    <a:pt x="40" y="21"/>
                  </a:cubicBezTo>
                  <a:cubicBezTo>
                    <a:pt x="38" y="20"/>
                    <a:pt x="29" y="15"/>
                    <a:pt x="36" y="14"/>
                  </a:cubicBezTo>
                  <a:cubicBezTo>
                    <a:pt x="37" y="14"/>
                    <a:pt x="38" y="14"/>
                    <a:pt x="39" y="14"/>
                  </a:cubicBezTo>
                  <a:cubicBezTo>
                    <a:pt x="51" y="14"/>
                    <a:pt x="63" y="20"/>
                    <a:pt x="73" y="25"/>
                  </a:cubicBezTo>
                  <a:cubicBezTo>
                    <a:pt x="81" y="29"/>
                    <a:pt x="88" y="35"/>
                    <a:pt x="94" y="41"/>
                  </a:cubicBezTo>
                  <a:cubicBezTo>
                    <a:pt x="85" y="40"/>
                    <a:pt x="76" y="38"/>
                    <a:pt x="68" y="35"/>
                  </a:cubicBezTo>
                  <a:cubicBezTo>
                    <a:pt x="61" y="33"/>
                    <a:pt x="55" y="30"/>
                    <a:pt x="4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191" name="Shape 4457"/>
          <p:cNvSpPr/>
          <p:nvPr/>
        </p:nvSpPr>
        <p:spPr>
          <a:xfrm>
            <a:off x="7766634" y="4860341"/>
            <a:ext cx="195496" cy="200056"/>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2BB6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sp>
        <p:nvSpPr>
          <p:cNvPr id="192" name="Shape 4443"/>
          <p:cNvSpPr/>
          <p:nvPr/>
        </p:nvSpPr>
        <p:spPr>
          <a:xfrm>
            <a:off x="10379276" y="4847380"/>
            <a:ext cx="222358" cy="222358"/>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rgbClr val="F2BB6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grpSp>
        <p:nvGrpSpPr>
          <p:cNvPr id="193" name="组合 192"/>
          <p:cNvGrpSpPr/>
          <p:nvPr/>
        </p:nvGrpSpPr>
        <p:grpSpPr>
          <a:xfrm rot="18900000">
            <a:off x="-85823" y="202000"/>
            <a:ext cx="821246" cy="245601"/>
            <a:chOff x="7342060" y="1829306"/>
            <a:chExt cx="283479" cy="84777"/>
          </a:xfrm>
        </p:grpSpPr>
        <p:sp>
          <p:nvSpPr>
            <p:cNvPr id="194"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95"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96"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197" name="组合 196"/>
          <p:cNvGrpSpPr/>
          <p:nvPr/>
        </p:nvGrpSpPr>
        <p:grpSpPr>
          <a:xfrm>
            <a:off x="11910222" y="6571459"/>
            <a:ext cx="281778" cy="286541"/>
            <a:chOff x="11931652" y="6596062"/>
            <a:chExt cx="281778" cy="286541"/>
          </a:xfrm>
        </p:grpSpPr>
        <p:sp>
          <p:nvSpPr>
            <p:cNvPr id="198"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99"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177" name="TextBox 57"/>
          <p:cNvSpPr txBox="1"/>
          <p:nvPr/>
        </p:nvSpPr>
        <p:spPr>
          <a:xfrm>
            <a:off x="4924851" y="515484"/>
            <a:ext cx="2342308"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a:ln>
                  <a:noFill/>
                </a:ln>
                <a:solidFill>
                  <a:srgbClr val="F2BB61"/>
                </a:solidFill>
                <a:effectLst/>
                <a:uLnTx/>
                <a:uFillTx/>
                <a:cs typeface="+mn-ea"/>
                <a:sym typeface="+mn-lt"/>
              </a:rPr>
              <a:t>TABLE OF CONTENTS</a:t>
            </a:r>
          </a:p>
        </p:txBody>
      </p:sp>
      <p:grpSp>
        <p:nvGrpSpPr>
          <p:cNvPr id="184" name="Group 58"/>
          <p:cNvGrpSpPr/>
          <p:nvPr/>
        </p:nvGrpSpPr>
        <p:grpSpPr>
          <a:xfrm>
            <a:off x="5821902" y="1199510"/>
            <a:ext cx="548198" cy="84777"/>
            <a:chOff x="11643803" y="3980625"/>
            <a:chExt cx="1096395" cy="169554"/>
          </a:xfrm>
        </p:grpSpPr>
        <p:sp>
          <p:nvSpPr>
            <p:cNvPr id="185"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86"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00"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201"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202"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2532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77"/>
                                        </p:tgtEl>
                                        <p:attrNameLst>
                                          <p:attrName>style.visibility</p:attrName>
                                        </p:attrNameLst>
                                      </p:cBhvr>
                                      <p:to>
                                        <p:strVal val="visible"/>
                                      </p:to>
                                    </p:set>
                                    <p:anim calcmode="lin" valueType="num">
                                      <p:cBhvr>
                                        <p:cTn id="7" dur="500" fill="hold"/>
                                        <p:tgtEl>
                                          <p:spTgt spid="177"/>
                                        </p:tgtEl>
                                        <p:attrNameLst>
                                          <p:attrName>ppt_w</p:attrName>
                                        </p:attrNameLst>
                                      </p:cBhvr>
                                      <p:tavLst>
                                        <p:tav tm="0">
                                          <p:val>
                                            <p:strVal val="#ppt_w+.3"/>
                                          </p:val>
                                        </p:tav>
                                        <p:tav tm="100000">
                                          <p:val>
                                            <p:strVal val="#ppt_w"/>
                                          </p:val>
                                        </p:tav>
                                      </p:tavLst>
                                    </p:anim>
                                    <p:anim calcmode="lin" valueType="num">
                                      <p:cBhvr>
                                        <p:cTn id="8" dur="500" fill="hold"/>
                                        <p:tgtEl>
                                          <p:spTgt spid="177"/>
                                        </p:tgtEl>
                                        <p:attrNameLst>
                                          <p:attrName>ppt_h</p:attrName>
                                        </p:attrNameLst>
                                      </p:cBhvr>
                                      <p:tavLst>
                                        <p:tav tm="0">
                                          <p:val>
                                            <p:strVal val="#ppt_h"/>
                                          </p:val>
                                        </p:tav>
                                        <p:tav tm="100000">
                                          <p:val>
                                            <p:strVal val="#ppt_h"/>
                                          </p:val>
                                        </p:tav>
                                      </p:tavLst>
                                    </p:anim>
                                    <p:animEffect transition="in" filter="fade">
                                      <p:cBhvr>
                                        <p:cTn id="9" dur="500"/>
                                        <p:tgtEl>
                                          <p:spTgt spid="17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84"/>
                                        </p:tgtEl>
                                        <p:attrNameLst>
                                          <p:attrName>style.visibility</p:attrName>
                                        </p:attrNameLst>
                                      </p:cBhvr>
                                      <p:to>
                                        <p:strVal val="visible"/>
                                      </p:to>
                                    </p:set>
                                    <p:animEffect transition="in" filter="fade">
                                      <p:cBhvr>
                                        <p:cTn id="13" dur="250"/>
                                        <p:tgtEl>
                                          <p:spTgt spid="184"/>
                                        </p:tgtEl>
                                      </p:cBhvr>
                                    </p:animEffect>
                                  </p:childTnLst>
                                </p:cTn>
                              </p:par>
                            </p:childTnLst>
                          </p:cTn>
                        </p:par>
                        <p:par>
                          <p:cTn id="14" fill="hold">
                            <p:stCondLst>
                              <p:cond delay="750"/>
                            </p:stCondLst>
                            <p:childTnLst>
                              <p:par>
                                <p:cTn id="15" presetID="53" presetClass="entr" presetSubtype="1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250" fill="hold"/>
                                        <p:tgtEl>
                                          <p:spTgt spid="19"/>
                                        </p:tgtEl>
                                        <p:attrNameLst>
                                          <p:attrName>ppt_w</p:attrName>
                                        </p:attrNameLst>
                                      </p:cBhvr>
                                      <p:tavLst>
                                        <p:tav tm="0">
                                          <p:val>
                                            <p:fltVal val="0"/>
                                          </p:val>
                                        </p:tav>
                                        <p:tav tm="100000">
                                          <p:val>
                                            <p:strVal val="#ppt_w"/>
                                          </p:val>
                                        </p:tav>
                                      </p:tavLst>
                                    </p:anim>
                                    <p:anim calcmode="lin" valueType="num">
                                      <p:cBhvr>
                                        <p:cTn id="18" dur="250" fill="hold"/>
                                        <p:tgtEl>
                                          <p:spTgt spid="19"/>
                                        </p:tgtEl>
                                        <p:attrNameLst>
                                          <p:attrName>ppt_h</p:attrName>
                                        </p:attrNameLst>
                                      </p:cBhvr>
                                      <p:tavLst>
                                        <p:tav tm="0">
                                          <p:val>
                                            <p:fltVal val="0"/>
                                          </p:val>
                                        </p:tav>
                                        <p:tav tm="100000">
                                          <p:val>
                                            <p:strVal val="#ppt_h"/>
                                          </p:val>
                                        </p:tav>
                                      </p:tavLst>
                                    </p:anim>
                                    <p:animEffect transition="in" filter="fade">
                                      <p:cBhvr>
                                        <p:cTn id="19" dur="250"/>
                                        <p:tgtEl>
                                          <p:spTgt spid="19"/>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par>
                                <p:cTn id="24" presetID="53" presetClass="entr" presetSubtype="16" fill="hold" nodeType="withEffect">
                                  <p:stCondLst>
                                    <p:cond delay="250"/>
                                  </p:stCondLst>
                                  <p:childTnLst>
                                    <p:set>
                                      <p:cBhvr>
                                        <p:cTn id="25" dur="1" fill="hold">
                                          <p:stCondLst>
                                            <p:cond delay="0"/>
                                          </p:stCondLst>
                                        </p:cTn>
                                        <p:tgtEl>
                                          <p:spTgt spid="138"/>
                                        </p:tgtEl>
                                        <p:attrNameLst>
                                          <p:attrName>style.visibility</p:attrName>
                                        </p:attrNameLst>
                                      </p:cBhvr>
                                      <p:to>
                                        <p:strVal val="visible"/>
                                      </p:to>
                                    </p:set>
                                    <p:anim calcmode="lin" valueType="num">
                                      <p:cBhvr>
                                        <p:cTn id="26" dur="250" fill="hold"/>
                                        <p:tgtEl>
                                          <p:spTgt spid="138"/>
                                        </p:tgtEl>
                                        <p:attrNameLst>
                                          <p:attrName>ppt_w</p:attrName>
                                        </p:attrNameLst>
                                      </p:cBhvr>
                                      <p:tavLst>
                                        <p:tav tm="0">
                                          <p:val>
                                            <p:fltVal val="0"/>
                                          </p:val>
                                        </p:tav>
                                        <p:tav tm="100000">
                                          <p:val>
                                            <p:strVal val="#ppt_w"/>
                                          </p:val>
                                        </p:tav>
                                      </p:tavLst>
                                    </p:anim>
                                    <p:anim calcmode="lin" valueType="num">
                                      <p:cBhvr>
                                        <p:cTn id="27" dur="250" fill="hold"/>
                                        <p:tgtEl>
                                          <p:spTgt spid="138"/>
                                        </p:tgtEl>
                                        <p:attrNameLst>
                                          <p:attrName>ppt_h</p:attrName>
                                        </p:attrNameLst>
                                      </p:cBhvr>
                                      <p:tavLst>
                                        <p:tav tm="0">
                                          <p:val>
                                            <p:fltVal val="0"/>
                                          </p:val>
                                        </p:tav>
                                        <p:tav tm="100000">
                                          <p:val>
                                            <p:strVal val="#ppt_h"/>
                                          </p:val>
                                        </p:tav>
                                      </p:tavLst>
                                    </p:anim>
                                    <p:animEffect transition="in" filter="fade">
                                      <p:cBhvr>
                                        <p:cTn id="28" dur="250"/>
                                        <p:tgtEl>
                                          <p:spTgt spid="138"/>
                                        </p:tgtEl>
                                      </p:cBhvr>
                                    </p:animEffect>
                                  </p:childTnLst>
                                </p:cTn>
                              </p:par>
                            </p:childTnLst>
                          </p:cTn>
                        </p:par>
                        <p:par>
                          <p:cTn id="29" fill="hold">
                            <p:stCondLst>
                              <p:cond delay="1500"/>
                            </p:stCondLst>
                            <p:childTnLst>
                              <p:par>
                                <p:cTn id="30" presetID="12" presetClass="entr" presetSubtype="1" fill="hold" grpId="0" nodeType="afterEffect">
                                  <p:stCondLst>
                                    <p:cond delay="0"/>
                                  </p:stCondLst>
                                  <p:childTnLst>
                                    <p:set>
                                      <p:cBhvr>
                                        <p:cTn id="31" dur="1" fill="hold">
                                          <p:stCondLst>
                                            <p:cond delay="0"/>
                                          </p:stCondLst>
                                        </p:cTn>
                                        <p:tgtEl>
                                          <p:spTgt spid="147"/>
                                        </p:tgtEl>
                                        <p:attrNameLst>
                                          <p:attrName>style.visibility</p:attrName>
                                        </p:attrNameLst>
                                      </p:cBhvr>
                                      <p:to>
                                        <p:strVal val="visible"/>
                                      </p:to>
                                    </p:set>
                                    <p:anim calcmode="lin" valueType="num">
                                      <p:cBhvr additive="base">
                                        <p:cTn id="32" dur="250"/>
                                        <p:tgtEl>
                                          <p:spTgt spid="147"/>
                                        </p:tgtEl>
                                        <p:attrNameLst>
                                          <p:attrName>ppt_y</p:attrName>
                                        </p:attrNameLst>
                                      </p:cBhvr>
                                      <p:tavLst>
                                        <p:tav tm="0">
                                          <p:val>
                                            <p:strVal val="#ppt_y-#ppt_h*1.125000"/>
                                          </p:val>
                                        </p:tav>
                                        <p:tav tm="100000">
                                          <p:val>
                                            <p:strVal val="#ppt_y"/>
                                          </p:val>
                                        </p:tav>
                                      </p:tavLst>
                                    </p:anim>
                                    <p:animEffect transition="in" filter="wipe(down)">
                                      <p:cBhvr>
                                        <p:cTn id="33" dur="250"/>
                                        <p:tgtEl>
                                          <p:spTgt spid="147"/>
                                        </p:tgtEl>
                                      </p:cBhvr>
                                    </p:animEffect>
                                  </p:childTnLst>
                                </p:cTn>
                              </p:par>
                            </p:childTnLst>
                          </p:cTn>
                        </p:par>
                        <p:par>
                          <p:cTn id="34" fill="hold">
                            <p:stCondLst>
                              <p:cond delay="1750"/>
                            </p:stCondLst>
                            <p:childTnLst>
                              <p:par>
                                <p:cTn id="35" presetID="10" presetClass="entr" presetSubtype="0" fill="hold" grpId="0" nodeType="afterEffect">
                                  <p:stCondLst>
                                    <p:cond delay="0"/>
                                  </p:stCondLst>
                                  <p:childTnLst>
                                    <p:set>
                                      <p:cBhvr>
                                        <p:cTn id="36" dur="1" fill="hold">
                                          <p:stCondLst>
                                            <p:cond delay="0"/>
                                          </p:stCondLst>
                                        </p:cTn>
                                        <p:tgtEl>
                                          <p:spTgt spid="148"/>
                                        </p:tgtEl>
                                        <p:attrNameLst>
                                          <p:attrName>style.visibility</p:attrName>
                                        </p:attrNameLst>
                                      </p:cBhvr>
                                      <p:to>
                                        <p:strVal val="visible"/>
                                      </p:to>
                                    </p:set>
                                    <p:animEffect transition="in" filter="fade">
                                      <p:cBhvr>
                                        <p:cTn id="37" dur="500"/>
                                        <p:tgtEl>
                                          <p:spTgt spid="148"/>
                                        </p:tgtEl>
                                      </p:cBhvr>
                                    </p:animEffect>
                                  </p:childTnLst>
                                </p:cTn>
                              </p:par>
                            </p:childTnLst>
                          </p:cTn>
                        </p:par>
                        <p:par>
                          <p:cTn id="38" fill="hold">
                            <p:stCondLst>
                              <p:cond delay="2250"/>
                            </p:stCondLst>
                            <p:childTnLst>
                              <p:par>
                                <p:cTn id="39" presetID="22" presetClass="entr" presetSubtype="8"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1000"/>
                                        <p:tgtEl>
                                          <p:spTgt spid="10"/>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88"/>
                                        </p:tgtEl>
                                        <p:attrNameLst>
                                          <p:attrName>style.visibility</p:attrName>
                                        </p:attrNameLst>
                                      </p:cBhvr>
                                      <p:to>
                                        <p:strVal val="visible"/>
                                      </p:to>
                                    </p:set>
                                    <p:anim calcmode="lin" valueType="num">
                                      <p:cBhvr>
                                        <p:cTn id="44" dur="250" fill="hold"/>
                                        <p:tgtEl>
                                          <p:spTgt spid="88"/>
                                        </p:tgtEl>
                                        <p:attrNameLst>
                                          <p:attrName>ppt_w</p:attrName>
                                        </p:attrNameLst>
                                      </p:cBhvr>
                                      <p:tavLst>
                                        <p:tav tm="0">
                                          <p:val>
                                            <p:fltVal val="0"/>
                                          </p:val>
                                        </p:tav>
                                        <p:tav tm="100000">
                                          <p:val>
                                            <p:strVal val="#ppt_w"/>
                                          </p:val>
                                        </p:tav>
                                      </p:tavLst>
                                    </p:anim>
                                    <p:anim calcmode="lin" valueType="num">
                                      <p:cBhvr>
                                        <p:cTn id="45" dur="250" fill="hold"/>
                                        <p:tgtEl>
                                          <p:spTgt spid="88"/>
                                        </p:tgtEl>
                                        <p:attrNameLst>
                                          <p:attrName>ppt_h</p:attrName>
                                        </p:attrNameLst>
                                      </p:cBhvr>
                                      <p:tavLst>
                                        <p:tav tm="0">
                                          <p:val>
                                            <p:fltVal val="0"/>
                                          </p:val>
                                        </p:tav>
                                        <p:tav tm="100000">
                                          <p:val>
                                            <p:strVal val="#ppt_h"/>
                                          </p:val>
                                        </p:tav>
                                      </p:tavLst>
                                    </p:anim>
                                    <p:animEffect transition="in" filter="fade">
                                      <p:cBhvr>
                                        <p:cTn id="46" dur="250"/>
                                        <p:tgtEl>
                                          <p:spTgt spid="88"/>
                                        </p:tgtEl>
                                      </p:cBhvr>
                                    </p:animEffect>
                                  </p:childTnLst>
                                </p:cTn>
                              </p:par>
                            </p:childTnLst>
                          </p:cTn>
                        </p:par>
                        <p:par>
                          <p:cTn id="47" fill="hold">
                            <p:stCondLst>
                              <p:cond delay="3250"/>
                            </p:stCondLst>
                            <p:childTnLst>
                              <p:par>
                                <p:cTn id="48" presetID="22" presetClass="entr" presetSubtype="1"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up)">
                                      <p:cBhvr>
                                        <p:cTn id="50" dur="500"/>
                                        <p:tgtEl>
                                          <p:spTgt spid="29"/>
                                        </p:tgtEl>
                                      </p:cBhvr>
                                    </p:animEffect>
                                  </p:childTnLst>
                                </p:cTn>
                              </p:par>
                              <p:par>
                                <p:cTn id="51" presetID="53" presetClass="entr" presetSubtype="16" fill="hold" grpId="0" nodeType="withEffect">
                                  <p:stCondLst>
                                    <p:cond delay="250"/>
                                  </p:stCondLst>
                                  <p:childTnLst>
                                    <p:set>
                                      <p:cBhvr>
                                        <p:cTn id="52" dur="1" fill="hold">
                                          <p:stCondLst>
                                            <p:cond delay="0"/>
                                          </p:stCondLst>
                                        </p:cTn>
                                        <p:tgtEl>
                                          <p:spTgt spid="187"/>
                                        </p:tgtEl>
                                        <p:attrNameLst>
                                          <p:attrName>style.visibility</p:attrName>
                                        </p:attrNameLst>
                                      </p:cBhvr>
                                      <p:to>
                                        <p:strVal val="visible"/>
                                      </p:to>
                                    </p:set>
                                    <p:anim calcmode="lin" valueType="num">
                                      <p:cBhvr>
                                        <p:cTn id="53" dur="250" fill="hold"/>
                                        <p:tgtEl>
                                          <p:spTgt spid="187"/>
                                        </p:tgtEl>
                                        <p:attrNameLst>
                                          <p:attrName>ppt_w</p:attrName>
                                        </p:attrNameLst>
                                      </p:cBhvr>
                                      <p:tavLst>
                                        <p:tav tm="0">
                                          <p:val>
                                            <p:fltVal val="0"/>
                                          </p:val>
                                        </p:tav>
                                        <p:tav tm="100000">
                                          <p:val>
                                            <p:strVal val="#ppt_w"/>
                                          </p:val>
                                        </p:tav>
                                      </p:tavLst>
                                    </p:anim>
                                    <p:anim calcmode="lin" valueType="num">
                                      <p:cBhvr>
                                        <p:cTn id="54" dur="250" fill="hold"/>
                                        <p:tgtEl>
                                          <p:spTgt spid="187"/>
                                        </p:tgtEl>
                                        <p:attrNameLst>
                                          <p:attrName>ppt_h</p:attrName>
                                        </p:attrNameLst>
                                      </p:cBhvr>
                                      <p:tavLst>
                                        <p:tav tm="0">
                                          <p:val>
                                            <p:fltVal val="0"/>
                                          </p:val>
                                        </p:tav>
                                        <p:tav tm="100000">
                                          <p:val>
                                            <p:strVal val="#ppt_h"/>
                                          </p:val>
                                        </p:tav>
                                      </p:tavLst>
                                    </p:anim>
                                    <p:animEffect transition="in" filter="fade">
                                      <p:cBhvr>
                                        <p:cTn id="55" dur="250"/>
                                        <p:tgtEl>
                                          <p:spTgt spid="187"/>
                                        </p:tgtEl>
                                      </p:cBhvr>
                                    </p:animEffect>
                                  </p:childTnLst>
                                </p:cTn>
                              </p:par>
                            </p:childTnLst>
                          </p:cTn>
                        </p:par>
                        <p:par>
                          <p:cTn id="56" fill="hold">
                            <p:stCondLst>
                              <p:cond delay="3750"/>
                            </p:stCondLst>
                            <p:childTnLst>
                              <p:par>
                                <p:cTn id="57" presetID="12" presetClass="entr" presetSubtype="4" fill="hold" grpId="0" nodeType="afterEffect">
                                  <p:stCondLst>
                                    <p:cond delay="0"/>
                                  </p:stCondLst>
                                  <p:childTnLst>
                                    <p:set>
                                      <p:cBhvr>
                                        <p:cTn id="58" dur="1" fill="hold">
                                          <p:stCondLst>
                                            <p:cond delay="0"/>
                                          </p:stCondLst>
                                        </p:cTn>
                                        <p:tgtEl>
                                          <p:spTgt spid="155"/>
                                        </p:tgtEl>
                                        <p:attrNameLst>
                                          <p:attrName>style.visibility</p:attrName>
                                        </p:attrNameLst>
                                      </p:cBhvr>
                                      <p:to>
                                        <p:strVal val="visible"/>
                                      </p:to>
                                    </p:set>
                                    <p:anim calcmode="lin" valueType="num">
                                      <p:cBhvr additive="base">
                                        <p:cTn id="59" dur="250"/>
                                        <p:tgtEl>
                                          <p:spTgt spid="155"/>
                                        </p:tgtEl>
                                        <p:attrNameLst>
                                          <p:attrName>ppt_y</p:attrName>
                                        </p:attrNameLst>
                                      </p:cBhvr>
                                      <p:tavLst>
                                        <p:tav tm="0">
                                          <p:val>
                                            <p:strVal val="#ppt_y+#ppt_h*1.125000"/>
                                          </p:val>
                                        </p:tav>
                                        <p:tav tm="100000">
                                          <p:val>
                                            <p:strVal val="#ppt_y"/>
                                          </p:val>
                                        </p:tav>
                                      </p:tavLst>
                                    </p:anim>
                                    <p:animEffect transition="in" filter="wipe(up)">
                                      <p:cBhvr>
                                        <p:cTn id="60" dur="250"/>
                                        <p:tgtEl>
                                          <p:spTgt spid="155"/>
                                        </p:tgtEl>
                                      </p:cBhvr>
                                    </p:animEffect>
                                  </p:childTnLst>
                                </p:cTn>
                              </p:par>
                            </p:childTnLst>
                          </p:cTn>
                        </p:par>
                        <p:par>
                          <p:cTn id="61" fill="hold">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156"/>
                                        </p:tgtEl>
                                        <p:attrNameLst>
                                          <p:attrName>style.visibility</p:attrName>
                                        </p:attrNameLst>
                                      </p:cBhvr>
                                      <p:to>
                                        <p:strVal val="visible"/>
                                      </p:to>
                                    </p:set>
                                    <p:animEffect transition="in" filter="fade">
                                      <p:cBhvr>
                                        <p:cTn id="64" dur="500"/>
                                        <p:tgtEl>
                                          <p:spTgt spid="156"/>
                                        </p:tgtEl>
                                      </p:cBhvr>
                                    </p:animEffect>
                                  </p:childTnLst>
                                </p:cTn>
                              </p:par>
                            </p:childTnLst>
                          </p:cTn>
                        </p:par>
                        <p:par>
                          <p:cTn id="65" fill="hold">
                            <p:stCondLst>
                              <p:cond delay="4500"/>
                            </p:stCondLst>
                            <p:childTnLst>
                              <p:par>
                                <p:cTn id="66" presetID="53" presetClass="entr" presetSubtype="16" fill="hold" grpId="0" nodeType="afterEffect">
                                  <p:stCondLst>
                                    <p:cond delay="0"/>
                                  </p:stCondLst>
                                  <p:childTnLst>
                                    <p:set>
                                      <p:cBhvr>
                                        <p:cTn id="67" dur="1" fill="hold">
                                          <p:stCondLst>
                                            <p:cond delay="0"/>
                                          </p:stCondLst>
                                        </p:cTn>
                                        <p:tgtEl>
                                          <p:spTgt spid="98"/>
                                        </p:tgtEl>
                                        <p:attrNameLst>
                                          <p:attrName>style.visibility</p:attrName>
                                        </p:attrNameLst>
                                      </p:cBhvr>
                                      <p:to>
                                        <p:strVal val="visible"/>
                                      </p:to>
                                    </p:set>
                                    <p:anim calcmode="lin" valueType="num">
                                      <p:cBhvr>
                                        <p:cTn id="68" dur="250" fill="hold"/>
                                        <p:tgtEl>
                                          <p:spTgt spid="98"/>
                                        </p:tgtEl>
                                        <p:attrNameLst>
                                          <p:attrName>ppt_w</p:attrName>
                                        </p:attrNameLst>
                                      </p:cBhvr>
                                      <p:tavLst>
                                        <p:tav tm="0">
                                          <p:val>
                                            <p:fltVal val="0"/>
                                          </p:val>
                                        </p:tav>
                                        <p:tav tm="100000">
                                          <p:val>
                                            <p:strVal val="#ppt_w"/>
                                          </p:val>
                                        </p:tav>
                                      </p:tavLst>
                                    </p:anim>
                                    <p:anim calcmode="lin" valueType="num">
                                      <p:cBhvr>
                                        <p:cTn id="69" dur="250" fill="hold"/>
                                        <p:tgtEl>
                                          <p:spTgt spid="98"/>
                                        </p:tgtEl>
                                        <p:attrNameLst>
                                          <p:attrName>ppt_h</p:attrName>
                                        </p:attrNameLst>
                                      </p:cBhvr>
                                      <p:tavLst>
                                        <p:tav tm="0">
                                          <p:val>
                                            <p:fltVal val="0"/>
                                          </p:val>
                                        </p:tav>
                                        <p:tav tm="100000">
                                          <p:val>
                                            <p:strVal val="#ppt_h"/>
                                          </p:val>
                                        </p:tav>
                                      </p:tavLst>
                                    </p:anim>
                                    <p:animEffect transition="in" filter="fade">
                                      <p:cBhvr>
                                        <p:cTn id="70" dur="250"/>
                                        <p:tgtEl>
                                          <p:spTgt spid="98"/>
                                        </p:tgtEl>
                                      </p:cBhvr>
                                    </p:animEffect>
                                  </p:childTnLst>
                                </p:cTn>
                              </p:par>
                            </p:childTnLst>
                          </p:cTn>
                        </p:par>
                        <p:par>
                          <p:cTn id="71" fill="hold">
                            <p:stCondLst>
                              <p:cond delay="4750"/>
                            </p:stCondLst>
                            <p:childTnLst>
                              <p:par>
                                <p:cTn id="72" presetID="22" presetClass="entr" presetSubtype="4" fill="hold" nodeType="after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wipe(down)">
                                      <p:cBhvr>
                                        <p:cTn id="74" dur="500"/>
                                        <p:tgtEl>
                                          <p:spTgt spid="3"/>
                                        </p:tgtEl>
                                      </p:cBhvr>
                                    </p:animEffect>
                                  </p:childTnLst>
                                </p:cTn>
                              </p:par>
                              <p:par>
                                <p:cTn id="75" presetID="53" presetClass="entr" presetSubtype="16" fill="hold" grpId="0" nodeType="withEffect">
                                  <p:stCondLst>
                                    <p:cond delay="250"/>
                                  </p:stCondLst>
                                  <p:childTnLst>
                                    <p:set>
                                      <p:cBhvr>
                                        <p:cTn id="76" dur="1" fill="hold">
                                          <p:stCondLst>
                                            <p:cond delay="0"/>
                                          </p:stCondLst>
                                        </p:cTn>
                                        <p:tgtEl>
                                          <p:spTgt spid="94"/>
                                        </p:tgtEl>
                                        <p:attrNameLst>
                                          <p:attrName>style.visibility</p:attrName>
                                        </p:attrNameLst>
                                      </p:cBhvr>
                                      <p:to>
                                        <p:strVal val="visible"/>
                                      </p:to>
                                    </p:set>
                                    <p:anim calcmode="lin" valueType="num">
                                      <p:cBhvr>
                                        <p:cTn id="77" dur="250" fill="hold"/>
                                        <p:tgtEl>
                                          <p:spTgt spid="94"/>
                                        </p:tgtEl>
                                        <p:attrNameLst>
                                          <p:attrName>ppt_w</p:attrName>
                                        </p:attrNameLst>
                                      </p:cBhvr>
                                      <p:tavLst>
                                        <p:tav tm="0">
                                          <p:val>
                                            <p:fltVal val="0"/>
                                          </p:val>
                                        </p:tav>
                                        <p:tav tm="100000">
                                          <p:val>
                                            <p:strVal val="#ppt_w"/>
                                          </p:val>
                                        </p:tav>
                                      </p:tavLst>
                                    </p:anim>
                                    <p:anim calcmode="lin" valueType="num">
                                      <p:cBhvr>
                                        <p:cTn id="78" dur="250" fill="hold"/>
                                        <p:tgtEl>
                                          <p:spTgt spid="94"/>
                                        </p:tgtEl>
                                        <p:attrNameLst>
                                          <p:attrName>ppt_h</p:attrName>
                                        </p:attrNameLst>
                                      </p:cBhvr>
                                      <p:tavLst>
                                        <p:tav tm="0">
                                          <p:val>
                                            <p:fltVal val="0"/>
                                          </p:val>
                                        </p:tav>
                                        <p:tav tm="100000">
                                          <p:val>
                                            <p:strVal val="#ppt_h"/>
                                          </p:val>
                                        </p:tav>
                                      </p:tavLst>
                                    </p:anim>
                                    <p:animEffect transition="in" filter="fade">
                                      <p:cBhvr>
                                        <p:cTn id="79" dur="250"/>
                                        <p:tgtEl>
                                          <p:spTgt spid="94"/>
                                        </p:tgtEl>
                                      </p:cBhvr>
                                    </p:animEffect>
                                  </p:childTnLst>
                                </p:cTn>
                              </p:par>
                            </p:childTnLst>
                          </p:cTn>
                        </p:par>
                        <p:par>
                          <p:cTn id="80" fill="hold">
                            <p:stCondLst>
                              <p:cond delay="5250"/>
                            </p:stCondLst>
                            <p:childTnLst>
                              <p:par>
                                <p:cTn id="81" presetID="12" presetClass="entr" presetSubtype="1" fill="hold" grpId="0" nodeType="afterEffect">
                                  <p:stCondLst>
                                    <p:cond delay="0"/>
                                  </p:stCondLst>
                                  <p:childTnLst>
                                    <p:set>
                                      <p:cBhvr>
                                        <p:cTn id="82" dur="1" fill="hold">
                                          <p:stCondLst>
                                            <p:cond delay="0"/>
                                          </p:stCondLst>
                                        </p:cTn>
                                        <p:tgtEl>
                                          <p:spTgt spid="145"/>
                                        </p:tgtEl>
                                        <p:attrNameLst>
                                          <p:attrName>style.visibility</p:attrName>
                                        </p:attrNameLst>
                                      </p:cBhvr>
                                      <p:to>
                                        <p:strVal val="visible"/>
                                      </p:to>
                                    </p:set>
                                    <p:anim calcmode="lin" valueType="num">
                                      <p:cBhvr additive="base">
                                        <p:cTn id="83" dur="250"/>
                                        <p:tgtEl>
                                          <p:spTgt spid="145"/>
                                        </p:tgtEl>
                                        <p:attrNameLst>
                                          <p:attrName>ppt_y</p:attrName>
                                        </p:attrNameLst>
                                      </p:cBhvr>
                                      <p:tavLst>
                                        <p:tav tm="0">
                                          <p:val>
                                            <p:strVal val="#ppt_y-#ppt_h*1.125000"/>
                                          </p:val>
                                        </p:tav>
                                        <p:tav tm="100000">
                                          <p:val>
                                            <p:strVal val="#ppt_y"/>
                                          </p:val>
                                        </p:tav>
                                      </p:tavLst>
                                    </p:anim>
                                    <p:animEffect transition="in" filter="wipe(down)">
                                      <p:cBhvr>
                                        <p:cTn id="84" dur="250"/>
                                        <p:tgtEl>
                                          <p:spTgt spid="145"/>
                                        </p:tgtEl>
                                      </p:cBhvr>
                                    </p:animEffect>
                                  </p:childTnLst>
                                </p:cTn>
                              </p:par>
                            </p:childTnLst>
                          </p:cTn>
                        </p:par>
                        <p:par>
                          <p:cTn id="85" fill="hold">
                            <p:stCondLst>
                              <p:cond delay="5500"/>
                            </p:stCondLst>
                            <p:childTnLst>
                              <p:par>
                                <p:cTn id="86" presetID="10" presetClass="entr" presetSubtype="0" fill="hold" grpId="0" nodeType="afterEffect">
                                  <p:stCondLst>
                                    <p:cond delay="0"/>
                                  </p:stCondLst>
                                  <p:childTnLst>
                                    <p:set>
                                      <p:cBhvr>
                                        <p:cTn id="87" dur="1" fill="hold">
                                          <p:stCondLst>
                                            <p:cond delay="0"/>
                                          </p:stCondLst>
                                        </p:cTn>
                                        <p:tgtEl>
                                          <p:spTgt spid="146"/>
                                        </p:tgtEl>
                                        <p:attrNameLst>
                                          <p:attrName>style.visibility</p:attrName>
                                        </p:attrNameLst>
                                      </p:cBhvr>
                                      <p:to>
                                        <p:strVal val="visible"/>
                                      </p:to>
                                    </p:set>
                                    <p:animEffect transition="in" filter="fade">
                                      <p:cBhvr>
                                        <p:cTn id="88" dur="500"/>
                                        <p:tgtEl>
                                          <p:spTgt spid="146"/>
                                        </p:tgtEl>
                                      </p:cBhvr>
                                    </p:animEffect>
                                  </p:childTnLst>
                                </p:cTn>
                              </p:par>
                            </p:childTnLst>
                          </p:cTn>
                        </p:par>
                        <p:par>
                          <p:cTn id="89" fill="hold">
                            <p:stCondLst>
                              <p:cond delay="6000"/>
                            </p:stCondLst>
                            <p:childTnLst>
                              <p:par>
                                <p:cTn id="90" presetID="53" presetClass="entr" presetSubtype="16" fill="hold" grpId="0" nodeType="afterEffect">
                                  <p:stCondLst>
                                    <p:cond delay="0"/>
                                  </p:stCondLst>
                                  <p:childTnLst>
                                    <p:set>
                                      <p:cBhvr>
                                        <p:cTn id="91" dur="1" fill="hold">
                                          <p:stCondLst>
                                            <p:cond delay="0"/>
                                          </p:stCondLst>
                                        </p:cTn>
                                        <p:tgtEl>
                                          <p:spTgt spid="103"/>
                                        </p:tgtEl>
                                        <p:attrNameLst>
                                          <p:attrName>style.visibility</p:attrName>
                                        </p:attrNameLst>
                                      </p:cBhvr>
                                      <p:to>
                                        <p:strVal val="visible"/>
                                      </p:to>
                                    </p:set>
                                    <p:anim calcmode="lin" valueType="num">
                                      <p:cBhvr>
                                        <p:cTn id="92" dur="250" fill="hold"/>
                                        <p:tgtEl>
                                          <p:spTgt spid="103"/>
                                        </p:tgtEl>
                                        <p:attrNameLst>
                                          <p:attrName>ppt_w</p:attrName>
                                        </p:attrNameLst>
                                      </p:cBhvr>
                                      <p:tavLst>
                                        <p:tav tm="0">
                                          <p:val>
                                            <p:fltVal val="0"/>
                                          </p:val>
                                        </p:tav>
                                        <p:tav tm="100000">
                                          <p:val>
                                            <p:strVal val="#ppt_w"/>
                                          </p:val>
                                        </p:tav>
                                      </p:tavLst>
                                    </p:anim>
                                    <p:anim calcmode="lin" valueType="num">
                                      <p:cBhvr>
                                        <p:cTn id="93" dur="250" fill="hold"/>
                                        <p:tgtEl>
                                          <p:spTgt spid="103"/>
                                        </p:tgtEl>
                                        <p:attrNameLst>
                                          <p:attrName>ppt_h</p:attrName>
                                        </p:attrNameLst>
                                      </p:cBhvr>
                                      <p:tavLst>
                                        <p:tav tm="0">
                                          <p:val>
                                            <p:fltVal val="0"/>
                                          </p:val>
                                        </p:tav>
                                        <p:tav tm="100000">
                                          <p:val>
                                            <p:strVal val="#ppt_h"/>
                                          </p:val>
                                        </p:tav>
                                      </p:tavLst>
                                    </p:anim>
                                    <p:animEffect transition="in" filter="fade">
                                      <p:cBhvr>
                                        <p:cTn id="94" dur="250"/>
                                        <p:tgtEl>
                                          <p:spTgt spid="103"/>
                                        </p:tgtEl>
                                      </p:cBhvr>
                                    </p:animEffect>
                                  </p:childTnLst>
                                </p:cTn>
                              </p:par>
                            </p:childTnLst>
                          </p:cTn>
                        </p:par>
                        <p:par>
                          <p:cTn id="95" fill="hold">
                            <p:stCondLst>
                              <p:cond delay="6250"/>
                            </p:stCondLst>
                            <p:childTnLst>
                              <p:par>
                                <p:cTn id="96" presetID="22" presetClass="entr" presetSubtype="1" fill="hold" nodeType="afterEffect">
                                  <p:stCondLst>
                                    <p:cond delay="0"/>
                                  </p:stCondLst>
                                  <p:childTnLst>
                                    <p:set>
                                      <p:cBhvr>
                                        <p:cTn id="97" dur="1" fill="hold">
                                          <p:stCondLst>
                                            <p:cond delay="0"/>
                                          </p:stCondLst>
                                        </p:cTn>
                                        <p:tgtEl>
                                          <p:spTgt spid="104"/>
                                        </p:tgtEl>
                                        <p:attrNameLst>
                                          <p:attrName>style.visibility</p:attrName>
                                        </p:attrNameLst>
                                      </p:cBhvr>
                                      <p:to>
                                        <p:strVal val="visible"/>
                                      </p:to>
                                    </p:set>
                                    <p:animEffect transition="in" filter="wipe(up)">
                                      <p:cBhvr>
                                        <p:cTn id="98" dur="500"/>
                                        <p:tgtEl>
                                          <p:spTgt spid="104"/>
                                        </p:tgtEl>
                                      </p:cBhvr>
                                    </p:animEffect>
                                  </p:childTnLst>
                                </p:cTn>
                              </p:par>
                              <p:par>
                                <p:cTn id="99" presetID="53" presetClass="entr" presetSubtype="16" fill="hold" nodeType="withEffect">
                                  <p:stCondLst>
                                    <p:cond delay="250"/>
                                  </p:stCondLst>
                                  <p:childTnLst>
                                    <p:set>
                                      <p:cBhvr>
                                        <p:cTn id="100" dur="1" fill="hold">
                                          <p:stCondLst>
                                            <p:cond delay="0"/>
                                          </p:stCondLst>
                                        </p:cTn>
                                        <p:tgtEl>
                                          <p:spTgt spid="188"/>
                                        </p:tgtEl>
                                        <p:attrNameLst>
                                          <p:attrName>style.visibility</p:attrName>
                                        </p:attrNameLst>
                                      </p:cBhvr>
                                      <p:to>
                                        <p:strVal val="visible"/>
                                      </p:to>
                                    </p:set>
                                    <p:anim calcmode="lin" valueType="num">
                                      <p:cBhvr>
                                        <p:cTn id="101" dur="250" fill="hold"/>
                                        <p:tgtEl>
                                          <p:spTgt spid="188"/>
                                        </p:tgtEl>
                                        <p:attrNameLst>
                                          <p:attrName>ppt_w</p:attrName>
                                        </p:attrNameLst>
                                      </p:cBhvr>
                                      <p:tavLst>
                                        <p:tav tm="0">
                                          <p:val>
                                            <p:fltVal val="0"/>
                                          </p:val>
                                        </p:tav>
                                        <p:tav tm="100000">
                                          <p:val>
                                            <p:strVal val="#ppt_w"/>
                                          </p:val>
                                        </p:tav>
                                      </p:tavLst>
                                    </p:anim>
                                    <p:anim calcmode="lin" valueType="num">
                                      <p:cBhvr>
                                        <p:cTn id="102" dur="250" fill="hold"/>
                                        <p:tgtEl>
                                          <p:spTgt spid="188"/>
                                        </p:tgtEl>
                                        <p:attrNameLst>
                                          <p:attrName>ppt_h</p:attrName>
                                        </p:attrNameLst>
                                      </p:cBhvr>
                                      <p:tavLst>
                                        <p:tav tm="0">
                                          <p:val>
                                            <p:fltVal val="0"/>
                                          </p:val>
                                        </p:tav>
                                        <p:tav tm="100000">
                                          <p:val>
                                            <p:strVal val="#ppt_h"/>
                                          </p:val>
                                        </p:tav>
                                      </p:tavLst>
                                    </p:anim>
                                    <p:animEffect transition="in" filter="fade">
                                      <p:cBhvr>
                                        <p:cTn id="103" dur="250"/>
                                        <p:tgtEl>
                                          <p:spTgt spid="188"/>
                                        </p:tgtEl>
                                      </p:cBhvr>
                                    </p:animEffect>
                                  </p:childTnLst>
                                </p:cTn>
                              </p:par>
                            </p:childTnLst>
                          </p:cTn>
                        </p:par>
                        <p:par>
                          <p:cTn id="104" fill="hold">
                            <p:stCondLst>
                              <p:cond delay="6750"/>
                            </p:stCondLst>
                            <p:childTnLst>
                              <p:par>
                                <p:cTn id="105" presetID="12" presetClass="entr" presetSubtype="4" fill="hold" grpId="0" nodeType="afterEffect">
                                  <p:stCondLst>
                                    <p:cond delay="0"/>
                                  </p:stCondLst>
                                  <p:childTnLst>
                                    <p:set>
                                      <p:cBhvr>
                                        <p:cTn id="106" dur="1" fill="hold">
                                          <p:stCondLst>
                                            <p:cond delay="0"/>
                                          </p:stCondLst>
                                        </p:cTn>
                                        <p:tgtEl>
                                          <p:spTgt spid="153"/>
                                        </p:tgtEl>
                                        <p:attrNameLst>
                                          <p:attrName>style.visibility</p:attrName>
                                        </p:attrNameLst>
                                      </p:cBhvr>
                                      <p:to>
                                        <p:strVal val="visible"/>
                                      </p:to>
                                    </p:set>
                                    <p:anim calcmode="lin" valueType="num">
                                      <p:cBhvr additive="base">
                                        <p:cTn id="107" dur="250"/>
                                        <p:tgtEl>
                                          <p:spTgt spid="153"/>
                                        </p:tgtEl>
                                        <p:attrNameLst>
                                          <p:attrName>ppt_y</p:attrName>
                                        </p:attrNameLst>
                                      </p:cBhvr>
                                      <p:tavLst>
                                        <p:tav tm="0">
                                          <p:val>
                                            <p:strVal val="#ppt_y+#ppt_h*1.125000"/>
                                          </p:val>
                                        </p:tav>
                                        <p:tav tm="100000">
                                          <p:val>
                                            <p:strVal val="#ppt_y"/>
                                          </p:val>
                                        </p:tav>
                                      </p:tavLst>
                                    </p:anim>
                                    <p:animEffect transition="in" filter="wipe(up)">
                                      <p:cBhvr>
                                        <p:cTn id="108" dur="250"/>
                                        <p:tgtEl>
                                          <p:spTgt spid="153"/>
                                        </p:tgtEl>
                                      </p:cBhvr>
                                    </p:animEffect>
                                  </p:childTnLst>
                                </p:cTn>
                              </p:par>
                            </p:childTnLst>
                          </p:cTn>
                        </p:par>
                        <p:par>
                          <p:cTn id="109" fill="hold">
                            <p:stCondLst>
                              <p:cond delay="7000"/>
                            </p:stCondLst>
                            <p:childTnLst>
                              <p:par>
                                <p:cTn id="110" presetID="10" presetClass="entr" presetSubtype="0" fill="hold" grpId="0" nodeType="afterEffect">
                                  <p:stCondLst>
                                    <p:cond delay="0"/>
                                  </p:stCondLst>
                                  <p:childTnLst>
                                    <p:set>
                                      <p:cBhvr>
                                        <p:cTn id="111" dur="1" fill="hold">
                                          <p:stCondLst>
                                            <p:cond delay="0"/>
                                          </p:stCondLst>
                                        </p:cTn>
                                        <p:tgtEl>
                                          <p:spTgt spid="154"/>
                                        </p:tgtEl>
                                        <p:attrNameLst>
                                          <p:attrName>style.visibility</p:attrName>
                                        </p:attrNameLst>
                                      </p:cBhvr>
                                      <p:to>
                                        <p:strVal val="visible"/>
                                      </p:to>
                                    </p:set>
                                    <p:animEffect transition="in" filter="fade">
                                      <p:cBhvr>
                                        <p:cTn id="112" dur="500"/>
                                        <p:tgtEl>
                                          <p:spTgt spid="154"/>
                                        </p:tgtEl>
                                      </p:cBhvr>
                                    </p:animEffect>
                                  </p:childTnLst>
                                </p:cTn>
                              </p:par>
                            </p:childTnLst>
                          </p:cTn>
                        </p:par>
                        <p:par>
                          <p:cTn id="113" fill="hold">
                            <p:stCondLst>
                              <p:cond delay="7500"/>
                            </p:stCondLst>
                            <p:childTnLst>
                              <p:par>
                                <p:cTn id="114" presetID="53" presetClass="entr" presetSubtype="16" fill="hold" grpId="0" nodeType="afterEffect">
                                  <p:stCondLst>
                                    <p:cond delay="0"/>
                                  </p:stCondLst>
                                  <p:childTnLst>
                                    <p:set>
                                      <p:cBhvr>
                                        <p:cTn id="115" dur="1" fill="hold">
                                          <p:stCondLst>
                                            <p:cond delay="0"/>
                                          </p:stCondLst>
                                        </p:cTn>
                                        <p:tgtEl>
                                          <p:spTgt spid="109"/>
                                        </p:tgtEl>
                                        <p:attrNameLst>
                                          <p:attrName>style.visibility</p:attrName>
                                        </p:attrNameLst>
                                      </p:cBhvr>
                                      <p:to>
                                        <p:strVal val="visible"/>
                                      </p:to>
                                    </p:set>
                                    <p:anim calcmode="lin" valueType="num">
                                      <p:cBhvr>
                                        <p:cTn id="116" dur="250" fill="hold"/>
                                        <p:tgtEl>
                                          <p:spTgt spid="109"/>
                                        </p:tgtEl>
                                        <p:attrNameLst>
                                          <p:attrName>ppt_w</p:attrName>
                                        </p:attrNameLst>
                                      </p:cBhvr>
                                      <p:tavLst>
                                        <p:tav tm="0">
                                          <p:val>
                                            <p:fltVal val="0"/>
                                          </p:val>
                                        </p:tav>
                                        <p:tav tm="100000">
                                          <p:val>
                                            <p:strVal val="#ppt_w"/>
                                          </p:val>
                                        </p:tav>
                                      </p:tavLst>
                                    </p:anim>
                                    <p:anim calcmode="lin" valueType="num">
                                      <p:cBhvr>
                                        <p:cTn id="117" dur="250" fill="hold"/>
                                        <p:tgtEl>
                                          <p:spTgt spid="109"/>
                                        </p:tgtEl>
                                        <p:attrNameLst>
                                          <p:attrName>ppt_h</p:attrName>
                                        </p:attrNameLst>
                                      </p:cBhvr>
                                      <p:tavLst>
                                        <p:tav tm="0">
                                          <p:val>
                                            <p:fltVal val="0"/>
                                          </p:val>
                                        </p:tav>
                                        <p:tav tm="100000">
                                          <p:val>
                                            <p:strVal val="#ppt_h"/>
                                          </p:val>
                                        </p:tav>
                                      </p:tavLst>
                                    </p:anim>
                                    <p:animEffect transition="in" filter="fade">
                                      <p:cBhvr>
                                        <p:cTn id="118" dur="250"/>
                                        <p:tgtEl>
                                          <p:spTgt spid="109"/>
                                        </p:tgtEl>
                                      </p:cBhvr>
                                    </p:animEffect>
                                  </p:childTnLst>
                                </p:cTn>
                              </p:par>
                            </p:childTnLst>
                          </p:cTn>
                        </p:par>
                        <p:par>
                          <p:cTn id="119" fill="hold">
                            <p:stCondLst>
                              <p:cond delay="7750"/>
                            </p:stCondLst>
                            <p:childTnLst>
                              <p:par>
                                <p:cTn id="120" presetID="22" presetClass="entr" presetSubtype="4" fill="hold" nodeType="afterEffect">
                                  <p:stCondLst>
                                    <p:cond delay="0"/>
                                  </p:stCondLst>
                                  <p:childTnLst>
                                    <p:set>
                                      <p:cBhvr>
                                        <p:cTn id="121" dur="1" fill="hold">
                                          <p:stCondLst>
                                            <p:cond delay="0"/>
                                          </p:stCondLst>
                                        </p:cTn>
                                        <p:tgtEl>
                                          <p:spTgt spid="4"/>
                                        </p:tgtEl>
                                        <p:attrNameLst>
                                          <p:attrName>style.visibility</p:attrName>
                                        </p:attrNameLst>
                                      </p:cBhvr>
                                      <p:to>
                                        <p:strVal val="visible"/>
                                      </p:to>
                                    </p:set>
                                    <p:animEffect transition="in" filter="wipe(down)">
                                      <p:cBhvr>
                                        <p:cTn id="122" dur="500"/>
                                        <p:tgtEl>
                                          <p:spTgt spid="4"/>
                                        </p:tgtEl>
                                      </p:cBhvr>
                                    </p:animEffect>
                                  </p:childTnLst>
                                </p:cTn>
                              </p:par>
                              <p:par>
                                <p:cTn id="123" presetID="53" presetClass="entr" presetSubtype="16" fill="hold" nodeType="withEffect">
                                  <p:stCondLst>
                                    <p:cond delay="250"/>
                                  </p:stCondLst>
                                  <p:childTnLst>
                                    <p:set>
                                      <p:cBhvr>
                                        <p:cTn id="124" dur="1" fill="hold">
                                          <p:stCondLst>
                                            <p:cond delay="0"/>
                                          </p:stCondLst>
                                        </p:cTn>
                                        <p:tgtEl>
                                          <p:spTgt spid="178"/>
                                        </p:tgtEl>
                                        <p:attrNameLst>
                                          <p:attrName>style.visibility</p:attrName>
                                        </p:attrNameLst>
                                      </p:cBhvr>
                                      <p:to>
                                        <p:strVal val="visible"/>
                                      </p:to>
                                    </p:set>
                                    <p:anim calcmode="lin" valueType="num">
                                      <p:cBhvr>
                                        <p:cTn id="125" dur="250" fill="hold"/>
                                        <p:tgtEl>
                                          <p:spTgt spid="178"/>
                                        </p:tgtEl>
                                        <p:attrNameLst>
                                          <p:attrName>ppt_w</p:attrName>
                                        </p:attrNameLst>
                                      </p:cBhvr>
                                      <p:tavLst>
                                        <p:tav tm="0">
                                          <p:val>
                                            <p:fltVal val="0"/>
                                          </p:val>
                                        </p:tav>
                                        <p:tav tm="100000">
                                          <p:val>
                                            <p:strVal val="#ppt_w"/>
                                          </p:val>
                                        </p:tav>
                                      </p:tavLst>
                                    </p:anim>
                                    <p:anim calcmode="lin" valueType="num">
                                      <p:cBhvr>
                                        <p:cTn id="126" dur="250" fill="hold"/>
                                        <p:tgtEl>
                                          <p:spTgt spid="178"/>
                                        </p:tgtEl>
                                        <p:attrNameLst>
                                          <p:attrName>ppt_h</p:attrName>
                                        </p:attrNameLst>
                                      </p:cBhvr>
                                      <p:tavLst>
                                        <p:tav tm="0">
                                          <p:val>
                                            <p:fltVal val="0"/>
                                          </p:val>
                                        </p:tav>
                                        <p:tav tm="100000">
                                          <p:val>
                                            <p:strVal val="#ppt_h"/>
                                          </p:val>
                                        </p:tav>
                                      </p:tavLst>
                                    </p:anim>
                                    <p:animEffect transition="in" filter="fade">
                                      <p:cBhvr>
                                        <p:cTn id="127" dur="250"/>
                                        <p:tgtEl>
                                          <p:spTgt spid="178"/>
                                        </p:tgtEl>
                                      </p:cBhvr>
                                    </p:animEffect>
                                  </p:childTnLst>
                                </p:cTn>
                              </p:par>
                            </p:childTnLst>
                          </p:cTn>
                        </p:par>
                        <p:par>
                          <p:cTn id="128" fill="hold">
                            <p:stCondLst>
                              <p:cond delay="8250"/>
                            </p:stCondLst>
                            <p:childTnLst>
                              <p:par>
                                <p:cTn id="129" presetID="12" presetClass="entr" presetSubtype="1" fill="hold" grpId="0" nodeType="afterEffect">
                                  <p:stCondLst>
                                    <p:cond delay="0"/>
                                  </p:stCondLst>
                                  <p:childTnLst>
                                    <p:set>
                                      <p:cBhvr>
                                        <p:cTn id="130" dur="1" fill="hold">
                                          <p:stCondLst>
                                            <p:cond delay="0"/>
                                          </p:stCondLst>
                                        </p:cTn>
                                        <p:tgtEl>
                                          <p:spTgt spid="143"/>
                                        </p:tgtEl>
                                        <p:attrNameLst>
                                          <p:attrName>style.visibility</p:attrName>
                                        </p:attrNameLst>
                                      </p:cBhvr>
                                      <p:to>
                                        <p:strVal val="visible"/>
                                      </p:to>
                                    </p:set>
                                    <p:anim calcmode="lin" valueType="num">
                                      <p:cBhvr additive="base">
                                        <p:cTn id="131" dur="250"/>
                                        <p:tgtEl>
                                          <p:spTgt spid="143"/>
                                        </p:tgtEl>
                                        <p:attrNameLst>
                                          <p:attrName>ppt_y</p:attrName>
                                        </p:attrNameLst>
                                      </p:cBhvr>
                                      <p:tavLst>
                                        <p:tav tm="0">
                                          <p:val>
                                            <p:strVal val="#ppt_y-#ppt_h*1.125000"/>
                                          </p:val>
                                        </p:tav>
                                        <p:tav tm="100000">
                                          <p:val>
                                            <p:strVal val="#ppt_y"/>
                                          </p:val>
                                        </p:tav>
                                      </p:tavLst>
                                    </p:anim>
                                    <p:animEffect transition="in" filter="wipe(down)">
                                      <p:cBhvr>
                                        <p:cTn id="132" dur="250"/>
                                        <p:tgtEl>
                                          <p:spTgt spid="143"/>
                                        </p:tgtEl>
                                      </p:cBhvr>
                                    </p:animEffect>
                                  </p:childTnLst>
                                </p:cTn>
                              </p:par>
                            </p:childTnLst>
                          </p:cTn>
                        </p:par>
                        <p:par>
                          <p:cTn id="133" fill="hold">
                            <p:stCondLst>
                              <p:cond delay="8500"/>
                            </p:stCondLst>
                            <p:childTnLst>
                              <p:par>
                                <p:cTn id="134" presetID="10" presetClass="entr" presetSubtype="0" fill="hold" grpId="0" nodeType="afterEffect">
                                  <p:stCondLst>
                                    <p:cond delay="0"/>
                                  </p:stCondLst>
                                  <p:childTnLst>
                                    <p:set>
                                      <p:cBhvr>
                                        <p:cTn id="135" dur="1" fill="hold">
                                          <p:stCondLst>
                                            <p:cond delay="0"/>
                                          </p:stCondLst>
                                        </p:cTn>
                                        <p:tgtEl>
                                          <p:spTgt spid="144"/>
                                        </p:tgtEl>
                                        <p:attrNameLst>
                                          <p:attrName>style.visibility</p:attrName>
                                        </p:attrNameLst>
                                      </p:cBhvr>
                                      <p:to>
                                        <p:strVal val="visible"/>
                                      </p:to>
                                    </p:set>
                                    <p:animEffect transition="in" filter="fade">
                                      <p:cBhvr>
                                        <p:cTn id="136" dur="500"/>
                                        <p:tgtEl>
                                          <p:spTgt spid="144"/>
                                        </p:tgtEl>
                                      </p:cBhvr>
                                    </p:animEffect>
                                  </p:childTnLst>
                                </p:cTn>
                              </p:par>
                            </p:childTnLst>
                          </p:cTn>
                        </p:par>
                        <p:par>
                          <p:cTn id="137" fill="hold">
                            <p:stCondLst>
                              <p:cond delay="9000"/>
                            </p:stCondLst>
                            <p:childTnLst>
                              <p:par>
                                <p:cTn id="138" presetID="53" presetClass="entr" presetSubtype="16" fill="hold" grpId="0" nodeType="afterEffect">
                                  <p:stCondLst>
                                    <p:cond delay="0"/>
                                  </p:stCondLst>
                                  <p:childTnLst>
                                    <p:set>
                                      <p:cBhvr>
                                        <p:cTn id="139" dur="1" fill="hold">
                                          <p:stCondLst>
                                            <p:cond delay="0"/>
                                          </p:stCondLst>
                                        </p:cTn>
                                        <p:tgtEl>
                                          <p:spTgt spid="114"/>
                                        </p:tgtEl>
                                        <p:attrNameLst>
                                          <p:attrName>style.visibility</p:attrName>
                                        </p:attrNameLst>
                                      </p:cBhvr>
                                      <p:to>
                                        <p:strVal val="visible"/>
                                      </p:to>
                                    </p:set>
                                    <p:anim calcmode="lin" valueType="num">
                                      <p:cBhvr>
                                        <p:cTn id="140" dur="250" fill="hold"/>
                                        <p:tgtEl>
                                          <p:spTgt spid="114"/>
                                        </p:tgtEl>
                                        <p:attrNameLst>
                                          <p:attrName>ppt_w</p:attrName>
                                        </p:attrNameLst>
                                      </p:cBhvr>
                                      <p:tavLst>
                                        <p:tav tm="0">
                                          <p:val>
                                            <p:fltVal val="0"/>
                                          </p:val>
                                        </p:tav>
                                        <p:tav tm="100000">
                                          <p:val>
                                            <p:strVal val="#ppt_w"/>
                                          </p:val>
                                        </p:tav>
                                      </p:tavLst>
                                    </p:anim>
                                    <p:anim calcmode="lin" valueType="num">
                                      <p:cBhvr>
                                        <p:cTn id="141" dur="250" fill="hold"/>
                                        <p:tgtEl>
                                          <p:spTgt spid="114"/>
                                        </p:tgtEl>
                                        <p:attrNameLst>
                                          <p:attrName>ppt_h</p:attrName>
                                        </p:attrNameLst>
                                      </p:cBhvr>
                                      <p:tavLst>
                                        <p:tav tm="0">
                                          <p:val>
                                            <p:fltVal val="0"/>
                                          </p:val>
                                        </p:tav>
                                        <p:tav tm="100000">
                                          <p:val>
                                            <p:strVal val="#ppt_h"/>
                                          </p:val>
                                        </p:tav>
                                      </p:tavLst>
                                    </p:anim>
                                    <p:animEffect transition="in" filter="fade">
                                      <p:cBhvr>
                                        <p:cTn id="142" dur="250"/>
                                        <p:tgtEl>
                                          <p:spTgt spid="114"/>
                                        </p:tgtEl>
                                      </p:cBhvr>
                                    </p:animEffect>
                                  </p:childTnLst>
                                </p:cTn>
                              </p:par>
                            </p:childTnLst>
                          </p:cTn>
                        </p:par>
                        <p:par>
                          <p:cTn id="143" fill="hold">
                            <p:stCondLst>
                              <p:cond delay="9250"/>
                            </p:stCondLst>
                            <p:childTnLst>
                              <p:par>
                                <p:cTn id="144" presetID="22" presetClass="entr" presetSubtype="1" fill="hold" nodeType="afterEffect">
                                  <p:stCondLst>
                                    <p:cond delay="0"/>
                                  </p:stCondLst>
                                  <p:childTnLst>
                                    <p:set>
                                      <p:cBhvr>
                                        <p:cTn id="145" dur="1" fill="hold">
                                          <p:stCondLst>
                                            <p:cond delay="0"/>
                                          </p:stCondLst>
                                        </p:cTn>
                                        <p:tgtEl>
                                          <p:spTgt spid="115"/>
                                        </p:tgtEl>
                                        <p:attrNameLst>
                                          <p:attrName>style.visibility</p:attrName>
                                        </p:attrNameLst>
                                      </p:cBhvr>
                                      <p:to>
                                        <p:strVal val="visible"/>
                                      </p:to>
                                    </p:set>
                                    <p:animEffect transition="in" filter="wipe(up)">
                                      <p:cBhvr>
                                        <p:cTn id="146" dur="500"/>
                                        <p:tgtEl>
                                          <p:spTgt spid="115"/>
                                        </p:tgtEl>
                                      </p:cBhvr>
                                    </p:animEffect>
                                  </p:childTnLst>
                                </p:cTn>
                              </p:par>
                              <p:par>
                                <p:cTn id="147" presetID="53" presetClass="entr" presetSubtype="16" fill="hold" grpId="0" nodeType="withEffect">
                                  <p:stCondLst>
                                    <p:cond delay="250"/>
                                  </p:stCondLst>
                                  <p:childTnLst>
                                    <p:set>
                                      <p:cBhvr>
                                        <p:cTn id="148" dur="1" fill="hold">
                                          <p:stCondLst>
                                            <p:cond delay="0"/>
                                          </p:stCondLst>
                                        </p:cTn>
                                        <p:tgtEl>
                                          <p:spTgt spid="191"/>
                                        </p:tgtEl>
                                        <p:attrNameLst>
                                          <p:attrName>style.visibility</p:attrName>
                                        </p:attrNameLst>
                                      </p:cBhvr>
                                      <p:to>
                                        <p:strVal val="visible"/>
                                      </p:to>
                                    </p:set>
                                    <p:anim calcmode="lin" valueType="num">
                                      <p:cBhvr>
                                        <p:cTn id="149" dur="250" fill="hold"/>
                                        <p:tgtEl>
                                          <p:spTgt spid="191"/>
                                        </p:tgtEl>
                                        <p:attrNameLst>
                                          <p:attrName>ppt_w</p:attrName>
                                        </p:attrNameLst>
                                      </p:cBhvr>
                                      <p:tavLst>
                                        <p:tav tm="0">
                                          <p:val>
                                            <p:fltVal val="0"/>
                                          </p:val>
                                        </p:tav>
                                        <p:tav tm="100000">
                                          <p:val>
                                            <p:strVal val="#ppt_w"/>
                                          </p:val>
                                        </p:tav>
                                      </p:tavLst>
                                    </p:anim>
                                    <p:anim calcmode="lin" valueType="num">
                                      <p:cBhvr>
                                        <p:cTn id="150" dur="250" fill="hold"/>
                                        <p:tgtEl>
                                          <p:spTgt spid="191"/>
                                        </p:tgtEl>
                                        <p:attrNameLst>
                                          <p:attrName>ppt_h</p:attrName>
                                        </p:attrNameLst>
                                      </p:cBhvr>
                                      <p:tavLst>
                                        <p:tav tm="0">
                                          <p:val>
                                            <p:fltVal val="0"/>
                                          </p:val>
                                        </p:tav>
                                        <p:tav tm="100000">
                                          <p:val>
                                            <p:strVal val="#ppt_h"/>
                                          </p:val>
                                        </p:tav>
                                      </p:tavLst>
                                    </p:anim>
                                    <p:animEffect transition="in" filter="fade">
                                      <p:cBhvr>
                                        <p:cTn id="151" dur="250"/>
                                        <p:tgtEl>
                                          <p:spTgt spid="191"/>
                                        </p:tgtEl>
                                      </p:cBhvr>
                                    </p:animEffect>
                                  </p:childTnLst>
                                </p:cTn>
                              </p:par>
                            </p:childTnLst>
                          </p:cTn>
                        </p:par>
                        <p:par>
                          <p:cTn id="152" fill="hold">
                            <p:stCondLst>
                              <p:cond delay="9750"/>
                            </p:stCondLst>
                            <p:childTnLst>
                              <p:par>
                                <p:cTn id="153" presetID="12" presetClass="entr" presetSubtype="4" fill="hold" grpId="0" nodeType="afterEffect">
                                  <p:stCondLst>
                                    <p:cond delay="0"/>
                                  </p:stCondLst>
                                  <p:childTnLst>
                                    <p:set>
                                      <p:cBhvr>
                                        <p:cTn id="154" dur="1" fill="hold">
                                          <p:stCondLst>
                                            <p:cond delay="0"/>
                                          </p:stCondLst>
                                        </p:cTn>
                                        <p:tgtEl>
                                          <p:spTgt spid="149"/>
                                        </p:tgtEl>
                                        <p:attrNameLst>
                                          <p:attrName>style.visibility</p:attrName>
                                        </p:attrNameLst>
                                      </p:cBhvr>
                                      <p:to>
                                        <p:strVal val="visible"/>
                                      </p:to>
                                    </p:set>
                                    <p:anim calcmode="lin" valueType="num">
                                      <p:cBhvr additive="base">
                                        <p:cTn id="155" dur="250"/>
                                        <p:tgtEl>
                                          <p:spTgt spid="149"/>
                                        </p:tgtEl>
                                        <p:attrNameLst>
                                          <p:attrName>ppt_y</p:attrName>
                                        </p:attrNameLst>
                                      </p:cBhvr>
                                      <p:tavLst>
                                        <p:tav tm="0">
                                          <p:val>
                                            <p:strVal val="#ppt_y+#ppt_h*1.125000"/>
                                          </p:val>
                                        </p:tav>
                                        <p:tav tm="100000">
                                          <p:val>
                                            <p:strVal val="#ppt_y"/>
                                          </p:val>
                                        </p:tav>
                                      </p:tavLst>
                                    </p:anim>
                                    <p:animEffect transition="in" filter="wipe(up)">
                                      <p:cBhvr>
                                        <p:cTn id="156" dur="250"/>
                                        <p:tgtEl>
                                          <p:spTgt spid="149"/>
                                        </p:tgtEl>
                                      </p:cBhvr>
                                    </p:animEffect>
                                  </p:childTnLst>
                                </p:cTn>
                              </p:par>
                            </p:childTnLst>
                          </p:cTn>
                        </p:par>
                        <p:par>
                          <p:cTn id="157" fill="hold">
                            <p:stCondLst>
                              <p:cond delay="10000"/>
                            </p:stCondLst>
                            <p:childTnLst>
                              <p:par>
                                <p:cTn id="158" presetID="10" presetClass="entr" presetSubtype="0" fill="hold" grpId="0" nodeType="afterEffect">
                                  <p:stCondLst>
                                    <p:cond delay="0"/>
                                  </p:stCondLst>
                                  <p:childTnLst>
                                    <p:set>
                                      <p:cBhvr>
                                        <p:cTn id="159" dur="1" fill="hold">
                                          <p:stCondLst>
                                            <p:cond delay="0"/>
                                          </p:stCondLst>
                                        </p:cTn>
                                        <p:tgtEl>
                                          <p:spTgt spid="150"/>
                                        </p:tgtEl>
                                        <p:attrNameLst>
                                          <p:attrName>style.visibility</p:attrName>
                                        </p:attrNameLst>
                                      </p:cBhvr>
                                      <p:to>
                                        <p:strVal val="visible"/>
                                      </p:to>
                                    </p:set>
                                    <p:animEffect transition="in" filter="fade">
                                      <p:cBhvr>
                                        <p:cTn id="160" dur="500"/>
                                        <p:tgtEl>
                                          <p:spTgt spid="150"/>
                                        </p:tgtEl>
                                      </p:cBhvr>
                                    </p:animEffect>
                                  </p:childTnLst>
                                </p:cTn>
                              </p:par>
                            </p:childTnLst>
                          </p:cTn>
                        </p:par>
                        <p:par>
                          <p:cTn id="161" fill="hold">
                            <p:stCondLst>
                              <p:cond delay="10500"/>
                            </p:stCondLst>
                            <p:childTnLst>
                              <p:par>
                                <p:cTn id="162" presetID="53" presetClass="entr" presetSubtype="16" fill="hold" grpId="0" nodeType="afterEffect">
                                  <p:stCondLst>
                                    <p:cond delay="0"/>
                                  </p:stCondLst>
                                  <p:childTnLst>
                                    <p:set>
                                      <p:cBhvr>
                                        <p:cTn id="163" dur="1" fill="hold">
                                          <p:stCondLst>
                                            <p:cond delay="0"/>
                                          </p:stCondLst>
                                        </p:cTn>
                                        <p:tgtEl>
                                          <p:spTgt spid="120"/>
                                        </p:tgtEl>
                                        <p:attrNameLst>
                                          <p:attrName>style.visibility</p:attrName>
                                        </p:attrNameLst>
                                      </p:cBhvr>
                                      <p:to>
                                        <p:strVal val="visible"/>
                                      </p:to>
                                    </p:set>
                                    <p:anim calcmode="lin" valueType="num">
                                      <p:cBhvr>
                                        <p:cTn id="164" dur="250" fill="hold"/>
                                        <p:tgtEl>
                                          <p:spTgt spid="120"/>
                                        </p:tgtEl>
                                        <p:attrNameLst>
                                          <p:attrName>ppt_w</p:attrName>
                                        </p:attrNameLst>
                                      </p:cBhvr>
                                      <p:tavLst>
                                        <p:tav tm="0">
                                          <p:val>
                                            <p:fltVal val="0"/>
                                          </p:val>
                                        </p:tav>
                                        <p:tav tm="100000">
                                          <p:val>
                                            <p:strVal val="#ppt_w"/>
                                          </p:val>
                                        </p:tav>
                                      </p:tavLst>
                                    </p:anim>
                                    <p:anim calcmode="lin" valueType="num">
                                      <p:cBhvr>
                                        <p:cTn id="165" dur="250" fill="hold"/>
                                        <p:tgtEl>
                                          <p:spTgt spid="120"/>
                                        </p:tgtEl>
                                        <p:attrNameLst>
                                          <p:attrName>ppt_h</p:attrName>
                                        </p:attrNameLst>
                                      </p:cBhvr>
                                      <p:tavLst>
                                        <p:tav tm="0">
                                          <p:val>
                                            <p:fltVal val="0"/>
                                          </p:val>
                                        </p:tav>
                                        <p:tav tm="100000">
                                          <p:val>
                                            <p:strVal val="#ppt_h"/>
                                          </p:val>
                                        </p:tav>
                                      </p:tavLst>
                                    </p:anim>
                                    <p:animEffect transition="in" filter="fade">
                                      <p:cBhvr>
                                        <p:cTn id="166" dur="250"/>
                                        <p:tgtEl>
                                          <p:spTgt spid="120"/>
                                        </p:tgtEl>
                                      </p:cBhvr>
                                    </p:animEffect>
                                  </p:childTnLst>
                                </p:cTn>
                              </p:par>
                            </p:childTnLst>
                          </p:cTn>
                        </p:par>
                        <p:par>
                          <p:cTn id="167" fill="hold">
                            <p:stCondLst>
                              <p:cond delay="10750"/>
                            </p:stCondLst>
                            <p:childTnLst>
                              <p:par>
                                <p:cTn id="168" presetID="22" presetClass="entr" presetSubtype="4" fill="hold" nodeType="afterEffect">
                                  <p:stCondLst>
                                    <p:cond delay="0"/>
                                  </p:stCondLst>
                                  <p:childTnLst>
                                    <p:set>
                                      <p:cBhvr>
                                        <p:cTn id="169" dur="1" fill="hold">
                                          <p:stCondLst>
                                            <p:cond delay="0"/>
                                          </p:stCondLst>
                                        </p:cTn>
                                        <p:tgtEl>
                                          <p:spTgt spid="5"/>
                                        </p:tgtEl>
                                        <p:attrNameLst>
                                          <p:attrName>style.visibility</p:attrName>
                                        </p:attrNameLst>
                                      </p:cBhvr>
                                      <p:to>
                                        <p:strVal val="visible"/>
                                      </p:to>
                                    </p:set>
                                    <p:animEffect transition="in" filter="wipe(down)">
                                      <p:cBhvr>
                                        <p:cTn id="170" dur="500"/>
                                        <p:tgtEl>
                                          <p:spTgt spid="5"/>
                                        </p:tgtEl>
                                      </p:cBhvr>
                                    </p:animEffect>
                                  </p:childTnLst>
                                </p:cTn>
                              </p:par>
                              <p:par>
                                <p:cTn id="171" presetID="53" presetClass="entr" presetSubtype="16" fill="hold" grpId="0" nodeType="withEffect">
                                  <p:stCondLst>
                                    <p:cond delay="250"/>
                                  </p:stCondLst>
                                  <p:childTnLst>
                                    <p:set>
                                      <p:cBhvr>
                                        <p:cTn id="172" dur="1" fill="hold">
                                          <p:stCondLst>
                                            <p:cond delay="0"/>
                                          </p:stCondLst>
                                        </p:cTn>
                                        <p:tgtEl>
                                          <p:spTgt spid="97"/>
                                        </p:tgtEl>
                                        <p:attrNameLst>
                                          <p:attrName>style.visibility</p:attrName>
                                        </p:attrNameLst>
                                      </p:cBhvr>
                                      <p:to>
                                        <p:strVal val="visible"/>
                                      </p:to>
                                    </p:set>
                                    <p:anim calcmode="lin" valueType="num">
                                      <p:cBhvr>
                                        <p:cTn id="173" dur="250" fill="hold"/>
                                        <p:tgtEl>
                                          <p:spTgt spid="97"/>
                                        </p:tgtEl>
                                        <p:attrNameLst>
                                          <p:attrName>ppt_w</p:attrName>
                                        </p:attrNameLst>
                                      </p:cBhvr>
                                      <p:tavLst>
                                        <p:tav tm="0">
                                          <p:val>
                                            <p:fltVal val="0"/>
                                          </p:val>
                                        </p:tav>
                                        <p:tav tm="100000">
                                          <p:val>
                                            <p:strVal val="#ppt_w"/>
                                          </p:val>
                                        </p:tav>
                                      </p:tavLst>
                                    </p:anim>
                                    <p:anim calcmode="lin" valueType="num">
                                      <p:cBhvr>
                                        <p:cTn id="174" dur="250" fill="hold"/>
                                        <p:tgtEl>
                                          <p:spTgt spid="97"/>
                                        </p:tgtEl>
                                        <p:attrNameLst>
                                          <p:attrName>ppt_h</p:attrName>
                                        </p:attrNameLst>
                                      </p:cBhvr>
                                      <p:tavLst>
                                        <p:tav tm="0">
                                          <p:val>
                                            <p:fltVal val="0"/>
                                          </p:val>
                                        </p:tav>
                                        <p:tav tm="100000">
                                          <p:val>
                                            <p:strVal val="#ppt_h"/>
                                          </p:val>
                                        </p:tav>
                                      </p:tavLst>
                                    </p:anim>
                                    <p:animEffect transition="in" filter="fade">
                                      <p:cBhvr>
                                        <p:cTn id="175" dur="250"/>
                                        <p:tgtEl>
                                          <p:spTgt spid="97"/>
                                        </p:tgtEl>
                                      </p:cBhvr>
                                    </p:animEffect>
                                  </p:childTnLst>
                                </p:cTn>
                              </p:par>
                            </p:childTnLst>
                          </p:cTn>
                        </p:par>
                        <p:par>
                          <p:cTn id="176" fill="hold">
                            <p:stCondLst>
                              <p:cond delay="11250"/>
                            </p:stCondLst>
                            <p:childTnLst>
                              <p:par>
                                <p:cTn id="177" presetID="12" presetClass="entr" presetSubtype="1" fill="hold" grpId="0" nodeType="afterEffect">
                                  <p:stCondLst>
                                    <p:cond delay="0"/>
                                  </p:stCondLst>
                                  <p:childTnLst>
                                    <p:set>
                                      <p:cBhvr>
                                        <p:cTn id="178" dur="1" fill="hold">
                                          <p:stCondLst>
                                            <p:cond delay="0"/>
                                          </p:stCondLst>
                                        </p:cTn>
                                        <p:tgtEl>
                                          <p:spTgt spid="141"/>
                                        </p:tgtEl>
                                        <p:attrNameLst>
                                          <p:attrName>style.visibility</p:attrName>
                                        </p:attrNameLst>
                                      </p:cBhvr>
                                      <p:to>
                                        <p:strVal val="visible"/>
                                      </p:to>
                                    </p:set>
                                    <p:anim calcmode="lin" valueType="num">
                                      <p:cBhvr additive="base">
                                        <p:cTn id="179" dur="250"/>
                                        <p:tgtEl>
                                          <p:spTgt spid="141"/>
                                        </p:tgtEl>
                                        <p:attrNameLst>
                                          <p:attrName>ppt_y</p:attrName>
                                        </p:attrNameLst>
                                      </p:cBhvr>
                                      <p:tavLst>
                                        <p:tav tm="0">
                                          <p:val>
                                            <p:strVal val="#ppt_y-#ppt_h*1.125000"/>
                                          </p:val>
                                        </p:tav>
                                        <p:tav tm="100000">
                                          <p:val>
                                            <p:strVal val="#ppt_y"/>
                                          </p:val>
                                        </p:tav>
                                      </p:tavLst>
                                    </p:anim>
                                    <p:animEffect transition="in" filter="wipe(down)">
                                      <p:cBhvr>
                                        <p:cTn id="180" dur="250"/>
                                        <p:tgtEl>
                                          <p:spTgt spid="141"/>
                                        </p:tgtEl>
                                      </p:cBhvr>
                                    </p:animEffect>
                                  </p:childTnLst>
                                </p:cTn>
                              </p:par>
                            </p:childTnLst>
                          </p:cTn>
                        </p:par>
                        <p:par>
                          <p:cTn id="181" fill="hold">
                            <p:stCondLst>
                              <p:cond delay="11500"/>
                            </p:stCondLst>
                            <p:childTnLst>
                              <p:par>
                                <p:cTn id="182" presetID="10" presetClass="entr" presetSubtype="0" fill="hold" grpId="0" nodeType="afterEffect">
                                  <p:stCondLst>
                                    <p:cond delay="0"/>
                                  </p:stCondLst>
                                  <p:childTnLst>
                                    <p:set>
                                      <p:cBhvr>
                                        <p:cTn id="183" dur="1" fill="hold">
                                          <p:stCondLst>
                                            <p:cond delay="0"/>
                                          </p:stCondLst>
                                        </p:cTn>
                                        <p:tgtEl>
                                          <p:spTgt spid="142"/>
                                        </p:tgtEl>
                                        <p:attrNameLst>
                                          <p:attrName>style.visibility</p:attrName>
                                        </p:attrNameLst>
                                      </p:cBhvr>
                                      <p:to>
                                        <p:strVal val="visible"/>
                                      </p:to>
                                    </p:set>
                                    <p:animEffect transition="in" filter="fade">
                                      <p:cBhvr>
                                        <p:cTn id="184" dur="500"/>
                                        <p:tgtEl>
                                          <p:spTgt spid="142"/>
                                        </p:tgtEl>
                                      </p:cBhvr>
                                    </p:animEffect>
                                  </p:childTnLst>
                                </p:cTn>
                              </p:par>
                            </p:childTnLst>
                          </p:cTn>
                        </p:par>
                        <p:par>
                          <p:cTn id="185" fill="hold">
                            <p:stCondLst>
                              <p:cond delay="12000"/>
                            </p:stCondLst>
                            <p:childTnLst>
                              <p:par>
                                <p:cTn id="186" presetID="53" presetClass="entr" presetSubtype="16" fill="hold" grpId="0" nodeType="afterEffect">
                                  <p:stCondLst>
                                    <p:cond delay="0"/>
                                  </p:stCondLst>
                                  <p:childTnLst>
                                    <p:set>
                                      <p:cBhvr>
                                        <p:cTn id="187" dur="1" fill="hold">
                                          <p:stCondLst>
                                            <p:cond delay="0"/>
                                          </p:stCondLst>
                                        </p:cTn>
                                        <p:tgtEl>
                                          <p:spTgt spid="125"/>
                                        </p:tgtEl>
                                        <p:attrNameLst>
                                          <p:attrName>style.visibility</p:attrName>
                                        </p:attrNameLst>
                                      </p:cBhvr>
                                      <p:to>
                                        <p:strVal val="visible"/>
                                      </p:to>
                                    </p:set>
                                    <p:anim calcmode="lin" valueType="num">
                                      <p:cBhvr>
                                        <p:cTn id="188" dur="250" fill="hold"/>
                                        <p:tgtEl>
                                          <p:spTgt spid="125"/>
                                        </p:tgtEl>
                                        <p:attrNameLst>
                                          <p:attrName>ppt_w</p:attrName>
                                        </p:attrNameLst>
                                      </p:cBhvr>
                                      <p:tavLst>
                                        <p:tav tm="0">
                                          <p:val>
                                            <p:fltVal val="0"/>
                                          </p:val>
                                        </p:tav>
                                        <p:tav tm="100000">
                                          <p:val>
                                            <p:strVal val="#ppt_w"/>
                                          </p:val>
                                        </p:tav>
                                      </p:tavLst>
                                    </p:anim>
                                    <p:anim calcmode="lin" valueType="num">
                                      <p:cBhvr>
                                        <p:cTn id="189" dur="250" fill="hold"/>
                                        <p:tgtEl>
                                          <p:spTgt spid="125"/>
                                        </p:tgtEl>
                                        <p:attrNameLst>
                                          <p:attrName>ppt_h</p:attrName>
                                        </p:attrNameLst>
                                      </p:cBhvr>
                                      <p:tavLst>
                                        <p:tav tm="0">
                                          <p:val>
                                            <p:fltVal val="0"/>
                                          </p:val>
                                        </p:tav>
                                        <p:tav tm="100000">
                                          <p:val>
                                            <p:strVal val="#ppt_h"/>
                                          </p:val>
                                        </p:tav>
                                      </p:tavLst>
                                    </p:anim>
                                    <p:animEffect transition="in" filter="fade">
                                      <p:cBhvr>
                                        <p:cTn id="190" dur="250"/>
                                        <p:tgtEl>
                                          <p:spTgt spid="125"/>
                                        </p:tgtEl>
                                      </p:cBhvr>
                                    </p:animEffect>
                                  </p:childTnLst>
                                </p:cTn>
                              </p:par>
                            </p:childTnLst>
                          </p:cTn>
                        </p:par>
                        <p:par>
                          <p:cTn id="191" fill="hold">
                            <p:stCondLst>
                              <p:cond delay="12250"/>
                            </p:stCondLst>
                            <p:childTnLst>
                              <p:par>
                                <p:cTn id="192" presetID="22" presetClass="entr" presetSubtype="1" fill="hold" nodeType="afterEffect">
                                  <p:stCondLst>
                                    <p:cond delay="0"/>
                                  </p:stCondLst>
                                  <p:childTnLst>
                                    <p:set>
                                      <p:cBhvr>
                                        <p:cTn id="193" dur="1" fill="hold">
                                          <p:stCondLst>
                                            <p:cond delay="0"/>
                                          </p:stCondLst>
                                        </p:cTn>
                                        <p:tgtEl>
                                          <p:spTgt spid="126"/>
                                        </p:tgtEl>
                                        <p:attrNameLst>
                                          <p:attrName>style.visibility</p:attrName>
                                        </p:attrNameLst>
                                      </p:cBhvr>
                                      <p:to>
                                        <p:strVal val="visible"/>
                                      </p:to>
                                    </p:set>
                                    <p:animEffect transition="in" filter="wipe(up)">
                                      <p:cBhvr>
                                        <p:cTn id="194" dur="500"/>
                                        <p:tgtEl>
                                          <p:spTgt spid="126"/>
                                        </p:tgtEl>
                                      </p:cBhvr>
                                    </p:animEffect>
                                  </p:childTnLst>
                                </p:cTn>
                              </p:par>
                              <p:par>
                                <p:cTn id="195" presetID="53" presetClass="entr" presetSubtype="16" fill="hold" grpId="0" nodeType="withEffect">
                                  <p:stCondLst>
                                    <p:cond delay="250"/>
                                  </p:stCondLst>
                                  <p:childTnLst>
                                    <p:set>
                                      <p:cBhvr>
                                        <p:cTn id="196" dur="1" fill="hold">
                                          <p:stCondLst>
                                            <p:cond delay="0"/>
                                          </p:stCondLst>
                                        </p:cTn>
                                        <p:tgtEl>
                                          <p:spTgt spid="192"/>
                                        </p:tgtEl>
                                        <p:attrNameLst>
                                          <p:attrName>style.visibility</p:attrName>
                                        </p:attrNameLst>
                                      </p:cBhvr>
                                      <p:to>
                                        <p:strVal val="visible"/>
                                      </p:to>
                                    </p:set>
                                    <p:anim calcmode="lin" valueType="num">
                                      <p:cBhvr>
                                        <p:cTn id="197" dur="250" fill="hold"/>
                                        <p:tgtEl>
                                          <p:spTgt spid="192"/>
                                        </p:tgtEl>
                                        <p:attrNameLst>
                                          <p:attrName>ppt_w</p:attrName>
                                        </p:attrNameLst>
                                      </p:cBhvr>
                                      <p:tavLst>
                                        <p:tav tm="0">
                                          <p:val>
                                            <p:fltVal val="0"/>
                                          </p:val>
                                        </p:tav>
                                        <p:tav tm="100000">
                                          <p:val>
                                            <p:strVal val="#ppt_w"/>
                                          </p:val>
                                        </p:tav>
                                      </p:tavLst>
                                    </p:anim>
                                    <p:anim calcmode="lin" valueType="num">
                                      <p:cBhvr>
                                        <p:cTn id="198" dur="250" fill="hold"/>
                                        <p:tgtEl>
                                          <p:spTgt spid="192"/>
                                        </p:tgtEl>
                                        <p:attrNameLst>
                                          <p:attrName>ppt_h</p:attrName>
                                        </p:attrNameLst>
                                      </p:cBhvr>
                                      <p:tavLst>
                                        <p:tav tm="0">
                                          <p:val>
                                            <p:fltVal val="0"/>
                                          </p:val>
                                        </p:tav>
                                        <p:tav tm="100000">
                                          <p:val>
                                            <p:strVal val="#ppt_h"/>
                                          </p:val>
                                        </p:tav>
                                      </p:tavLst>
                                    </p:anim>
                                    <p:animEffect transition="in" filter="fade">
                                      <p:cBhvr>
                                        <p:cTn id="199" dur="250"/>
                                        <p:tgtEl>
                                          <p:spTgt spid="192"/>
                                        </p:tgtEl>
                                      </p:cBhvr>
                                    </p:animEffect>
                                  </p:childTnLst>
                                </p:cTn>
                              </p:par>
                            </p:childTnLst>
                          </p:cTn>
                        </p:par>
                        <p:par>
                          <p:cTn id="200" fill="hold">
                            <p:stCondLst>
                              <p:cond delay="12750"/>
                            </p:stCondLst>
                            <p:childTnLst>
                              <p:par>
                                <p:cTn id="201" presetID="12" presetClass="entr" presetSubtype="4" fill="hold" grpId="0" nodeType="afterEffect">
                                  <p:stCondLst>
                                    <p:cond delay="0"/>
                                  </p:stCondLst>
                                  <p:childTnLst>
                                    <p:set>
                                      <p:cBhvr>
                                        <p:cTn id="202" dur="1" fill="hold">
                                          <p:stCondLst>
                                            <p:cond delay="0"/>
                                          </p:stCondLst>
                                        </p:cTn>
                                        <p:tgtEl>
                                          <p:spTgt spid="139"/>
                                        </p:tgtEl>
                                        <p:attrNameLst>
                                          <p:attrName>style.visibility</p:attrName>
                                        </p:attrNameLst>
                                      </p:cBhvr>
                                      <p:to>
                                        <p:strVal val="visible"/>
                                      </p:to>
                                    </p:set>
                                    <p:anim calcmode="lin" valueType="num">
                                      <p:cBhvr additive="base">
                                        <p:cTn id="203" dur="250"/>
                                        <p:tgtEl>
                                          <p:spTgt spid="139"/>
                                        </p:tgtEl>
                                        <p:attrNameLst>
                                          <p:attrName>ppt_y</p:attrName>
                                        </p:attrNameLst>
                                      </p:cBhvr>
                                      <p:tavLst>
                                        <p:tav tm="0">
                                          <p:val>
                                            <p:strVal val="#ppt_y+#ppt_h*1.125000"/>
                                          </p:val>
                                        </p:tav>
                                        <p:tav tm="100000">
                                          <p:val>
                                            <p:strVal val="#ppt_y"/>
                                          </p:val>
                                        </p:tav>
                                      </p:tavLst>
                                    </p:anim>
                                    <p:animEffect transition="in" filter="wipe(up)">
                                      <p:cBhvr>
                                        <p:cTn id="204" dur="250"/>
                                        <p:tgtEl>
                                          <p:spTgt spid="139"/>
                                        </p:tgtEl>
                                      </p:cBhvr>
                                    </p:animEffect>
                                  </p:childTnLst>
                                </p:cTn>
                              </p:par>
                            </p:childTnLst>
                          </p:cTn>
                        </p:par>
                        <p:par>
                          <p:cTn id="205" fill="hold">
                            <p:stCondLst>
                              <p:cond delay="13000"/>
                            </p:stCondLst>
                            <p:childTnLst>
                              <p:par>
                                <p:cTn id="206" presetID="10" presetClass="entr" presetSubtype="0" fill="hold" grpId="0" nodeType="afterEffect">
                                  <p:stCondLst>
                                    <p:cond delay="0"/>
                                  </p:stCondLst>
                                  <p:childTnLst>
                                    <p:set>
                                      <p:cBhvr>
                                        <p:cTn id="207" dur="1" fill="hold">
                                          <p:stCondLst>
                                            <p:cond delay="0"/>
                                          </p:stCondLst>
                                        </p:cTn>
                                        <p:tgtEl>
                                          <p:spTgt spid="140"/>
                                        </p:tgtEl>
                                        <p:attrNameLst>
                                          <p:attrName>style.visibility</p:attrName>
                                        </p:attrNameLst>
                                      </p:cBhvr>
                                      <p:to>
                                        <p:strVal val="visible"/>
                                      </p:to>
                                    </p:set>
                                    <p:animEffect transition="in" filter="fade">
                                      <p:cBhvr>
                                        <p:cTn id="208"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88" grpId="0" animBg="1"/>
      <p:bldP spid="98" grpId="0" animBg="1"/>
      <p:bldP spid="103" grpId="0" animBg="1"/>
      <p:bldP spid="109" grpId="0" animBg="1"/>
      <p:bldP spid="114" grpId="0" animBg="1"/>
      <p:bldP spid="120" grpId="0" animBg="1"/>
      <p:bldP spid="125" grpId="0" animBg="1"/>
      <p:bldP spid="139" grpId="0"/>
      <p:bldP spid="140" grpId="0"/>
      <p:bldP spid="141" grpId="0"/>
      <p:bldP spid="142" grpId="0"/>
      <p:bldP spid="143" grpId="0"/>
      <p:bldP spid="144" grpId="0"/>
      <p:bldP spid="145" grpId="0"/>
      <p:bldP spid="146" grpId="0"/>
      <p:bldP spid="147" grpId="0"/>
      <p:bldP spid="148" grpId="0"/>
      <p:bldP spid="149" grpId="0"/>
      <p:bldP spid="150" grpId="0"/>
      <p:bldP spid="153" grpId="0"/>
      <p:bldP spid="154" grpId="0"/>
      <p:bldP spid="155" grpId="0"/>
      <p:bldP spid="156" grpId="0"/>
      <p:bldP spid="94" grpId="0" animBg="1"/>
      <p:bldP spid="97" grpId="0" animBg="1"/>
      <p:bldP spid="187" grpId="0" animBg="1"/>
      <p:bldP spid="191" grpId="0" animBg="1"/>
      <p:bldP spid="192" grpId="0" animBg="1"/>
      <p:bldP spid="17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5" name="Straight Connector 4"/>
          <p:cNvCxnSpPr/>
          <p:nvPr/>
        </p:nvCxnSpPr>
        <p:spPr>
          <a:xfrm flipH="1">
            <a:off x="6096000" y="3645312"/>
            <a:ext cx="0" cy="1399175"/>
          </a:xfrm>
          <a:prstGeom prst="line">
            <a:avLst/>
          </a:prstGeom>
          <a:ln w="12700" cap="rnd" cmpd="sng">
            <a:solidFill>
              <a:srgbClr val="F2BB61"/>
            </a:solidFill>
            <a:prstDash val="solid"/>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3048000" y="2047061"/>
            <a:ext cx="6096000" cy="600164"/>
          </a:xfrm>
          <a:prstGeom prst="rect">
            <a:avLst/>
          </a:prstGeom>
        </p:spPr>
        <p:txBody>
          <a:bodyPr>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 eleifend, interdum ex vel.</a:t>
            </a:r>
          </a:p>
        </p:txBody>
      </p:sp>
      <p:sp>
        <p:nvSpPr>
          <p:cNvPr id="20" name="TextBox 19"/>
          <p:cNvSpPr txBox="1"/>
          <p:nvPr/>
        </p:nvSpPr>
        <p:spPr>
          <a:xfrm>
            <a:off x="5210324" y="3292531"/>
            <a:ext cx="476412" cy="307777"/>
          </a:xfrm>
          <a:prstGeom prst="rect">
            <a:avLst/>
          </a:prstGeom>
          <a:noFill/>
        </p:spPr>
        <p:txBody>
          <a:bodyPr wrap="non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Start</a:t>
            </a:r>
          </a:p>
        </p:txBody>
      </p:sp>
      <p:sp>
        <p:nvSpPr>
          <p:cNvPr id="22" name="TextBox 21"/>
          <p:cNvSpPr txBox="1"/>
          <p:nvPr/>
        </p:nvSpPr>
        <p:spPr>
          <a:xfrm>
            <a:off x="6539025" y="5106043"/>
            <a:ext cx="720069" cy="307777"/>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rgbClr val="F2BB61"/>
                </a:solidFill>
                <a:effectLst/>
                <a:uLnTx/>
                <a:uFillTx/>
                <a:cs typeface="+mn-ea"/>
                <a:sym typeface="+mn-lt"/>
              </a:rPr>
              <a:t>Research</a:t>
            </a:r>
          </a:p>
        </p:txBody>
      </p:sp>
      <p:sp>
        <p:nvSpPr>
          <p:cNvPr id="23" name="Rectangle 22"/>
          <p:cNvSpPr/>
          <p:nvPr/>
        </p:nvSpPr>
        <p:spPr>
          <a:xfrm rot="18900000">
            <a:off x="7858509" y="3537319"/>
            <a:ext cx="1942041" cy="1942041"/>
          </a:xfrm>
          <a:prstGeom prst="rect">
            <a:avLst/>
          </a:prstGeom>
          <a:blipFill dpi="0" rotWithShape="0">
            <a:blip r:embed="rId3"/>
            <a:srcRect/>
            <a:stretch>
              <a:fillRect/>
            </a:stretch>
          </a:blip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3" name="Rectangle 12"/>
          <p:cNvSpPr/>
          <p:nvPr/>
        </p:nvSpPr>
        <p:spPr>
          <a:xfrm rot="18900000">
            <a:off x="9038232" y="4791473"/>
            <a:ext cx="1007706" cy="1007706"/>
          </a:xfrm>
          <a:prstGeom prst="rect">
            <a:avLst/>
          </a:prstGeom>
          <a:blipFill dpi="0" rotWithShape="0">
            <a:blip r:embed="rId4"/>
            <a:srcRect/>
            <a:stretch>
              <a:fillRect/>
            </a:stretch>
          </a:blip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4" name="Rectangle 23"/>
          <p:cNvSpPr/>
          <p:nvPr/>
        </p:nvSpPr>
        <p:spPr>
          <a:xfrm rot="18900000">
            <a:off x="2435655" y="3537319"/>
            <a:ext cx="1942041" cy="1942041"/>
          </a:xfrm>
          <a:prstGeom prst="rect">
            <a:avLst/>
          </a:prstGeom>
          <a:blipFill dpi="0" rotWithShape="0">
            <a:blip r:embed="rId5"/>
            <a:srcRect/>
            <a:stretch>
              <a:fillRect/>
            </a:stretch>
          </a:blip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5" name="Rectangle 24"/>
          <p:cNvSpPr/>
          <p:nvPr/>
        </p:nvSpPr>
        <p:spPr>
          <a:xfrm rot="18900000">
            <a:off x="2146062" y="3601408"/>
            <a:ext cx="1007706" cy="1007706"/>
          </a:xfrm>
          <a:prstGeom prst="rect">
            <a:avLst/>
          </a:prstGeom>
          <a:blipFill dpi="0" rotWithShape="0">
            <a:blip r:embed="rId6"/>
            <a:srcRect/>
            <a:stretch>
              <a:fillRect/>
            </a:stretch>
          </a:blip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34" name="Straight Connector 33"/>
          <p:cNvCxnSpPr/>
          <p:nvPr/>
        </p:nvCxnSpPr>
        <p:spPr>
          <a:xfrm>
            <a:off x="6096590" y="5524500"/>
            <a:ext cx="0" cy="1350051"/>
          </a:xfrm>
          <a:prstGeom prst="line">
            <a:avLst/>
          </a:prstGeom>
          <a:ln w="12700" cap="rnd" cmpd="sng">
            <a:solidFill>
              <a:srgbClr val="F2BB61"/>
            </a:solidFill>
            <a:prstDash val="solid"/>
          </a:ln>
        </p:spPr>
        <p:style>
          <a:lnRef idx="1">
            <a:schemeClr val="accent1"/>
          </a:lnRef>
          <a:fillRef idx="0">
            <a:schemeClr val="accent1"/>
          </a:fillRef>
          <a:effectRef idx="0">
            <a:schemeClr val="accent1"/>
          </a:effectRef>
          <a:fontRef idx="minor">
            <a:schemeClr val="tx1"/>
          </a:fontRef>
        </p:style>
      </p:cxnSp>
      <p:sp>
        <p:nvSpPr>
          <p:cNvPr id="37" name="菱形 36"/>
          <p:cNvSpPr/>
          <p:nvPr/>
        </p:nvSpPr>
        <p:spPr>
          <a:xfrm>
            <a:off x="5903120" y="3199825"/>
            <a:ext cx="385760" cy="385760"/>
          </a:xfrm>
          <a:prstGeom prst="diamond">
            <a:avLst/>
          </a:prstGeom>
          <a:solidFill>
            <a:srgbClr val="F2BB6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8" name="菱形 37"/>
          <p:cNvSpPr/>
          <p:nvPr/>
        </p:nvSpPr>
        <p:spPr>
          <a:xfrm>
            <a:off x="5903120" y="5089973"/>
            <a:ext cx="385760" cy="385760"/>
          </a:xfrm>
          <a:prstGeom prst="diamond">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5"/>
          <p:cNvSpPr>
            <a:spLocks noEditPoints="1"/>
          </p:cNvSpPr>
          <p:nvPr/>
        </p:nvSpPr>
        <p:spPr bwMode="auto">
          <a:xfrm>
            <a:off x="6018893" y="3304183"/>
            <a:ext cx="154215" cy="177045"/>
          </a:xfrm>
          <a:custGeom>
            <a:avLst/>
            <a:gdLst>
              <a:gd name="T0" fmla="*/ 108 w 331"/>
              <a:gd name="T1" fmla="*/ 245 h 380"/>
              <a:gd name="T2" fmla="*/ 99 w 331"/>
              <a:gd name="T3" fmla="*/ 228 h 380"/>
              <a:gd name="T4" fmla="*/ 66 w 331"/>
              <a:gd name="T5" fmla="*/ 247 h 380"/>
              <a:gd name="T6" fmla="*/ 51 w 331"/>
              <a:gd name="T7" fmla="*/ 300 h 380"/>
              <a:gd name="T8" fmla="*/ 0 w 331"/>
              <a:gd name="T9" fmla="*/ 285 h 380"/>
              <a:gd name="T10" fmla="*/ 66 w 331"/>
              <a:gd name="T11" fmla="*/ 247 h 380"/>
              <a:gd name="T12" fmla="*/ 13 w 331"/>
              <a:gd name="T13" fmla="*/ 234 h 380"/>
              <a:gd name="T14" fmla="*/ 330 w 331"/>
              <a:gd name="T15" fmla="*/ 95 h 380"/>
              <a:gd name="T16" fmla="*/ 265 w 331"/>
              <a:gd name="T17" fmla="*/ 133 h 380"/>
              <a:gd name="T18" fmla="*/ 316 w 331"/>
              <a:gd name="T19" fmla="*/ 148 h 380"/>
              <a:gd name="T20" fmla="*/ 278 w 331"/>
              <a:gd name="T21" fmla="*/ 82 h 380"/>
              <a:gd name="T22" fmla="*/ 265 w 331"/>
              <a:gd name="T23" fmla="*/ 133 h 380"/>
              <a:gd name="T24" fmla="*/ 230 w 331"/>
              <a:gd name="T25" fmla="*/ 152 h 380"/>
              <a:gd name="T26" fmla="*/ 240 w 331"/>
              <a:gd name="T27" fmla="*/ 169 h 380"/>
              <a:gd name="T28" fmla="*/ 185 w 331"/>
              <a:gd name="T29" fmla="*/ 114 h 380"/>
              <a:gd name="T30" fmla="*/ 165 w 331"/>
              <a:gd name="T31" fmla="*/ 114 h 380"/>
              <a:gd name="T32" fmla="*/ 165 w 331"/>
              <a:gd name="T33" fmla="*/ 190 h 380"/>
              <a:gd name="T34" fmla="*/ 165 w 331"/>
              <a:gd name="T35" fmla="*/ 190 h 380"/>
              <a:gd name="T36" fmla="*/ 230 w 331"/>
              <a:gd name="T37" fmla="*/ 152 h 380"/>
              <a:gd name="T38" fmla="*/ 221 w 331"/>
              <a:gd name="T39" fmla="*/ 137 h 380"/>
              <a:gd name="T40" fmla="*/ 146 w 331"/>
              <a:gd name="T41" fmla="*/ 114 h 380"/>
              <a:gd name="T42" fmla="*/ 165 w 331"/>
              <a:gd name="T43" fmla="*/ 114 h 380"/>
              <a:gd name="T44" fmla="*/ 165 w 331"/>
              <a:gd name="T45" fmla="*/ 76 h 380"/>
              <a:gd name="T46" fmla="*/ 127 w 331"/>
              <a:gd name="T47" fmla="*/ 38 h 380"/>
              <a:gd name="T48" fmla="*/ 165 w 331"/>
              <a:gd name="T49" fmla="*/ 0 h 380"/>
              <a:gd name="T50" fmla="*/ 165 w 331"/>
              <a:gd name="T51" fmla="*/ 76 h 380"/>
              <a:gd name="T52" fmla="*/ 204 w 331"/>
              <a:gd name="T53" fmla="*/ 38 h 380"/>
              <a:gd name="T54" fmla="*/ 89 w 331"/>
              <a:gd name="T55" fmla="*/ 213 h 380"/>
              <a:gd name="T56" fmla="*/ 99 w 331"/>
              <a:gd name="T57" fmla="*/ 228 h 380"/>
              <a:gd name="T58" fmla="*/ 165 w 331"/>
              <a:gd name="T59" fmla="*/ 190 h 380"/>
              <a:gd name="T60" fmla="*/ 99 w 331"/>
              <a:gd name="T61" fmla="*/ 152 h 380"/>
              <a:gd name="T62" fmla="*/ 89 w 331"/>
              <a:gd name="T63" fmla="*/ 169 h 380"/>
              <a:gd name="T64" fmla="*/ 185 w 331"/>
              <a:gd name="T65" fmla="*/ 266 h 380"/>
              <a:gd name="T66" fmla="*/ 165 w 331"/>
              <a:gd name="T67" fmla="*/ 266 h 380"/>
              <a:gd name="T68" fmla="*/ 165 w 331"/>
              <a:gd name="T69" fmla="*/ 304 h 380"/>
              <a:gd name="T70" fmla="*/ 204 w 331"/>
              <a:gd name="T71" fmla="*/ 342 h 380"/>
              <a:gd name="T72" fmla="*/ 146 w 331"/>
              <a:gd name="T73" fmla="*/ 266 h 380"/>
              <a:gd name="T74" fmla="*/ 165 w 331"/>
              <a:gd name="T75" fmla="*/ 266 h 380"/>
              <a:gd name="T76" fmla="*/ 165 w 331"/>
              <a:gd name="T77" fmla="*/ 190 h 380"/>
              <a:gd name="T78" fmla="*/ 242 w 331"/>
              <a:gd name="T79" fmla="*/ 213 h 380"/>
              <a:gd name="T80" fmla="*/ 232 w 331"/>
              <a:gd name="T81" fmla="*/ 228 h 380"/>
              <a:gd name="T82" fmla="*/ 265 w 331"/>
              <a:gd name="T83" fmla="*/ 247 h 380"/>
              <a:gd name="T84" fmla="*/ 316 w 331"/>
              <a:gd name="T85" fmla="*/ 234 h 380"/>
              <a:gd name="T86" fmla="*/ 331 w 331"/>
              <a:gd name="T87" fmla="*/ 285 h 380"/>
              <a:gd name="T88" fmla="*/ 265 w 331"/>
              <a:gd name="T89" fmla="*/ 247 h 380"/>
              <a:gd name="T90" fmla="*/ 278 w 331"/>
              <a:gd name="T91" fmla="*/ 300 h 380"/>
              <a:gd name="T92" fmla="*/ 223 w 331"/>
              <a:gd name="T93" fmla="*/ 245 h 380"/>
              <a:gd name="T94" fmla="*/ 232 w 331"/>
              <a:gd name="T95" fmla="*/ 228 h 380"/>
              <a:gd name="T96" fmla="*/ 165 w 331"/>
              <a:gd name="T97" fmla="*/ 190 h 380"/>
              <a:gd name="T98" fmla="*/ 99 w 331"/>
              <a:gd name="T99" fmla="*/ 152 h 380"/>
              <a:gd name="T100" fmla="*/ 66 w 331"/>
              <a:gd name="T101" fmla="*/ 133 h 380"/>
              <a:gd name="T102" fmla="*/ 15 w 331"/>
              <a:gd name="T103" fmla="*/ 148 h 380"/>
              <a:gd name="T104" fmla="*/ 108 w 331"/>
              <a:gd name="T105" fmla="*/ 137 h 380"/>
              <a:gd name="T106" fmla="*/ 99 w 331"/>
              <a:gd name="T107" fmla="*/ 152 h 380"/>
              <a:gd name="T108" fmla="*/ 0 w 331"/>
              <a:gd name="T109" fmla="*/ 95 h 380"/>
              <a:gd name="T110" fmla="*/ 66 w 331"/>
              <a:gd name="T111" fmla="*/ 133 h 380"/>
              <a:gd name="T112" fmla="*/ 53 w 331"/>
              <a:gd name="T113" fmla="*/ 82 h 380"/>
              <a:gd name="T114" fmla="*/ 165 w 331"/>
              <a:gd name="T115" fmla="*/ 380 h 380"/>
              <a:gd name="T116" fmla="*/ 165 w 331"/>
              <a:gd name="T117" fmla="*/ 304 h 380"/>
              <a:gd name="T118" fmla="*/ 127 w 331"/>
              <a:gd name="T119" fmla="*/ 342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1" h="380">
                <a:moveTo>
                  <a:pt x="108" y="245"/>
                </a:moveTo>
                <a:lnTo>
                  <a:pt x="99" y="228"/>
                </a:lnTo>
                <a:lnTo>
                  <a:pt x="66" y="247"/>
                </a:lnTo>
                <a:lnTo>
                  <a:pt x="51" y="300"/>
                </a:lnTo>
                <a:moveTo>
                  <a:pt x="0" y="285"/>
                </a:moveTo>
                <a:lnTo>
                  <a:pt x="66" y="247"/>
                </a:lnTo>
                <a:lnTo>
                  <a:pt x="13" y="234"/>
                </a:lnTo>
                <a:moveTo>
                  <a:pt x="330" y="95"/>
                </a:moveTo>
                <a:lnTo>
                  <a:pt x="265" y="133"/>
                </a:lnTo>
                <a:lnTo>
                  <a:pt x="316" y="148"/>
                </a:lnTo>
                <a:moveTo>
                  <a:pt x="278" y="82"/>
                </a:moveTo>
                <a:lnTo>
                  <a:pt x="265" y="133"/>
                </a:lnTo>
                <a:lnTo>
                  <a:pt x="230" y="152"/>
                </a:lnTo>
                <a:lnTo>
                  <a:pt x="240" y="169"/>
                </a:lnTo>
                <a:moveTo>
                  <a:pt x="185" y="114"/>
                </a:moveTo>
                <a:lnTo>
                  <a:pt x="165" y="114"/>
                </a:lnTo>
                <a:lnTo>
                  <a:pt x="165" y="190"/>
                </a:lnTo>
                <a:lnTo>
                  <a:pt x="165" y="190"/>
                </a:lnTo>
                <a:lnTo>
                  <a:pt x="230" y="152"/>
                </a:lnTo>
                <a:lnTo>
                  <a:pt x="221" y="137"/>
                </a:lnTo>
                <a:moveTo>
                  <a:pt x="146" y="114"/>
                </a:moveTo>
                <a:lnTo>
                  <a:pt x="165" y="114"/>
                </a:lnTo>
                <a:lnTo>
                  <a:pt x="165" y="76"/>
                </a:lnTo>
                <a:lnTo>
                  <a:pt x="127" y="38"/>
                </a:lnTo>
                <a:moveTo>
                  <a:pt x="165" y="0"/>
                </a:moveTo>
                <a:lnTo>
                  <a:pt x="165" y="76"/>
                </a:lnTo>
                <a:lnTo>
                  <a:pt x="204" y="38"/>
                </a:lnTo>
                <a:moveTo>
                  <a:pt x="89" y="213"/>
                </a:moveTo>
                <a:lnTo>
                  <a:pt x="99" y="228"/>
                </a:lnTo>
                <a:lnTo>
                  <a:pt x="165" y="190"/>
                </a:lnTo>
                <a:lnTo>
                  <a:pt x="99" y="152"/>
                </a:lnTo>
                <a:lnTo>
                  <a:pt x="89" y="169"/>
                </a:lnTo>
                <a:moveTo>
                  <a:pt x="185" y="266"/>
                </a:moveTo>
                <a:lnTo>
                  <a:pt x="165" y="266"/>
                </a:lnTo>
                <a:lnTo>
                  <a:pt x="165" y="304"/>
                </a:lnTo>
                <a:lnTo>
                  <a:pt x="204" y="342"/>
                </a:lnTo>
                <a:moveTo>
                  <a:pt x="146" y="266"/>
                </a:moveTo>
                <a:lnTo>
                  <a:pt x="165" y="266"/>
                </a:lnTo>
                <a:lnTo>
                  <a:pt x="165" y="190"/>
                </a:lnTo>
                <a:moveTo>
                  <a:pt x="242" y="213"/>
                </a:moveTo>
                <a:lnTo>
                  <a:pt x="232" y="228"/>
                </a:lnTo>
                <a:lnTo>
                  <a:pt x="265" y="247"/>
                </a:lnTo>
                <a:lnTo>
                  <a:pt x="316" y="234"/>
                </a:lnTo>
                <a:moveTo>
                  <a:pt x="331" y="285"/>
                </a:moveTo>
                <a:lnTo>
                  <a:pt x="265" y="247"/>
                </a:lnTo>
                <a:lnTo>
                  <a:pt x="278" y="300"/>
                </a:lnTo>
                <a:moveTo>
                  <a:pt x="223" y="245"/>
                </a:moveTo>
                <a:lnTo>
                  <a:pt x="232" y="228"/>
                </a:lnTo>
                <a:lnTo>
                  <a:pt x="165" y="190"/>
                </a:lnTo>
                <a:moveTo>
                  <a:pt x="99" y="152"/>
                </a:moveTo>
                <a:lnTo>
                  <a:pt x="66" y="133"/>
                </a:lnTo>
                <a:lnTo>
                  <a:pt x="15" y="148"/>
                </a:lnTo>
                <a:moveTo>
                  <a:pt x="108" y="137"/>
                </a:moveTo>
                <a:lnTo>
                  <a:pt x="99" y="152"/>
                </a:lnTo>
                <a:moveTo>
                  <a:pt x="0" y="95"/>
                </a:moveTo>
                <a:lnTo>
                  <a:pt x="66" y="133"/>
                </a:lnTo>
                <a:lnTo>
                  <a:pt x="53" y="82"/>
                </a:lnTo>
                <a:moveTo>
                  <a:pt x="165" y="380"/>
                </a:moveTo>
                <a:lnTo>
                  <a:pt x="165" y="304"/>
                </a:lnTo>
                <a:lnTo>
                  <a:pt x="127" y="34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grpSp>
        <p:nvGrpSpPr>
          <p:cNvPr id="67" name="Group 35"/>
          <p:cNvGrpSpPr>
            <a:grpSpLocks noChangeAspect="1"/>
          </p:cNvGrpSpPr>
          <p:nvPr/>
        </p:nvGrpSpPr>
        <p:grpSpPr bwMode="auto">
          <a:xfrm>
            <a:off x="5995699" y="5173693"/>
            <a:ext cx="200603" cy="218321"/>
            <a:chOff x="4315" y="1732"/>
            <a:chExt cx="351" cy="382"/>
          </a:xfrm>
        </p:grpSpPr>
        <p:sp>
          <p:nvSpPr>
            <p:cNvPr id="69" name="Freeform 36"/>
            <p:cNvSpPr>
              <a:spLocks/>
            </p:cNvSpPr>
            <p:nvPr/>
          </p:nvSpPr>
          <p:spPr bwMode="auto">
            <a:xfrm>
              <a:off x="4452" y="1885"/>
              <a:ext cx="77" cy="76"/>
            </a:xfrm>
            <a:custGeom>
              <a:avLst/>
              <a:gdLst>
                <a:gd name="T0" fmla="*/ 0 w 40"/>
                <a:gd name="T1" fmla="*/ 20 h 40"/>
                <a:gd name="T2" fmla="*/ 6 w 40"/>
                <a:gd name="T3" fmla="*/ 5 h 40"/>
                <a:gd name="T4" fmla="*/ 20 w 40"/>
                <a:gd name="T5" fmla="*/ 0 h 40"/>
                <a:gd name="T6" fmla="*/ 34 w 40"/>
                <a:gd name="T7" fmla="*/ 5 h 40"/>
                <a:gd name="T8" fmla="*/ 40 w 40"/>
                <a:gd name="T9" fmla="*/ 20 h 40"/>
                <a:gd name="T10" fmla="*/ 34 w 40"/>
                <a:gd name="T11" fmla="*/ 34 h 40"/>
                <a:gd name="T12" fmla="*/ 20 w 40"/>
                <a:gd name="T13" fmla="*/ 40 h 40"/>
                <a:gd name="T14" fmla="*/ 6 w 40"/>
                <a:gd name="T15" fmla="*/ 34 h 40"/>
                <a:gd name="T16" fmla="*/ 0 w 40"/>
                <a:gd name="T1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0">
                  <a:moveTo>
                    <a:pt x="0" y="20"/>
                  </a:moveTo>
                  <a:cubicBezTo>
                    <a:pt x="0" y="14"/>
                    <a:pt x="2" y="9"/>
                    <a:pt x="6" y="5"/>
                  </a:cubicBezTo>
                  <a:cubicBezTo>
                    <a:pt x="10" y="2"/>
                    <a:pt x="14" y="0"/>
                    <a:pt x="20" y="0"/>
                  </a:cubicBezTo>
                  <a:cubicBezTo>
                    <a:pt x="25" y="0"/>
                    <a:pt x="30" y="2"/>
                    <a:pt x="34" y="5"/>
                  </a:cubicBezTo>
                  <a:cubicBezTo>
                    <a:pt x="38" y="9"/>
                    <a:pt x="40" y="14"/>
                    <a:pt x="40" y="20"/>
                  </a:cubicBezTo>
                  <a:cubicBezTo>
                    <a:pt x="40" y="25"/>
                    <a:pt x="38" y="30"/>
                    <a:pt x="34" y="34"/>
                  </a:cubicBezTo>
                  <a:cubicBezTo>
                    <a:pt x="30" y="38"/>
                    <a:pt x="25" y="40"/>
                    <a:pt x="20" y="40"/>
                  </a:cubicBezTo>
                  <a:cubicBezTo>
                    <a:pt x="14" y="40"/>
                    <a:pt x="10" y="38"/>
                    <a:pt x="6" y="34"/>
                  </a:cubicBezTo>
                  <a:cubicBezTo>
                    <a:pt x="2" y="30"/>
                    <a:pt x="0" y="25"/>
                    <a:pt x="0" y="20"/>
                  </a:cubicBezTo>
                  <a:close/>
                </a:path>
              </a:pathLst>
            </a:custGeom>
            <a:solidFill>
              <a:schemeClr val="bg1"/>
            </a:solidFill>
            <a:ln w="635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0" name="Freeform 37"/>
            <p:cNvSpPr>
              <a:spLocks noEditPoints="1"/>
            </p:cNvSpPr>
            <p:nvPr/>
          </p:nvSpPr>
          <p:spPr bwMode="auto">
            <a:xfrm>
              <a:off x="4315" y="1732"/>
              <a:ext cx="351" cy="382"/>
            </a:xfrm>
            <a:custGeom>
              <a:avLst/>
              <a:gdLst>
                <a:gd name="T0" fmla="*/ 178 w 184"/>
                <a:gd name="T1" fmla="*/ 150 h 200"/>
                <a:gd name="T2" fmla="*/ 139 w 184"/>
                <a:gd name="T3" fmla="*/ 160 h 200"/>
                <a:gd name="T4" fmla="*/ 125 w 184"/>
                <a:gd name="T5" fmla="*/ 157 h 200"/>
                <a:gd name="T6" fmla="*/ 120 w 184"/>
                <a:gd name="T7" fmla="*/ 170 h 200"/>
                <a:gd name="T8" fmla="*/ 92 w 184"/>
                <a:gd name="T9" fmla="*/ 200 h 200"/>
                <a:gd name="T10" fmla="*/ 63 w 184"/>
                <a:gd name="T11" fmla="*/ 170 h 200"/>
                <a:gd name="T12" fmla="*/ 59 w 184"/>
                <a:gd name="T13" fmla="*/ 157 h 200"/>
                <a:gd name="T14" fmla="*/ 45 w 184"/>
                <a:gd name="T15" fmla="*/ 159 h 200"/>
                <a:gd name="T16" fmla="*/ 5 w 184"/>
                <a:gd name="T17" fmla="*/ 150 h 200"/>
                <a:gd name="T18" fmla="*/ 16 w 184"/>
                <a:gd name="T19" fmla="*/ 110 h 200"/>
                <a:gd name="T20" fmla="*/ 26 w 184"/>
                <a:gd name="T21" fmla="*/ 100 h 200"/>
                <a:gd name="T22" fmla="*/ 16 w 184"/>
                <a:gd name="T23" fmla="*/ 89 h 200"/>
                <a:gd name="T24" fmla="*/ 5 w 184"/>
                <a:gd name="T25" fmla="*/ 50 h 200"/>
                <a:gd name="T26" fmla="*/ 45 w 184"/>
                <a:gd name="T27" fmla="*/ 40 h 200"/>
                <a:gd name="T28" fmla="*/ 59 w 184"/>
                <a:gd name="T29" fmla="*/ 43 h 200"/>
                <a:gd name="T30" fmla="*/ 63 w 184"/>
                <a:gd name="T31" fmla="*/ 29 h 200"/>
                <a:gd name="T32" fmla="*/ 92 w 184"/>
                <a:gd name="T33" fmla="*/ 0 h 200"/>
                <a:gd name="T34" fmla="*/ 120 w 184"/>
                <a:gd name="T35" fmla="*/ 29 h 200"/>
                <a:gd name="T36" fmla="*/ 125 w 184"/>
                <a:gd name="T37" fmla="*/ 43 h 200"/>
                <a:gd name="T38" fmla="*/ 139 w 184"/>
                <a:gd name="T39" fmla="*/ 40 h 200"/>
                <a:gd name="T40" fmla="*/ 178 w 184"/>
                <a:gd name="T41" fmla="*/ 50 h 200"/>
                <a:gd name="T42" fmla="*/ 167 w 184"/>
                <a:gd name="T43" fmla="*/ 89 h 200"/>
                <a:gd name="T44" fmla="*/ 158 w 184"/>
                <a:gd name="T45" fmla="*/ 100 h 200"/>
                <a:gd name="T46" fmla="*/ 167 w 184"/>
                <a:gd name="T47" fmla="*/ 110 h 200"/>
                <a:gd name="T48" fmla="*/ 178 w 184"/>
                <a:gd name="T49" fmla="*/ 150 h 200"/>
                <a:gd name="T50" fmla="*/ 112 w 184"/>
                <a:gd name="T51" fmla="*/ 65 h 200"/>
                <a:gd name="T52" fmla="*/ 131 w 184"/>
                <a:gd name="T53" fmla="*/ 77 h 200"/>
                <a:gd name="T54" fmla="*/ 125 w 184"/>
                <a:gd name="T55" fmla="*/ 43 h 200"/>
                <a:gd name="T56" fmla="*/ 92 w 184"/>
                <a:gd name="T57" fmla="*/ 55 h 200"/>
                <a:gd name="T58" fmla="*/ 112 w 184"/>
                <a:gd name="T59" fmla="*/ 65 h 200"/>
                <a:gd name="T60" fmla="*/ 72 w 184"/>
                <a:gd name="T61" fmla="*/ 65 h 200"/>
                <a:gd name="T62" fmla="*/ 92 w 184"/>
                <a:gd name="T63" fmla="*/ 55 h 200"/>
                <a:gd name="T64" fmla="*/ 59 w 184"/>
                <a:gd name="T65" fmla="*/ 43 h 200"/>
                <a:gd name="T66" fmla="*/ 53 w 184"/>
                <a:gd name="T67" fmla="*/ 77 h 200"/>
                <a:gd name="T68" fmla="*/ 72 w 184"/>
                <a:gd name="T69" fmla="*/ 65 h 200"/>
                <a:gd name="T70" fmla="*/ 52 w 184"/>
                <a:gd name="T71" fmla="*/ 100 h 200"/>
                <a:gd name="T72" fmla="*/ 53 w 184"/>
                <a:gd name="T73" fmla="*/ 77 h 200"/>
                <a:gd name="T74" fmla="*/ 26 w 184"/>
                <a:gd name="T75" fmla="*/ 100 h 200"/>
                <a:gd name="T76" fmla="*/ 53 w 184"/>
                <a:gd name="T77" fmla="*/ 122 h 200"/>
                <a:gd name="T78" fmla="*/ 52 w 184"/>
                <a:gd name="T79" fmla="*/ 100 h 200"/>
                <a:gd name="T80" fmla="*/ 53 w 184"/>
                <a:gd name="T81" fmla="*/ 122 h 200"/>
                <a:gd name="T82" fmla="*/ 59 w 184"/>
                <a:gd name="T83" fmla="*/ 157 h 200"/>
                <a:gd name="T84" fmla="*/ 92 w 184"/>
                <a:gd name="T85" fmla="*/ 145 h 200"/>
                <a:gd name="T86" fmla="*/ 72 w 184"/>
                <a:gd name="T87" fmla="*/ 134 h 200"/>
                <a:gd name="T88" fmla="*/ 53 w 184"/>
                <a:gd name="T89" fmla="*/ 122 h 200"/>
                <a:gd name="T90" fmla="*/ 158 w 184"/>
                <a:gd name="T91" fmla="*/ 100 h 200"/>
                <a:gd name="T92" fmla="*/ 131 w 184"/>
                <a:gd name="T93" fmla="*/ 77 h 200"/>
                <a:gd name="T94" fmla="*/ 132 w 184"/>
                <a:gd name="T95" fmla="*/ 100 h 200"/>
                <a:gd name="T96" fmla="*/ 131 w 184"/>
                <a:gd name="T97" fmla="*/ 122 h 200"/>
                <a:gd name="T98" fmla="*/ 158 w 184"/>
                <a:gd name="T99" fmla="*/ 100 h 200"/>
                <a:gd name="T100" fmla="*/ 112 w 184"/>
                <a:gd name="T101" fmla="*/ 134 h 200"/>
                <a:gd name="T102" fmla="*/ 92 w 184"/>
                <a:gd name="T103" fmla="*/ 145 h 200"/>
                <a:gd name="T104" fmla="*/ 125 w 184"/>
                <a:gd name="T105" fmla="*/ 157 h 200"/>
                <a:gd name="T106" fmla="*/ 131 w 184"/>
                <a:gd name="T107" fmla="*/ 122 h 200"/>
                <a:gd name="T108" fmla="*/ 112 w 184"/>
                <a:gd name="T109" fmla="*/ 13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 h="200">
                  <a:moveTo>
                    <a:pt x="178" y="150"/>
                  </a:moveTo>
                  <a:cubicBezTo>
                    <a:pt x="173" y="159"/>
                    <a:pt x="160" y="163"/>
                    <a:pt x="139" y="160"/>
                  </a:cubicBezTo>
                  <a:cubicBezTo>
                    <a:pt x="134" y="159"/>
                    <a:pt x="130" y="158"/>
                    <a:pt x="125" y="157"/>
                  </a:cubicBezTo>
                  <a:cubicBezTo>
                    <a:pt x="123" y="161"/>
                    <a:pt x="122" y="166"/>
                    <a:pt x="120" y="170"/>
                  </a:cubicBezTo>
                  <a:cubicBezTo>
                    <a:pt x="112" y="190"/>
                    <a:pt x="103" y="200"/>
                    <a:pt x="92" y="200"/>
                  </a:cubicBezTo>
                  <a:cubicBezTo>
                    <a:pt x="81" y="200"/>
                    <a:pt x="71" y="190"/>
                    <a:pt x="63" y="170"/>
                  </a:cubicBezTo>
                  <a:cubicBezTo>
                    <a:pt x="62" y="166"/>
                    <a:pt x="60" y="161"/>
                    <a:pt x="59" y="157"/>
                  </a:cubicBezTo>
                  <a:cubicBezTo>
                    <a:pt x="54" y="158"/>
                    <a:pt x="49" y="159"/>
                    <a:pt x="45" y="159"/>
                  </a:cubicBezTo>
                  <a:cubicBezTo>
                    <a:pt x="24" y="162"/>
                    <a:pt x="11" y="159"/>
                    <a:pt x="5" y="150"/>
                  </a:cubicBezTo>
                  <a:cubicBezTo>
                    <a:pt x="0" y="140"/>
                    <a:pt x="3" y="127"/>
                    <a:pt x="16" y="110"/>
                  </a:cubicBezTo>
                  <a:cubicBezTo>
                    <a:pt x="19" y="107"/>
                    <a:pt x="22" y="103"/>
                    <a:pt x="26" y="100"/>
                  </a:cubicBezTo>
                  <a:cubicBezTo>
                    <a:pt x="22" y="96"/>
                    <a:pt x="19" y="93"/>
                    <a:pt x="16" y="89"/>
                  </a:cubicBezTo>
                  <a:cubicBezTo>
                    <a:pt x="3" y="72"/>
                    <a:pt x="0" y="59"/>
                    <a:pt x="5" y="50"/>
                  </a:cubicBezTo>
                  <a:cubicBezTo>
                    <a:pt x="11" y="40"/>
                    <a:pt x="24" y="37"/>
                    <a:pt x="45" y="40"/>
                  </a:cubicBezTo>
                  <a:cubicBezTo>
                    <a:pt x="49" y="40"/>
                    <a:pt x="54" y="41"/>
                    <a:pt x="59" y="43"/>
                  </a:cubicBezTo>
                  <a:cubicBezTo>
                    <a:pt x="60" y="38"/>
                    <a:pt x="62" y="33"/>
                    <a:pt x="63" y="29"/>
                  </a:cubicBezTo>
                  <a:cubicBezTo>
                    <a:pt x="71" y="9"/>
                    <a:pt x="81" y="0"/>
                    <a:pt x="92" y="0"/>
                  </a:cubicBezTo>
                  <a:cubicBezTo>
                    <a:pt x="103" y="0"/>
                    <a:pt x="112" y="9"/>
                    <a:pt x="120" y="29"/>
                  </a:cubicBezTo>
                  <a:cubicBezTo>
                    <a:pt x="122" y="33"/>
                    <a:pt x="123" y="38"/>
                    <a:pt x="125" y="43"/>
                  </a:cubicBezTo>
                  <a:cubicBezTo>
                    <a:pt x="129" y="41"/>
                    <a:pt x="134" y="40"/>
                    <a:pt x="139" y="40"/>
                  </a:cubicBezTo>
                  <a:cubicBezTo>
                    <a:pt x="160" y="37"/>
                    <a:pt x="173" y="40"/>
                    <a:pt x="178" y="50"/>
                  </a:cubicBezTo>
                  <a:cubicBezTo>
                    <a:pt x="184" y="59"/>
                    <a:pt x="180" y="72"/>
                    <a:pt x="167" y="89"/>
                  </a:cubicBezTo>
                  <a:cubicBezTo>
                    <a:pt x="164" y="92"/>
                    <a:pt x="161" y="96"/>
                    <a:pt x="158" y="100"/>
                  </a:cubicBezTo>
                  <a:cubicBezTo>
                    <a:pt x="161" y="103"/>
                    <a:pt x="164" y="107"/>
                    <a:pt x="167" y="110"/>
                  </a:cubicBezTo>
                  <a:cubicBezTo>
                    <a:pt x="180" y="127"/>
                    <a:pt x="184" y="140"/>
                    <a:pt x="178" y="150"/>
                  </a:cubicBezTo>
                  <a:close/>
                  <a:moveTo>
                    <a:pt x="112" y="65"/>
                  </a:moveTo>
                  <a:cubicBezTo>
                    <a:pt x="119" y="69"/>
                    <a:pt x="125" y="73"/>
                    <a:pt x="131" y="77"/>
                  </a:cubicBezTo>
                  <a:cubicBezTo>
                    <a:pt x="130" y="65"/>
                    <a:pt x="128" y="53"/>
                    <a:pt x="125" y="43"/>
                  </a:cubicBezTo>
                  <a:cubicBezTo>
                    <a:pt x="114" y="45"/>
                    <a:pt x="103" y="49"/>
                    <a:pt x="92" y="55"/>
                  </a:cubicBezTo>
                  <a:cubicBezTo>
                    <a:pt x="98" y="58"/>
                    <a:pt x="105" y="61"/>
                    <a:pt x="112" y="65"/>
                  </a:cubicBezTo>
                  <a:close/>
                  <a:moveTo>
                    <a:pt x="72" y="65"/>
                  </a:moveTo>
                  <a:cubicBezTo>
                    <a:pt x="79" y="61"/>
                    <a:pt x="85" y="58"/>
                    <a:pt x="92" y="55"/>
                  </a:cubicBezTo>
                  <a:cubicBezTo>
                    <a:pt x="80" y="49"/>
                    <a:pt x="69" y="45"/>
                    <a:pt x="59" y="43"/>
                  </a:cubicBezTo>
                  <a:cubicBezTo>
                    <a:pt x="56" y="53"/>
                    <a:pt x="54" y="65"/>
                    <a:pt x="53" y="77"/>
                  </a:cubicBezTo>
                  <a:cubicBezTo>
                    <a:pt x="59" y="73"/>
                    <a:pt x="65" y="69"/>
                    <a:pt x="72" y="65"/>
                  </a:cubicBezTo>
                  <a:close/>
                  <a:moveTo>
                    <a:pt x="52" y="100"/>
                  </a:moveTo>
                  <a:cubicBezTo>
                    <a:pt x="52" y="92"/>
                    <a:pt x="52" y="84"/>
                    <a:pt x="53" y="77"/>
                  </a:cubicBezTo>
                  <a:cubicBezTo>
                    <a:pt x="42" y="84"/>
                    <a:pt x="33" y="92"/>
                    <a:pt x="26" y="100"/>
                  </a:cubicBezTo>
                  <a:cubicBezTo>
                    <a:pt x="33" y="108"/>
                    <a:pt x="42" y="115"/>
                    <a:pt x="53" y="122"/>
                  </a:cubicBezTo>
                  <a:cubicBezTo>
                    <a:pt x="52" y="115"/>
                    <a:pt x="52" y="107"/>
                    <a:pt x="52" y="100"/>
                  </a:cubicBezTo>
                  <a:close/>
                  <a:moveTo>
                    <a:pt x="53" y="122"/>
                  </a:moveTo>
                  <a:cubicBezTo>
                    <a:pt x="54" y="135"/>
                    <a:pt x="56" y="146"/>
                    <a:pt x="59" y="157"/>
                  </a:cubicBezTo>
                  <a:cubicBezTo>
                    <a:pt x="69" y="154"/>
                    <a:pt x="80" y="150"/>
                    <a:pt x="92" y="145"/>
                  </a:cubicBezTo>
                  <a:cubicBezTo>
                    <a:pt x="85" y="142"/>
                    <a:pt x="78" y="138"/>
                    <a:pt x="72" y="134"/>
                  </a:cubicBezTo>
                  <a:cubicBezTo>
                    <a:pt x="65" y="131"/>
                    <a:pt x="59" y="127"/>
                    <a:pt x="53" y="122"/>
                  </a:cubicBezTo>
                  <a:close/>
                  <a:moveTo>
                    <a:pt x="158" y="100"/>
                  </a:moveTo>
                  <a:cubicBezTo>
                    <a:pt x="150" y="92"/>
                    <a:pt x="141" y="84"/>
                    <a:pt x="131" y="77"/>
                  </a:cubicBezTo>
                  <a:cubicBezTo>
                    <a:pt x="132" y="84"/>
                    <a:pt x="132" y="92"/>
                    <a:pt x="132" y="100"/>
                  </a:cubicBezTo>
                  <a:cubicBezTo>
                    <a:pt x="132" y="107"/>
                    <a:pt x="131" y="115"/>
                    <a:pt x="131" y="122"/>
                  </a:cubicBezTo>
                  <a:cubicBezTo>
                    <a:pt x="141" y="115"/>
                    <a:pt x="150" y="107"/>
                    <a:pt x="158" y="100"/>
                  </a:cubicBezTo>
                  <a:close/>
                  <a:moveTo>
                    <a:pt x="112" y="134"/>
                  </a:moveTo>
                  <a:cubicBezTo>
                    <a:pt x="105" y="138"/>
                    <a:pt x="98" y="142"/>
                    <a:pt x="92" y="145"/>
                  </a:cubicBezTo>
                  <a:cubicBezTo>
                    <a:pt x="103" y="150"/>
                    <a:pt x="114" y="154"/>
                    <a:pt x="125" y="157"/>
                  </a:cubicBezTo>
                  <a:cubicBezTo>
                    <a:pt x="128" y="146"/>
                    <a:pt x="130" y="135"/>
                    <a:pt x="131" y="122"/>
                  </a:cubicBezTo>
                  <a:cubicBezTo>
                    <a:pt x="125" y="126"/>
                    <a:pt x="119" y="130"/>
                    <a:pt x="112" y="134"/>
                  </a:cubicBezTo>
                  <a:close/>
                </a:path>
              </a:pathLst>
            </a:custGeom>
            <a:noFill/>
            <a:ln w="63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1" name="组合 70"/>
          <p:cNvGrpSpPr/>
          <p:nvPr/>
        </p:nvGrpSpPr>
        <p:grpSpPr>
          <a:xfrm rot="18900000">
            <a:off x="-85823" y="202000"/>
            <a:ext cx="821246" cy="245601"/>
            <a:chOff x="7342060" y="1829306"/>
            <a:chExt cx="283479" cy="84777"/>
          </a:xfrm>
        </p:grpSpPr>
        <p:sp>
          <p:nvSpPr>
            <p:cNvPr id="72"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3"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4"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75" name="组合 74"/>
          <p:cNvGrpSpPr/>
          <p:nvPr/>
        </p:nvGrpSpPr>
        <p:grpSpPr>
          <a:xfrm>
            <a:off x="11910222" y="6571459"/>
            <a:ext cx="281778" cy="286541"/>
            <a:chOff x="11931652" y="6596062"/>
            <a:chExt cx="281778" cy="286541"/>
          </a:xfrm>
        </p:grpSpPr>
        <p:sp>
          <p:nvSpPr>
            <p:cNvPr id="76"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7"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41" name="TextBox 57"/>
          <p:cNvSpPr txBox="1"/>
          <p:nvPr/>
        </p:nvSpPr>
        <p:spPr>
          <a:xfrm>
            <a:off x="4924851" y="515484"/>
            <a:ext cx="2342308"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TABLE OF CONTENTS</a:t>
            </a:r>
          </a:p>
        </p:txBody>
      </p:sp>
      <p:grpSp>
        <p:nvGrpSpPr>
          <p:cNvPr id="42" name="Group 58"/>
          <p:cNvGrpSpPr/>
          <p:nvPr/>
        </p:nvGrpSpPr>
        <p:grpSpPr>
          <a:xfrm>
            <a:off x="5821902" y="1199510"/>
            <a:ext cx="548198" cy="84777"/>
            <a:chOff x="11643803" y="3980625"/>
            <a:chExt cx="1096395" cy="169554"/>
          </a:xfrm>
        </p:grpSpPr>
        <p:sp>
          <p:nvSpPr>
            <p:cNvPr id="43"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4"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5"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46"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47"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99293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strVal val="#ppt_w+.3"/>
                                          </p:val>
                                        </p:tav>
                                        <p:tav tm="100000">
                                          <p:val>
                                            <p:strVal val="#ppt_w"/>
                                          </p:val>
                                        </p:tav>
                                      </p:tavLst>
                                    </p:anim>
                                    <p:anim calcmode="lin" valueType="num">
                                      <p:cBhvr>
                                        <p:cTn id="8" dur="500" fill="hold"/>
                                        <p:tgtEl>
                                          <p:spTgt spid="41"/>
                                        </p:tgtEl>
                                        <p:attrNameLst>
                                          <p:attrName>ppt_h</p:attrName>
                                        </p:attrNameLst>
                                      </p:cBhvr>
                                      <p:tavLst>
                                        <p:tav tm="0">
                                          <p:val>
                                            <p:strVal val="#ppt_h"/>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250"/>
                                        <p:tgtEl>
                                          <p:spTgt spid="42"/>
                                        </p:tgtEl>
                                      </p:cBhvr>
                                    </p:animEffect>
                                  </p:childTnLst>
                                </p:cTn>
                              </p:par>
                            </p:childTnLst>
                          </p:cTn>
                        </p:par>
                        <p:par>
                          <p:cTn id="14" fill="hold">
                            <p:stCondLst>
                              <p:cond delay="750"/>
                            </p:stCondLst>
                            <p:childTnLst>
                              <p:par>
                                <p:cTn id="15" presetID="22" presetClass="entr" presetSubtype="8" fill="hold" grpId="0" nodeType="afterEffect">
                                  <p:stCondLst>
                                    <p:cond delay="0"/>
                                  </p:stCondLst>
                                  <p:iterate type="wd">
                                    <p:tmPct val="10000"/>
                                  </p:iterate>
                                  <p:childTnLst>
                                    <p:set>
                                      <p:cBhvr>
                                        <p:cTn id="16" dur="1" fill="hold">
                                          <p:stCondLst>
                                            <p:cond delay="0"/>
                                          </p:stCondLst>
                                        </p:cTn>
                                        <p:tgtEl>
                                          <p:spTgt spid="18"/>
                                        </p:tgtEl>
                                        <p:attrNameLst>
                                          <p:attrName>style.visibility</p:attrName>
                                        </p:attrNameLst>
                                      </p:cBhvr>
                                      <p:to>
                                        <p:strVal val="visible"/>
                                      </p:to>
                                    </p:set>
                                    <p:animEffect transition="in" filter="wipe(left)">
                                      <p:cBhvr>
                                        <p:cTn id="17" dur="250"/>
                                        <p:tgtEl>
                                          <p:spTgt spid="18"/>
                                        </p:tgtEl>
                                      </p:cBhvr>
                                    </p:animEffect>
                                  </p:childTnLst>
                                </p:cTn>
                              </p:par>
                            </p:childTnLst>
                          </p:cTn>
                        </p:par>
                        <p:par>
                          <p:cTn id="18" fill="hold">
                            <p:stCondLst>
                              <p:cond delay="1650"/>
                            </p:stCondLst>
                            <p:childTnLst>
                              <p:par>
                                <p:cTn id="19" presetID="53" presetClass="entr" presetSubtype="16"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par>
                          <p:cTn id="29" fill="hold">
                            <p:stCondLst>
                              <p:cond delay="2400"/>
                            </p:stCondLst>
                            <p:childTnLst>
                              <p:par>
                                <p:cTn id="30" presetID="12" presetClass="entr" presetSubtype="2"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ppt_x</p:attrName>
                                        </p:attrNameLst>
                                      </p:cBhvr>
                                      <p:tavLst>
                                        <p:tav tm="0">
                                          <p:val>
                                            <p:strVal val="#ppt_x+#ppt_w*1.125000"/>
                                          </p:val>
                                        </p:tav>
                                        <p:tav tm="100000">
                                          <p:val>
                                            <p:strVal val="#ppt_x"/>
                                          </p:val>
                                        </p:tav>
                                      </p:tavLst>
                                    </p:anim>
                                    <p:animEffect transition="in" filter="wipe(left)">
                                      <p:cBhvr>
                                        <p:cTn id="33" dur="500"/>
                                        <p:tgtEl>
                                          <p:spTgt spid="20"/>
                                        </p:tgtEl>
                                      </p:cBhvr>
                                    </p:animEffect>
                                  </p:childTnLst>
                                </p:cTn>
                              </p:par>
                            </p:childTnLst>
                          </p:cTn>
                        </p:par>
                        <p:par>
                          <p:cTn id="34" fill="hold">
                            <p:stCondLst>
                              <p:cond delay="2900"/>
                            </p:stCondLst>
                            <p:childTnLst>
                              <p:par>
                                <p:cTn id="35" presetID="53" presetClass="entr" presetSubtype="52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anim calcmode="lin" valueType="num">
                                      <p:cBhvr>
                                        <p:cTn id="40" dur="500" fill="hold"/>
                                        <p:tgtEl>
                                          <p:spTgt spid="24"/>
                                        </p:tgtEl>
                                        <p:attrNameLst>
                                          <p:attrName>ppt_x</p:attrName>
                                        </p:attrNameLst>
                                      </p:cBhvr>
                                      <p:tavLst>
                                        <p:tav tm="0">
                                          <p:val>
                                            <p:fltVal val="0.5"/>
                                          </p:val>
                                        </p:tav>
                                        <p:tav tm="100000">
                                          <p:val>
                                            <p:strVal val="#ppt_x"/>
                                          </p:val>
                                        </p:tav>
                                      </p:tavLst>
                                    </p:anim>
                                    <p:anim calcmode="lin" valueType="num">
                                      <p:cBhvr>
                                        <p:cTn id="41" dur="500" fill="hold"/>
                                        <p:tgtEl>
                                          <p:spTgt spid="24"/>
                                        </p:tgtEl>
                                        <p:attrNameLst>
                                          <p:attrName>ppt_y</p:attrName>
                                        </p:attrNameLst>
                                      </p:cBhvr>
                                      <p:tavLst>
                                        <p:tav tm="0">
                                          <p:val>
                                            <p:fltVal val="0.5"/>
                                          </p:val>
                                        </p:tav>
                                        <p:tav tm="100000">
                                          <p:val>
                                            <p:strVal val="#ppt_y"/>
                                          </p:val>
                                        </p:tav>
                                      </p:tavLst>
                                    </p:anim>
                                  </p:childTnLst>
                                </p:cTn>
                              </p:par>
                            </p:childTnLst>
                          </p:cTn>
                        </p:par>
                        <p:par>
                          <p:cTn id="42" fill="hold">
                            <p:stCondLst>
                              <p:cond delay="3400"/>
                            </p:stCondLst>
                            <p:childTnLst>
                              <p:par>
                                <p:cTn id="43" presetID="12" presetClass="entr" presetSubtype="2"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p:tgtEl>
                                          <p:spTgt spid="25"/>
                                        </p:tgtEl>
                                        <p:attrNameLst>
                                          <p:attrName>ppt_x</p:attrName>
                                        </p:attrNameLst>
                                      </p:cBhvr>
                                      <p:tavLst>
                                        <p:tav tm="0">
                                          <p:val>
                                            <p:strVal val="#ppt_x+#ppt_w*1.125000"/>
                                          </p:val>
                                        </p:tav>
                                        <p:tav tm="100000">
                                          <p:val>
                                            <p:strVal val="#ppt_x"/>
                                          </p:val>
                                        </p:tav>
                                      </p:tavLst>
                                    </p:anim>
                                    <p:animEffect transition="in" filter="wipe(left)">
                                      <p:cBhvr>
                                        <p:cTn id="46" dur="500"/>
                                        <p:tgtEl>
                                          <p:spTgt spid="25"/>
                                        </p:tgtEl>
                                      </p:cBhvr>
                                    </p:animEffect>
                                  </p:childTnLst>
                                </p:cTn>
                              </p:par>
                            </p:childTnLst>
                          </p:cTn>
                        </p:par>
                        <p:par>
                          <p:cTn id="47" fill="hold">
                            <p:stCondLst>
                              <p:cond delay="3900"/>
                            </p:stCondLst>
                            <p:childTnLst>
                              <p:par>
                                <p:cTn id="48" presetID="22" presetClass="entr" presetSubtype="1"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up)">
                                      <p:cBhvr>
                                        <p:cTn id="50" dur="500"/>
                                        <p:tgtEl>
                                          <p:spTgt spid="5"/>
                                        </p:tgtEl>
                                      </p:cBhvr>
                                    </p:animEffect>
                                  </p:childTnLst>
                                </p:cTn>
                              </p:par>
                            </p:childTnLst>
                          </p:cTn>
                        </p:par>
                        <p:par>
                          <p:cTn id="51" fill="hold">
                            <p:stCondLst>
                              <p:cond delay="4400"/>
                            </p:stCondLst>
                            <p:childTnLst>
                              <p:par>
                                <p:cTn id="52" presetID="53" presetClass="entr" presetSubtype="16"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par>
                                <p:cTn id="57" presetID="53" presetClass="entr" presetSubtype="16" fill="hold" nodeType="withEffect">
                                  <p:stCondLst>
                                    <p:cond delay="250"/>
                                  </p:stCondLst>
                                  <p:childTnLst>
                                    <p:set>
                                      <p:cBhvr>
                                        <p:cTn id="58" dur="1" fill="hold">
                                          <p:stCondLst>
                                            <p:cond delay="0"/>
                                          </p:stCondLst>
                                        </p:cTn>
                                        <p:tgtEl>
                                          <p:spTgt spid="67"/>
                                        </p:tgtEl>
                                        <p:attrNameLst>
                                          <p:attrName>style.visibility</p:attrName>
                                        </p:attrNameLst>
                                      </p:cBhvr>
                                      <p:to>
                                        <p:strVal val="visible"/>
                                      </p:to>
                                    </p:set>
                                    <p:anim calcmode="lin" valueType="num">
                                      <p:cBhvr>
                                        <p:cTn id="59" dur="500" fill="hold"/>
                                        <p:tgtEl>
                                          <p:spTgt spid="67"/>
                                        </p:tgtEl>
                                        <p:attrNameLst>
                                          <p:attrName>ppt_w</p:attrName>
                                        </p:attrNameLst>
                                      </p:cBhvr>
                                      <p:tavLst>
                                        <p:tav tm="0">
                                          <p:val>
                                            <p:fltVal val="0"/>
                                          </p:val>
                                        </p:tav>
                                        <p:tav tm="100000">
                                          <p:val>
                                            <p:strVal val="#ppt_w"/>
                                          </p:val>
                                        </p:tav>
                                      </p:tavLst>
                                    </p:anim>
                                    <p:anim calcmode="lin" valueType="num">
                                      <p:cBhvr>
                                        <p:cTn id="60" dur="500" fill="hold"/>
                                        <p:tgtEl>
                                          <p:spTgt spid="67"/>
                                        </p:tgtEl>
                                        <p:attrNameLst>
                                          <p:attrName>ppt_h</p:attrName>
                                        </p:attrNameLst>
                                      </p:cBhvr>
                                      <p:tavLst>
                                        <p:tav tm="0">
                                          <p:val>
                                            <p:fltVal val="0"/>
                                          </p:val>
                                        </p:tav>
                                        <p:tav tm="100000">
                                          <p:val>
                                            <p:strVal val="#ppt_h"/>
                                          </p:val>
                                        </p:tav>
                                      </p:tavLst>
                                    </p:anim>
                                    <p:animEffect transition="in" filter="fade">
                                      <p:cBhvr>
                                        <p:cTn id="61" dur="500"/>
                                        <p:tgtEl>
                                          <p:spTgt spid="67"/>
                                        </p:tgtEl>
                                      </p:cBhvr>
                                    </p:animEffect>
                                  </p:childTnLst>
                                </p:cTn>
                              </p:par>
                            </p:childTnLst>
                          </p:cTn>
                        </p:par>
                        <p:par>
                          <p:cTn id="62" fill="hold">
                            <p:stCondLst>
                              <p:cond delay="5150"/>
                            </p:stCondLst>
                            <p:childTnLst>
                              <p:par>
                                <p:cTn id="63" presetID="12" presetClass="entr" presetSubtype="8"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additive="base">
                                        <p:cTn id="65" dur="500"/>
                                        <p:tgtEl>
                                          <p:spTgt spid="22"/>
                                        </p:tgtEl>
                                        <p:attrNameLst>
                                          <p:attrName>ppt_x</p:attrName>
                                        </p:attrNameLst>
                                      </p:cBhvr>
                                      <p:tavLst>
                                        <p:tav tm="0">
                                          <p:val>
                                            <p:strVal val="#ppt_x-#ppt_w*1.125000"/>
                                          </p:val>
                                        </p:tav>
                                        <p:tav tm="100000">
                                          <p:val>
                                            <p:strVal val="#ppt_x"/>
                                          </p:val>
                                        </p:tav>
                                      </p:tavLst>
                                    </p:anim>
                                    <p:animEffect transition="in" filter="wipe(right)">
                                      <p:cBhvr>
                                        <p:cTn id="66" dur="500"/>
                                        <p:tgtEl>
                                          <p:spTgt spid="22"/>
                                        </p:tgtEl>
                                      </p:cBhvr>
                                    </p:animEffect>
                                  </p:childTnLst>
                                </p:cTn>
                              </p:par>
                            </p:childTnLst>
                          </p:cTn>
                        </p:par>
                        <p:par>
                          <p:cTn id="67" fill="hold">
                            <p:stCondLst>
                              <p:cond delay="5650"/>
                            </p:stCondLst>
                            <p:childTnLst>
                              <p:par>
                                <p:cTn id="68" presetID="53" presetClass="entr" presetSubtype="528"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Effect transition="in" filter="fade">
                                      <p:cBhvr>
                                        <p:cTn id="72" dur="500"/>
                                        <p:tgtEl>
                                          <p:spTgt spid="23"/>
                                        </p:tgtEl>
                                      </p:cBhvr>
                                    </p:animEffect>
                                    <p:anim calcmode="lin" valueType="num">
                                      <p:cBhvr>
                                        <p:cTn id="73" dur="500" fill="hold"/>
                                        <p:tgtEl>
                                          <p:spTgt spid="23"/>
                                        </p:tgtEl>
                                        <p:attrNameLst>
                                          <p:attrName>ppt_x</p:attrName>
                                        </p:attrNameLst>
                                      </p:cBhvr>
                                      <p:tavLst>
                                        <p:tav tm="0">
                                          <p:val>
                                            <p:fltVal val="0.5"/>
                                          </p:val>
                                        </p:tav>
                                        <p:tav tm="100000">
                                          <p:val>
                                            <p:strVal val="#ppt_x"/>
                                          </p:val>
                                        </p:tav>
                                      </p:tavLst>
                                    </p:anim>
                                    <p:anim calcmode="lin" valueType="num">
                                      <p:cBhvr>
                                        <p:cTn id="74" dur="500" fill="hold"/>
                                        <p:tgtEl>
                                          <p:spTgt spid="23"/>
                                        </p:tgtEl>
                                        <p:attrNameLst>
                                          <p:attrName>ppt_y</p:attrName>
                                        </p:attrNameLst>
                                      </p:cBhvr>
                                      <p:tavLst>
                                        <p:tav tm="0">
                                          <p:val>
                                            <p:fltVal val="0.5"/>
                                          </p:val>
                                        </p:tav>
                                        <p:tav tm="100000">
                                          <p:val>
                                            <p:strVal val="#ppt_y"/>
                                          </p:val>
                                        </p:tav>
                                      </p:tavLst>
                                    </p:anim>
                                  </p:childTnLst>
                                </p:cTn>
                              </p:par>
                            </p:childTnLst>
                          </p:cTn>
                        </p:par>
                        <p:par>
                          <p:cTn id="75" fill="hold">
                            <p:stCondLst>
                              <p:cond delay="6150"/>
                            </p:stCondLst>
                            <p:childTnLst>
                              <p:par>
                                <p:cTn id="76" presetID="12" presetClass="entr" presetSubtype="8"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p:tgtEl>
                                          <p:spTgt spid="13"/>
                                        </p:tgtEl>
                                        <p:attrNameLst>
                                          <p:attrName>ppt_x</p:attrName>
                                        </p:attrNameLst>
                                      </p:cBhvr>
                                      <p:tavLst>
                                        <p:tav tm="0">
                                          <p:val>
                                            <p:strVal val="#ppt_x-#ppt_w*1.125000"/>
                                          </p:val>
                                        </p:tav>
                                        <p:tav tm="100000">
                                          <p:val>
                                            <p:strVal val="#ppt_x"/>
                                          </p:val>
                                        </p:tav>
                                      </p:tavLst>
                                    </p:anim>
                                    <p:animEffect transition="in" filter="wipe(right)">
                                      <p:cBhvr>
                                        <p:cTn id="79" dur="500"/>
                                        <p:tgtEl>
                                          <p:spTgt spid="13"/>
                                        </p:tgtEl>
                                      </p:cBhvr>
                                    </p:animEffect>
                                  </p:childTnLst>
                                </p:cTn>
                              </p:par>
                            </p:childTnLst>
                          </p:cTn>
                        </p:par>
                        <p:par>
                          <p:cTn id="80" fill="hold">
                            <p:stCondLst>
                              <p:cond delay="6650"/>
                            </p:stCondLst>
                            <p:childTnLst>
                              <p:par>
                                <p:cTn id="81" presetID="22" presetClass="entr" presetSubtype="1" fill="hold"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up)">
                                      <p:cBhvr>
                                        <p:cTn id="8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2" grpId="0"/>
      <p:bldP spid="23" grpId="0" animBg="1"/>
      <p:bldP spid="13" grpId="0" animBg="1"/>
      <p:bldP spid="24" grpId="0" animBg="1"/>
      <p:bldP spid="25" grpId="0" animBg="1"/>
      <p:bldP spid="37" grpId="0" animBg="1"/>
      <p:bldP spid="38" grpId="0" animBg="1"/>
      <p:bldP spid="15" grpId="0" animBg="1"/>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cxnSp>
        <p:nvCxnSpPr>
          <p:cNvPr id="5" name="Straight Connector 4"/>
          <p:cNvCxnSpPr/>
          <p:nvPr/>
        </p:nvCxnSpPr>
        <p:spPr>
          <a:xfrm>
            <a:off x="6096000" y="0"/>
            <a:ext cx="0" cy="1474237"/>
          </a:xfrm>
          <a:prstGeom prst="line">
            <a:avLst/>
          </a:prstGeom>
          <a:ln w="12700" cap="rnd" cmpd="sng">
            <a:solidFill>
              <a:srgbClr val="F2BB61"/>
            </a:solidFill>
            <a:prstDash val="solid"/>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rot="18900000">
            <a:off x="3753272" y="4302081"/>
            <a:ext cx="1007706" cy="1007706"/>
          </a:xfrm>
          <a:prstGeom prst="rect">
            <a:avLst/>
          </a:prstGeom>
          <a:blipFill dpi="0" rotWithShape="0">
            <a:blip r:embed="rId3"/>
            <a:srcRect/>
            <a:stretch>
              <a:fillRect/>
            </a:stretch>
          </a:blip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3" name="Rectangle 22"/>
          <p:cNvSpPr/>
          <p:nvPr/>
        </p:nvSpPr>
        <p:spPr>
          <a:xfrm rot="18900000">
            <a:off x="5592147" y="4302080"/>
            <a:ext cx="1007706" cy="1007706"/>
          </a:xfrm>
          <a:prstGeom prst="rect">
            <a:avLst/>
          </a:prstGeom>
          <a:blipFill dpi="0" rotWithShape="0">
            <a:blip r:embed="rId4"/>
            <a:srcRect/>
            <a:stretch>
              <a:fillRect/>
            </a:stretch>
          </a:blip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4" name="Rectangle 23"/>
          <p:cNvSpPr/>
          <p:nvPr/>
        </p:nvSpPr>
        <p:spPr>
          <a:xfrm rot="18900000">
            <a:off x="7431023" y="4302081"/>
            <a:ext cx="1007706" cy="1007706"/>
          </a:xfrm>
          <a:prstGeom prst="rect">
            <a:avLst/>
          </a:prstGeom>
          <a:blipFill dpi="0" rotWithShape="0">
            <a:blip r:embed="rId5"/>
            <a:srcRect/>
            <a:stretch>
              <a:fillRect/>
            </a:stretch>
          </a:blip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 name="菱形 9"/>
          <p:cNvSpPr/>
          <p:nvPr/>
        </p:nvSpPr>
        <p:spPr>
          <a:xfrm>
            <a:off x="5903120" y="1512732"/>
            <a:ext cx="385760" cy="385760"/>
          </a:xfrm>
          <a:prstGeom prst="diamond">
            <a:avLst/>
          </a:prstGeom>
          <a:solidFill>
            <a:srgbClr val="F2BB6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 name="组合 1"/>
          <p:cNvGrpSpPr/>
          <p:nvPr/>
        </p:nvGrpSpPr>
        <p:grpSpPr>
          <a:xfrm>
            <a:off x="6024589" y="1616932"/>
            <a:ext cx="142822" cy="177361"/>
            <a:chOff x="6024589" y="1616932"/>
            <a:chExt cx="142822" cy="177361"/>
          </a:xfrm>
        </p:grpSpPr>
        <p:sp>
          <p:nvSpPr>
            <p:cNvPr id="6" name="Freeform 5"/>
            <p:cNvSpPr>
              <a:spLocks noEditPoints="1"/>
            </p:cNvSpPr>
            <p:nvPr/>
          </p:nvSpPr>
          <p:spPr bwMode="auto">
            <a:xfrm>
              <a:off x="6060061" y="1652404"/>
              <a:ext cx="71878" cy="113418"/>
            </a:xfrm>
            <a:custGeom>
              <a:avLst/>
              <a:gdLst>
                <a:gd name="T0" fmla="*/ 20 w 80"/>
                <a:gd name="T1" fmla="*/ 100 h 128"/>
                <a:gd name="T2" fmla="*/ 26 w 80"/>
                <a:gd name="T3" fmla="*/ 114 h 128"/>
                <a:gd name="T4" fmla="*/ 40 w 80"/>
                <a:gd name="T5" fmla="*/ 120 h 128"/>
                <a:gd name="T6" fmla="*/ 54 w 80"/>
                <a:gd name="T7" fmla="*/ 114 h 128"/>
                <a:gd name="T8" fmla="*/ 60 w 80"/>
                <a:gd name="T9" fmla="*/ 100 h 128"/>
                <a:gd name="T10" fmla="*/ 54 w 80"/>
                <a:gd name="T11" fmla="*/ 86 h 128"/>
                <a:gd name="T12" fmla="*/ 40 w 80"/>
                <a:gd name="T13" fmla="*/ 80 h 128"/>
                <a:gd name="T14" fmla="*/ 40 w 80"/>
                <a:gd name="T15" fmla="*/ 80 h 128"/>
                <a:gd name="T16" fmla="*/ 29 w 80"/>
                <a:gd name="T17" fmla="*/ 76 h 128"/>
                <a:gd name="T18" fmla="*/ 26 w 80"/>
                <a:gd name="T19" fmla="*/ 74 h 128"/>
                <a:gd name="T20" fmla="*/ 20 w 80"/>
                <a:gd name="T21" fmla="*/ 60 h 128"/>
                <a:gd name="T22" fmla="*/ 20 w 80"/>
                <a:gd name="T23" fmla="*/ 60 h 128"/>
                <a:gd name="T24" fmla="*/ 26 w 80"/>
                <a:gd name="T25" fmla="*/ 46 h 128"/>
                <a:gd name="T26" fmla="*/ 40 w 80"/>
                <a:gd name="T27" fmla="*/ 40 h 128"/>
                <a:gd name="T28" fmla="*/ 40 w 80"/>
                <a:gd name="T29" fmla="*/ 31 h 128"/>
                <a:gd name="T30" fmla="*/ 0 w 80"/>
                <a:gd name="T31" fmla="*/ 0 h 128"/>
                <a:gd name="T32" fmla="*/ 20 w 80"/>
                <a:gd name="T33" fmla="*/ 0 h 128"/>
                <a:gd name="T34" fmla="*/ 37 w 80"/>
                <a:gd name="T35" fmla="*/ 0 h 128"/>
                <a:gd name="T36" fmla="*/ 60 w 80"/>
                <a:gd name="T37" fmla="*/ 0 h 128"/>
                <a:gd name="T38" fmla="*/ 80 w 80"/>
                <a:gd name="T39" fmla="*/ 0 h 128"/>
                <a:gd name="T40" fmla="*/ 42 w 80"/>
                <a:gd name="T41" fmla="*/ 0 h 128"/>
                <a:gd name="T42" fmla="*/ 37 w 80"/>
                <a:gd name="T43" fmla="*/ 0 h 128"/>
                <a:gd name="T44" fmla="*/ 42 w 80"/>
                <a:gd name="T45" fmla="*/ 0 h 128"/>
                <a:gd name="T46" fmla="*/ 60 w 80"/>
                <a:gd name="T47" fmla="*/ 0 h 128"/>
                <a:gd name="T48" fmla="*/ 40 w 80"/>
                <a:gd name="T49" fmla="*/ 40 h 128"/>
                <a:gd name="T50" fmla="*/ 54 w 80"/>
                <a:gd name="T51" fmla="*/ 46 h 128"/>
                <a:gd name="T52" fmla="*/ 60 w 80"/>
                <a:gd name="T53" fmla="*/ 59 h 128"/>
                <a:gd name="T54" fmla="*/ 40 w 80"/>
                <a:gd name="T55" fmla="*/ 120 h 128"/>
                <a:gd name="T56" fmla="*/ 40 w 80"/>
                <a:gd name="T5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128">
                  <a:moveTo>
                    <a:pt x="20" y="100"/>
                  </a:moveTo>
                  <a:cubicBezTo>
                    <a:pt x="20" y="106"/>
                    <a:pt x="22" y="110"/>
                    <a:pt x="26" y="114"/>
                  </a:cubicBezTo>
                  <a:cubicBezTo>
                    <a:pt x="30" y="118"/>
                    <a:pt x="34" y="120"/>
                    <a:pt x="40" y="120"/>
                  </a:cubicBezTo>
                  <a:cubicBezTo>
                    <a:pt x="45" y="120"/>
                    <a:pt x="50" y="118"/>
                    <a:pt x="54" y="114"/>
                  </a:cubicBezTo>
                  <a:cubicBezTo>
                    <a:pt x="58" y="110"/>
                    <a:pt x="60" y="105"/>
                    <a:pt x="60" y="100"/>
                  </a:cubicBezTo>
                  <a:cubicBezTo>
                    <a:pt x="60" y="94"/>
                    <a:pt x="58" y="90"/>
                    <a:pt x="54" y="86"/>
                  </a:cubicBezTo>
                  <a:cubicBezTo>
                    <a:pt x="50" y="82"/>
                    <a:pt x="45" y="80"/>
                    <a:pt x="40" y="80"/>
                  </a:cubicBezTo>
                  <a:cubicBezTo>
                    <a:pt x="40" y="80"/>
                    <a:pt x="40" y="80"/>
                    <a:pt x="40" y="80"/>
                  </a:cubicBezTo>
                  <a:cubicBezTo>
                    <a:pt x="35" y="80"/>
                    <a:pt x="32" y="79"/>
                    <a:pt x="29" y="76"/>
                  </a:cubicBezTo>
                  <a:cubicBezTo>
                    <a:pt x="28" y="76"/>
                    <a:pt x="27" y="75"/>
                    <a:pt x="26" y="74"/>
                  </a:cubicBezTo>
                  <a:cubicBezTo>
                    <a:pt x="22" y="70"/>
                    <a:pt x="20" y="65"/>
                    <a:pt x="20" y="60"/>
                  </a:cubicBezTo>
                  <a:cubicBezTo>
                    <a:pt x="20" y="60"/>
                    <a:pt x="20" y="60"/>
                    <a:pt x="20" y="60"/>
                  </a:cubicBezTo>
                  <a:cubicBezTo>
                    <a:pt x="20" y="54"/>
                    <a:pt x="22" y="50"/>
                    <a:pt x="26" y="46"/>
                  </a:cubicBezTo>
                  <a:cubicBezTo>
                    <a:pt x="30" y="42"/>
                    <a:pt x="34" y="40"/>
                    <a:pt x="40" y="40"/>
                  </a:cubicBezTo>
                  <a:cubicBezTo>
                    <a:pt x="40" y="31"/>
                    <a:pt x="40" y="31"/>
                    <a:pt x="40" y="31"/>
                  </a:cubicBezTo>
                  <a:moveTo>
                    <a:pt x="0" y="0"/>
                  </a:moveTo>
                  <a:cubicBezTo>
                    <a:pt x="20" y="0"/>
                    <a:pt x="20" y="0"/>
                    <a:pt x="20" y="0"/>
                  </a:cubicBezTo>
                  <a:cubicBezTo>
                    <a:pt x="37" y="0"/>
                    <a:pt x="37" y="0"/>
                    <a:pt x="37" y="0"/>
                  </a:cubicBezTo>
                  <a:moveTo>
                    <a:pt x="60" y="0"/>
                  </a:moveTo>
                  <a:cubicBezTo>
                    <a:pt x="80" y="0"/>
                    <a:pt x="80" y="0"/>
                    <a:pt x="80" y="0"/>
                  </a:cubicBezTo>
                  <a:moveTo>
                    <a:pt x="42" y="0"/>
                  </a:moveTo>
                  <a:cubicBezTo>
                    <a:pt x="37" y="0"/>
                    <a:pt x="37" y="0"/>
                    <a:pt x="37" y="0"/>
                  </a:cubicBezTo>
                  <a:moveTo>
                    <a:pt x="42" y="0"/>
                  </a:moveTo>
                  <a:cubicBezTo>
                    <a:pt x="60" y="0"/>
                    <a:pt x="60" y="0"/>
                    <a:pt x="60" y="0"/>
                  </a:cubicBezTo>
                  <a:moveTo>
                    <a:pt x="40" y="40"/>
                  </a:moveTo>
                  <a:cubicBezTo>
                    <a:pt x="45" y="40"/>
                    <a:pt x="50" y="42"/>
                    <a:pt x="54" y="46"/>
                  </a:cubicBezTo>
                  <a:cubicBezTo>
                    <a:pt x="58" y="49"/>
                    <a:pt x="60" y="54"/>
                    <a:pt x="60" y="59"/>
                  </a:cubicBezTo>
                  <a:moveTo>
                    <a:pt x="40" y="120"/>
                  </a:moveTo>
                  <a:cubicBezTo>
                    <a:pt x="40" y="128"/>
                    <a:pt x="40" y="128"/>
                    <a:pt x="40" y="128"/>
                  </a:cubicBez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Freeform 6"/>
            <p:cNvSpPr>
              <a:spLocks noEditPoints="1"/>
            </p:cNvSpPr>
            <p:nvPr/>
          </p:nvSpPr>
          <p:spPr bwMode="auto">
            <a:xfrm>
              <a:off x="6024589" y="1616932"/>
              <a:ext cx="142822" cy="177361"/>
            </a:xfrm>
            <a:custGeom>
              <a:avLst/>
              <a:gdLst>
                <a:gd name="T0" fmla="*/ 60 w 160"/>
                <a:gd name="T1" fmla="*/ 40 h 200"/>
                <a:gd name="T2" fmla="*/ 40 w 160"/>
                <a:gd name="T3" fmla="*/ 0 h 200"/>
                <a:gd name="T4" fmla="*/ 120 w 160"/>
                <a:gd name="T5" fmla="*/ 0 h 200"/>
                <a:gd name="T6" fmla="*/ 100 w 160"/>
                <a:gd name="T7" fmla="*/ 40 h 200"/>
                <a:gd name="T8" fmla="*/ 77 w 160"/>
                <a:gd name="T9" fmla="*/ 40 h 200"/>
                <a:gd name="T10" fmla="*/ 23 w 160"/>
                <a:gd name="T11" fmla="*/ 63 h 200"/>
                <a:gd name="T12" fmla="*/ 0 w 160"/>
                <a:gd name="T13" fmla="*/ 120 h 200"/>
                <a:gd name="T14" fmla="*/ 23 w 160"/>
                <a:gd name="T15" fmla="*/ 176 h 200"/>
                <a:gd name="T16" fmla="*/ 80 w 160"/>
                <a:gd name="T17" fmla="*/ 200 h 200"/>
                <a:gd name="T18" fmla="*/ 136 w 160"/>
                <a:gd name="T19" fmla="*/ 176 h 200"/>
                <a:gd name="T20" fmla="*/ 160 w 160"/>
                <a:gd name="T21" fmla="*/ 120 h 200"/>
                <a:gd name="T22" fmla="*/ 136 w 160"/>
                <a:gd name="T23" fmla="*/ 63 h 200"/>
                <a:gd name="T24" fmla="*/ 82 w 160"/>
                <a:gd name="T25" fmla="*/ 4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 h="200">
                  <a:moveTo>
                    <a:pt x="60" y="40"/>
                  </a:moveTo>
                  <a:cubicBezTo>
                    <a:pt x="40" y="0"/>
                    <a:pt x="40" y="0"/>
                    <a:pt x="40" y="0"/>
                  </a:cubicBezTo>
                  <a:cubicBezTo>
                    <a:pt x="120" y="0"/>
                    <a:pt x="120" y="0"/>
                    <a:pt x="120" y="0"/>
                  </a:cubicBezTo>
                  <a:cubicBezTo>
                    <a:pt x="100" y="40"/>
                    <a:pt x="100" y="40"/>
                    <a:pt x="100" y="40"/>
                  </a:cubicBezTo>
                  <a:moveTo>
                    <a:pt x="77" y="40"/>
                  </a:moveTo>
                  <a:cubicBezTo>
                    <a:pt x="56" y="40"/>
                    <a:pt x="38" y="48"/>
                    <a:pt x="23" y="63"/>
                  </a:cubicBezTo>
                  <a:cubicBezTo>
                    <a:pt x="8" y="79"/>
                    <a:pt x="0" y="98"/>
                    <a:pt x="0" y="120"/>
                  </a:cubicBezTo>
                  <a:cubicBezTo>
                    <a:pt x="0" y="142"/>
                    <a:pt x="8" y="161"/>
                    <a:pt x="23" y="176"/>
                  </a:cubicBezTo>
                  <a:cubicBezTo>
                    <a:pt x="39" y="192"/>
                    <a:pt x="58" y="200"/>
                    <a:pt x="80" y="200"/>
                  </a:cubicBezTo>
                  <a:cubicBezTo>
                    <a:pt x="102" y="200"/>
                    <a:pt x="121" y="192"/>
                    <a:pt x="136" y="176"/>
                  </a:cubicBezTo>
                  <a:cubicBezTo>
                    <a:pt x="152" y="161"/>
                    <a:pt x="160" y="142"/>
                    <a:pt x="160" y="120"/>
                  </a:cubicBezTo>
                  <a:cubicBezTo>
                    <a:pt x="160" y="98"/>
                    <a:pt x="152" y="79"/>
                    <a:pt x="136" y="63"/>
                  </a:cubicBezTo>
                  <a:cubicBezTo>
                    <a:pt x="121" y="48"/>
                    <a:pt x="103" y="40"/>
                    <a:pt x="82" y="40"/>
                  </a:cubicBez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7" name="文本框 16"/>
          <p:cNvSpPr txBox="1"/>
          <p:nvPr/>
        </p:nvSpPr>
        <p:spPr>
          <a:xfrm>
            <a:off x="4760538" y="2071997"/>
            <a:ext cx="2670924"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ABOUT MAZE DESIGN</a:t>
            </a:r>
            <a:endParaRPr kumimoji="0" lang="zh-CN" altLang="en-US" sz="28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endParaRPr>
          </a:p>
        </p:txBody>
      </p:sp>
      <p:sp>
        <p:nvSpPr>
          <p:cNvPr id="22" name="Rectangle 15"/>
          <p:cNvSpPr/>
          <p:nvPr/>
        </p:nvSpPr>
        <p:spPr>
          <a:xfrm>
            <a:off x="1145168" y="2807652"/>
            <a:ext cx="9901664" cy="609975"/>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endParaRPr kumimoji="0" lang="tr-TR" altLang="zh-CN" sz="1200" b="0" i="0" u="none" strike="noStrike" kern="0" cap="none" spc="0" normalizeH="0" baseline="0" noProof="0" dirty="0">
              <a:ln>
                <a:noFill/>
              </a:ln>
              <a:solidFill>
                <a:schemeClr val="bg1">
                  <a:lumMod val="95000"/>
                </a:schemeClr>
              </a:solidFill>
              <a:effectLst/>
              <a:uLnTx/>
              <a:uFillTx/>
              <a:cs typeface="+mn-ea"/>
              <a:sym typeface="+mn-lt"/>
            </a:endParaRPr>
          </a:p>
        </p:txBody>
      </p:sp>
      <p:sp>
        <p:nvSpPr>
          <p:cNvPr id="26" name="矩形 25"/>
          <p:cNvSpPr/>
          <p:nvPr/>
        </p:nvSpPr>
        <p:spPr>
          <a:xfrm>
            <a:off x="445241" y="2490780"/>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sp>
        <p:nvSpPr>
          <p:cNvPr id="28" name="矩形 27"/>
          <p:cNvSpPr/>
          <p:nvPr/>
        </p:nvSpPr>
        <p:spPr>
          <a:xfrm>
            <a:off x="10430032" y="2917963"/>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grpSp>
        <p:nvGrpSpPr>
          <p:cNvPr id="29" name="Group 16"/>
          <p:cNvGrpSpPr/>
          <p:nvPr/>
        </p:nvGrpSpPr>
        <p:grpSpPr>
          <a:xfrm>
            <a:off x="5821901" y="2615410"/>
            <a:ext cx="548198" cy="84777"/>
            <a:chOff x="11643803" y="3980625"/>
            <a:chExt cx="1096395" cy="169554"/>
          </a:xfrm>
        </p:grpSpPr>
        <p:sp>
          <p:nvSpPr>
            <p:cNvPr id="30" name="Rectangle 2"/>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1" name="Rectangle 6"/>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2" name="Rectangle 7"/>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33" name="Straight Connector 5"/>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34" name="Straight Connector 15"/>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rot="18900000">
            <a:off x="-85823" y="202000"/>
            <a:ext cx="821246" cy="245601"/>
            <a:chOff x="7342060" y="1829306"/>
            <a:chExt cx="283479" cy="84777"/>
          </a:xfrm>
        </p:grpSpPr>
        <p:sp>
          <p:nvSpPr>
            <p:cNvPr id="36"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7"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8"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39" name="组合 38"/>
          <p:cNvGrpSpPr/>
          <p:nvPr/>
        </p:nvGrpSpPr>
        <p:grpSpPr>
          <a:xfrm>
            <a:off x="11910222" y="6571459"/>
            <a:ext cx="281778" cy="286541"/>
            <a:chOff x="11931652" y="6596062"/>
            <a:chExt cx="281778" cy="286541"/>
          </a:xfrm>
        </p:grpSpPr>
        <p:sp>
          <p:nvSpPr>
            <p:cNvPr id="40"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1"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Tree>
    <p:extLst>
      <p:ext uri="{BB962C8B-B14F-4D97-AF65-F5344CB8AC3E}">
        <p14:creationId xmlns:p14="http://schemas.microsoft.com/office/powerpoint/2010/main" val="11629058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par>
                                <p:cTn id="14" presetID="53" presetClass="entr" presetSubtype="16" fill="hold" nodeType="withEffect">
                                  <p:stCondLst>
                                    <p:cond delay="25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50" presetClass="entr" presetSubtype="0" decel="10000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strVal val="#ppt_w+.3"/>
                                          </p:val>
                                        </p:tav>
                                        <p:tav tm="100000">
                                          <p:val>
                                            <p:strVal val="#ppt_w"/>
                                          </p:val>
                                        </p:tav>
                                      </p:tavLst>
                                    </p:anim>
                                    <p:anim calcmode="lin" valueType="num">
                                      <p:cBhvr>
                                        <p:cTn id="23" dur="500" fill="hold"/>
                                        <p:tgtEl>
                                          <p:spTgt spid="17"/>
                                        </p:tgtEl>
                                        <p:attrNameLst>
                                          <p:attrName>ppt_h</p:attrName>
                                        </p:attrNameLst>
                                      </p:cBhvr>
                                      <p:tavLst>
                                        <p:tav tm="0">
                                          <p:val>
                                            <p:strVal val="#ppt_h"/>
                                          </p:val>
                                        </p:tav>
                                        <p:tav tm="100000">
                                          <p:val>
                                            <p:strVal val="#ppt_h"/>
                                          </p:val>
                                        </p:tav>
                                      </p:tavLst>
                                    </p:anim>
                                    <p:animEffect transition="in" filter="fade">
                                      <p:cBhvr>
                                        <p:cTn id="24" dur="500"/>
                                        <p:tgtEl>
                                          <p:spTgt spid="17"/>
                                        </p:tgtEl>
                                      </p:cBhvr>
                                    </p:animEffect>
                                  </p:childTnLst>
                                </p:cTn>
                              </p:par>
                            </p:childTnLst>
                          </p:cTn>
                        </p:par>
                        <p:par>
                          <p:cTn id="25" fill="hold">
                            <p:stCondLst>
                              <p:cond delay="175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250"/>
                                        <p:tgtEl>
                                          <p:spTgt spid="29"/>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250"/>
                                        <p:tgtEl>
                                          <p:spTgt spid="26"/>
                                        </p:tgtEl>
                                      </p:cBhvr>
                                    </p:animEffect>
                                  </p:childTnLst>
                                </p:cTn>
                              </p:par>
                            </p:childTnLst>
                          </p:cTn>
                        </p:par>
                        <p:par>
                          <p:cTn id="33" fill="hold">
                            <p:stCondLst>
                              <p:cond delay="2250"/>
                            </p:stCondLst>
                            <p:childTnLst>
                              <p:par>
                                <p:cTn id="34" presetID="22" presetClass="entr" presetSubtype="8" fill="hold" grpId="0" nodeType="afterEffect">
                                  <p:stCondLst>
                                    <p:cond delay="0"/>
                                  </p:stCondLst>
                                  <p:iterate type="wd">
                                    <p:tmPct val="10000"/>
                                  </p:iterate>
                                  <p:childTnLst>
                                    <p:set>
                                      <p:cBhvr>
                                        <p:cTn id="35" dur="1" fill="hold">
                                          <p:stCondLst>
                                            <p:cond delay="0"/>
                                          </p:stCondLst>
                                        </p:cTn>
                                        <p:tgtEl>
                                          <p:spTgt spid="22"/>
                                        </p:tgtEl>
                                        <p:attrNameLst>
                                          <p:attrName>style.visibility</p:attrName>
                                        </p:attrNameLst>
                                      </p:cBhvr>
                                      <p:to>
                                        <p:strVal val="visible"/>
                                      </p:to>
                                    </p:set>
                                    <p:animEffect transition="in" filter="wipe(left)">
                                      <p:cBhvr>
                                        <p:cTn id="36" dur="250"/>
                                        <p:tgtEl>
                                          <p:spTgt spid="22"/>
                                        </p:tgtEl>
                                      </p:cBhvr>
                                    </p:animEffect>
                                  </p:childTnLst>
                                </p:cTn>
                              </p:par>
                            </p:childTnLst>
                          </p:cTn>
                        </p:par>
                        <p:par>
                          <p:cTn id="37" fill="hold">
                            <p:stCondLst>
                              <p:cond delay="4050"/>
                            </p:stCondLst>
                            <p:childTnLst>
                              <p:par>
                                <p:cTn id="38" presetID="10" presetClass="entr" presetSubtype="0"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250"/>
                                        <p:tgtEl>
                                          <p:spTgt spid="28"/>
                                        </p:tgtEl>
                                      </p:cBhvr>
                                    </p:animEffect>
                                  </p:childTnLst>
                                </p:cTn>
                              </p:par>
                            </p:childTnLst>
                          </p:cTn>
                        </p:par>
                        <p:par>
                          <p:cTn id="41" fill="hold">
                            <p:stCondLst>
                              <p:cond delay="4300"/>
                            </p:stCondLst>
                            <p:childTnLst>
                              <p:par>
                                <p:cTn id="42" presetID="53" presetClass="entr" presetSubtype="52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anim calcmode="lin" valueType="num">
                                      <p:cBhvr>
                                        <p:cTn id="47" dur="500" fill="hold"/>
                                        <p:tgtEl>
                                          <p:spTgt spid="18"/>
                                        </p:tgtEl>
                                        <p:attrNameLst>
                                          <p:attrName>ppt_x</p:attrName>
                                        </p:attrNameLst>
                                      </p:cBhvr>
                                      <p:tavLst>
                                        <p:tav tm="0">
                                          <p:val>
                                            <p:fltVal val="0.5"/>
                                          </p:val>
                                        </p:tav>
                                        <p:tav tm="100000">
                                          <p:val>
                                            <p:strVal val="#ppt_x"/>
                                          </p:val>
                                        </p:tav>
                                      </p:tavLst>
                                    </p:anim>
                                    <p:anim calcmode="lin" valueType="num">
                                      <p:cBhvr>
                                        <p:cTn id="48" dur="500" fill="hold"/>
                                        <p:tgtEl>
                                          <p:spTgt spid="18"/>
                                        </p:tgtEl>
                                        <p:attrNameLst>
                                          <p:attrName>ppt_y</p:attrName>
                                        </p:attrNameLst>
                                      </p:cBhvr>
                                      <p:tavLst>
                                        <p:tav tm="0">
                                          <p:val>
                                            <p:fltVal val="0.5"/>
                                          </p:val>
                                        </p:tav>
                                        <p:tav tm="100000">
                                          <p:val>
                                            <p:strVal val="#ppt_y"/>
                                          </p:val>
                                        </p:tav>
                                      </p:tavLst>
                                    </p:anim>
                                  </p:childTnLst>
                                </p:cTn>
                              </p:par>
                              <p:par>
                                <p:cTn id="49" presetID="53" presetClass="entr" presetSubtype="528" fill="hold" grpId="0" nodeType="withEffect">
                                  <p:stCondLst>
                                    <p:cond delay="25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anim calcmode="lin" valueType="num">
                                      <p:cBhvr>
                                        <p:cTn id="54" dur="500" fill="hold"/>
                                        <p:tgtEl>
                                          <p:spTgt spid="23"/>
                                        </p:tgtEl>
                                        <p:attrNameLst>
                                          <p:attrName>ppt_x</p:attrName>
                                        </p:attrNameLst>
                                      </p:cBhvr>
                                      <p:tavLst>
                                        <p:tav tm="0">
                                          <p:val>
                                            <p:fltVal val="0.5"/>
                                          </p:val>
                                        </p:tav>
                                        <p:tav tm="100000">
                                          <p:val>
                                            <p:strVal val="#ppt_x"/>
                                          </p:val>
                                        </p:tav>
                                      </p:tavLst>
                                    </p:anim>
                                    <p:anim calcmode="lin" valueType="num">
                                      <p:cBhvr>
                                        <p:cTn id="55" dur="500" fill="hold"/>
                                        <p:tgtEl>
                                          <p:spTgt spid="23"/>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50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fill="hold"/>
                                        <p:tgtEl>
                                          <p:spTgt spid="24"/>
                                        </p:tgtEl>
                                        <p:attrNameLst>
                                          <p:attrName>ppt_w</p:attrName>
                                        </p:attrNameLst>
                                      </p:cBhvr>
                                      <p:tavLst>
                                        <p:tav tm="0">
                                          <p:val>
                                            <p:fltVal val="0"/>
                                          </p:val>
                                        </p:tav>
                                        <p:tav tm="100000">
                                          <p:val>
                                            <p:strVal val="#ppt_w"/>
                                          </p:val>
                                        </p:tav>
                                      </p:tavLst>
                                    </p:anim>
                                    <p:anim calcmode="lin" valueType="num">
                                      <p:cBhvr>
                                        <p:cTn id="59" dur="500" fill="hold"/>
                                        <p:tgtEl>
                                          <p:spTgt spid="24"/>
                                        </p:tgtEl>
                                        <p:attrNameLst>
                                          <p:attrName>ppt_h</p:attrName>
                                        </p:attrNameLst>
                                      </p:cBhvr>
                                      <p:tavLst>
                                        <p:tav tm="0">
                                          <p:val>
                                            <p:fltVal val="0"/>
                                          </p:val>
                                        </p:tav>
                                        <p:tav tm="100000">
                                          <p:val>
                                            <p:strVal val="#ppt_h"/>
                                          </p:val>
                                        </p:tav>
                                      </p:tavLst>
                                    </p:anim>
                                    <p:animEffect transition="in" filter="fade">
                                      <p:cBhvr>
                                        <p:cTn id="60" dur="500"/>
                                        <p:tgtEl>
                                          <p:spTgt spid="24"/>
                                        </p:tgtEl>
                                      </p:cBhvr>
                                    </p:animEffect>
                                    <p:anim calcmode="lin" valueType="num">
                                      <p:cBhvr>
                                        <p:cTn id="61" dur="500" fill="hold"/>
                                        <p:tgtEl>
                                          <p:spTgt spid="24"/>
                                        </p:tgtEl>
                                        <p:attrNameLst>
                                          <p:attrName>ppt_x</p:attrName>
                                        </p:attrNameLst>
                                      </p:cBhvr>
                                      <p:tavLst>
                                        <p:tav tm="0">
                                          <p:val>
                                            <p:fltVal val="0.5"/>
                                          </p:val>
                                        </p:tav>
                                        <p:tav tm="100000">
                                          <p:val>
                                            <p:strVal val="#ppt_x"/>
                                          </p:val>
                                        </p:tav>
                                      </p:tavLst>
                                    </p:anim>
                                    <p:anim calcmode="lin" valueType="num">
                                      <p:cBhvr>
                                        <p:cTn id="62" dur="500" fill="hold"/>
                                        <p:tgtEl>
                                          <p:spTgt spid="2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24" grpId="0" animBg="1"/>
      <p:bldP spid="10" grpId="0" animBg="1"/>
      <p:bldP spid="17" grpId="0"/>
      <p:bldP spid="22" grpId="0"/>
      <p:bldP spid="26"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5" name="Straight Connector 4"/>
          <p:cNvCxnSpPr/>
          <p:nvPr/>
        </p:nvCxnSpPr>
        <p:spPr>
          <a:xfrm>
            <a:off x="6096002" y="0"/>
            <a:ext cx="0" cy="1381169"/>
          </a:xfrm>
          <a:prstGeom prst="line">
            <a:avLst/>
          </a:prstGeom>
          <a:ln w="12700" cap="rnd" cmpd="sng">
            <a:solidFill>
              <a:srgbClr val="F2BB61"/>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6096000" y="1735112"/>
            <a:ext cx="1" cy="1381169"/>
          </a:xfrm>
          <a:prstGeom prst="line">
            <a:avLst/>
          </a:prstGeom>
          <a:ln w="12700" cap="rnd" cmpd="sng">
            <a:solidFill>
              <a:srgbClr val="F2BB6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6096000" y="3557047"/>
            <a:ext cx="1" cy="1381169"/>
          </a:xfrm>
          <a:prstGeom prst="line">
            <a:avLst/>
          </a:prstGeom>
          <a:ln w="12700" cap="rnd" cmpd="sng">
            <a:solidFill>
              <a:srgbClr val="F2BB61"/>
            </a:solidFill>
            <a:prstDash val="solid"/>
          </a:ln>
        </p:spPr>
        <p:style>
          <a:lnRef idx="1">
            <a:schemeClr val="accent1"/>
          </a:lnRef>
          <a:fillRef idx="0">
            <a:schemeClr val="accent1"/>
          </a:fillRef>
          <a:effectRef idx="0">
            <a:schemeClr val="accent1"/>
          </a:effectRef>
          <a:fontRef idx="minor">
            <a:schemeClr val="tx1"/>
          </a:fontRef>
        </p:style>
      </p:cxnSp>
      <p:sp>
        <p:nvSpPr>
          <p:cNvPr id="23" name="菱形 22"/>
          <p:cNvSpPr/>
          <p:nvPr/>
        </p:nvSpPr>
        <p:spPr>
          <a:xfrm>
            <a:off x="5903120" y="1307306"/>
            <a:ext cx="385760" cy="385760"/>
          </a:xfrm>
          <a:prstGeom prst="diamond">
            <a:avLst/>
          </a:prstGeom>
          <a:solidFill>
            <a:srgbClr val="F2BB6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菱形 23"/>
          <p:cNvSpPr/>
          <p:nvPr/>
        </p:nvSpPr>
        <p:spPr>
          <a:xfrm>
            <a:off x="5903120" y="3120100"/>
            <a:ext cx="385760" cy="385760"/>
          </a:xfrm>
          <a:prstGeom prst="diamond">
            <a:avLst/>
          </a:prstGeom>
          <a:solidFill>
            <a:srgbClr val="F2BB6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菱形 24"/>
          <p:cNvSpPr/>
          <p:nvPr/>
        </p:nvSpPr>
        <p:spPr>
          <a:xfrm>
            <a:off x="5903120" y="4971660"/>
            <a:ext cx="385760" cy="385760"/>
          </a:xfrm>
          <a:prstGeom prst="diamond">
            <a:avLst/>
          </a:prstGeom>
          <a:solidFill>
            <a:srgbClr val="F2BB6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Freeform 5"/>
          <p:cNvSpPr>
            <a:spLocks noEditPoints="1"/>
          </p:cNvSpPr>
          <p:nvPr/>
        </p:nvSpPr>
        <p:spPr bwMode="auto">
          <a:xfrm>
            <a:off x="6003934" y="1407636"/>
            <a:ext cx="184132" cy="185101"/>
          </a:xfrm>
          <a:custGeom>
            <a:avLst/>
            <a:gdLst>
              <a:gd name="T0" fmla="*/ 40 w 200"/>
              <a:gd name="T1" fmla="*/ 200 h 200"/>
              <a:gd name="T2" fmla="*/ 160 w 200"/>
              <a:gd name="T3" fmla="*/ 200 h 200"/>
              <a:gd name="T4" fmla="*/ 180 w 200"/>
              <a:gd name="T5" fmla="*/ 180 h 200"/>
              <a:gd name="T6" fmla="*/ 180 w 200"/>
              <a:gd name="T7" fmla="*/ 80 h 200"/>
              <a:gd name="T8" fmla="*/ 100 w 200"/>
              <a:gd name="T9" fmla="*/ 0 h 200"/>
              <a:gd name="T10" fmla="*/ 20 w 200"/>
              <a:gd name="T11" fmla="*/ 80 h 200"/>
              <a:gd name="T12" fmla="*/ 20 w 200"/>
              <a:gd name="T13" fmla="*/ 180 h 200"/>
              <a:gd name="T14" fmla="*/ 40 w 200"/>
              <a:gd name="T15" fmla="*/ 200 h 200"/>
              <a:gd name="T16" fmla="*/ 20 w 200"/>
              <a:gd name="T17" fmla="*/ 80 h 200"/>
              <a:gd name="T18" fmla="*/ 0 w 200"/>
              <a:gd name="T19" fmla="*/ 100 h 200"/>
              <a:gd name="T20" fmla="*/ 180 w 200"/>
              <a:gd name="T21" fmla="*/ 40 h 200"/>
              <a:gd name="T22" fmla="*/ 180 w 200"/>
              <a:gd name="T23" fmla="*/ 80 h 200"/>
              <a:gd name="T24" fmla="*/ 200 w 200"/>
              <a:gd name="T25" fmla="*/ 100 h 200"/>
              <a:gd name="T26" fmla="*/ 60 w 200"/>
              <a:gd name="T27" fmla="*/ 180 h 200"/>
              <a:gd name="T28" fmla="*/ 71 w 200"/>
              <a:gd name="T29" fmla="*/ 169 h 200"/>
              <a:gd name="T30" fmla="*/ 71 w 200"/>
              <a:gd name="T31" fmla="*/ 168 h 200"/>
              <a:gd name="T32" fmla="*/ 60 w 200"/>
              <a:gd name="T33" fmla="*/ 140 h 200"/>
              <a:gd name="T34" fmla="*/ 71 w 200"/>
              <a:gd name="T35" fmla="*/ 112 h 200"/>
              <a:gd name="T36" fmla="*/ 100 w 200"/>
              <a:gd name="T37" fmla="*/ 100 h 200"/>
              <a:gd name="T38" fmla="*/ 140 w 200"/>
              <a:gd name="T39" fmla="*/ 100 h 200"/>
              <a:gd name="T40" fmla="*/ 140 w 200"/>
              <a:gd name="T41" fmla="*/ 140 h 200"/>
              <a:gd name="T42" fmla="*/ 128 w 200"/>
              <a:gd name="T43" fmla="*/ 168 h 200"/>
              <a:gd name="T44" fmla="*/ 100 w 200"/>
              <a:gd name="T45" fmla="*/ 180 h 200"/>
              <a:gd name="T46" fmla="*/ 71 w 200"/>
              <a:gd name="T47" fmla="*/ 169 h 200"/>
              <a:gd name="T48" fmla="*/ 100 w 200"/>
              <a:gd name="T49" fmla="*/ 140 h 200"/>
              <a:gd name="T50" fmla="*/ 71 w 200"/>
              <a:gd name="T51" fmla="*/ 16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0" h="200">
                <a:moveTo>
                  <a:pt x="40" y="200"/>
                </a:moveTo>
                <a:cubicBezTo>
                  <a:pt x="160" y="200"/>
                  <a:pt x="160" y="200"/>
                  <a:pt x="160" y="200"/>
                </a:cubicBezTo>
                <a:cubicBezTo>
                  <a:pt x="173" y="200"/>
                  <a:pt x="180" y="194"/>
                  <a:pt x="180" y="180"/>
                </a:cubicBezTo>
                <a:cubicBezTo>
                  <a:pt x="180" y="80"/>
                  <a:pt x="180" y="80"/>
                  <a:pt x="180" y="80"/>
                </a:cubicBezTo>
                <a:cubicBezTo>
                  <a:pt x="100" y="0"/>
                  <a:pt x="100" y="0"/>
                  <a:pt x="100" y="0"/>
                </a:cubicBezTo>
                <a:cubicBezTo>
                  <a:pt x="20" y="80"/>
                  <a:pt x="20" y="80"/>
                  <a:pt x="20" y="80"/>
                </a:cubicBezTo>
                <a:cubicBezTo>
                  <a:pt x="20" y="180"/>
                  <a:pt x="20" y="180"/>
                  <a:pt x="20" y="180"/>
                </a:cubicBezTo>
                <a:cubicBezTo>
                  <a:pt x="20" y="194"/>
                  <a:pt x="26" y="200"/>
                  <a:pt x="40" y="200"/>
                </a:cubicBezTo>
                <a:close/>
                <a:moveTo>
                  <a:pt x="20" y="80"/>
                </a:moveTo>
                <a:cubicBezTo>
                  <a:pt x="0" y="100"/>
                  <a:pt x="0" y="100"/>
                  <a:pt x="0" y="100"/>
                </a:cubicBezTo>
                <a:moveTo>
                  <a:pt x="180" y="40"/>
                </a:moveTo>
                <a:cubicBezTo>
                  <a:pt x="180" y="80"/>
                  <a:pt x="180" y="80"/>
                  <a:pt x="180" y="80"/>
                </a:cubicBezTo>
                <a:cubicBezTo>
                  <a:pt x="200" y="100"/>
                  <a:pt x="200" y="100"/>
                  <a:pt x="200" y="100"/>
                </a:cubicBezTo>
                <a:moveTo>
                  <a:pt x="60" y="180"/>
                </a:moveTo>
                <a:cubicBezTo>
                  <a:pt x="71" y="169"/>
                  <a:pt x="71" y="169"/>
                  <a:pt x="71" y="169"/>
                </a:cubicBezTo>
                <a:cubicBezTo>
                  <a:pt x="71" y="168"/>
                  <a:pt x="71" y="168"/>
                  <a:pt x="71" y="168"/>
                </a:cubicBezTo>
                <a:cubicBezTo>
                  <a:pt x="63" y="161"/>
                  <a:pt x="60" y="151"/>
                  <a:pt x="60" y="140"/>
                </a:cubicBezTo>
                <a:cubicBezTo>
                  <a:pt x="60" y="129"/>
                  <a:pt x="63" y="120"/>
                  <a:pt x="71" y="112"/>
                </a:cubicBezTo>
                <a:cubicBezTo>
                  <a:pt x="79" y="104"/>
                  <a:pt x="89" y="100"/>
                  <a:pt x="100" y="100"/>
                </a:cubicBezTo>
                <a:cubicBezTo>
                  <a:pt x="140" y="100"/>
                  <a:pt x="140" y="100"/>
                  <a:pt x="140" y="100"/>
                </a:cubicBezTo>
                <a:cubicBezTo>
                  <a:pt x="140" y="140"/>
                  <a:pt x="140" y="140"/>
                  <a:pt x="140" y="140"/>
                </a:cubicBezTo>
                <a:cubicBezTo>
                  <a:pt x="140" y="151"/>
                  <a:pt x="136" y="161"/>
                  <a:pt x="128" y="168"/>
                </a:cubicBezTo>
                <a:cubicBezTo>
                  <a:pt x="120" y="176"/>
                  <a:pt x="111" y="180"/>
                  <a:pt x="100" y="180"/>
                </a:cubicBezTo>
                <a:cubicBezTo>
                  <a:pt x="89" y="180"/>
                  <a:pt x="79" y="176"/>
                  <a:pt x="71" y="169"/>
                </a:cubicBezTo>
                <a:moveTo>
                  <a:pt x="100" y="140"/>
                </a:moveTo>
                <a:cubicBezTo>
                  <a:pt x="71" y="169"/>
                  <a:pt x="71" y="169"/>
                  <a:pt x="71" y="169"/>
                </a:cubicBez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Freeform 9"/>
          <p:cNvSpPr>
            <a:spLocks noEditPoints="1"/>
          </p:cNvSpPr>
          <p:nvPr/>
        </p:nvSpPr>
        <p:spPr bwMode="auto">
          <a:xfrm>
            <a:off x="6028904" y="3237990"/>
            <a:ext cx="134192" cy="149980"/>
          </a:xfrm>
          <a:custGeom>
            <a:avLst/>
            <a:gdLst>
              <a:gd name="T0" fmla="*/ 115 w 306"/>
              <a:gd name="T1" fmla="*/ 304 h 342"/>
              <a:gd name="T2" fmla="*/ 115 w 306"/>
              <a:gd name="T3" fmla="*/ 76 h 342"/>
              <a:gd name="T4" fmla="*/ 38 w 306"/>
              <a:gd name="T5" fmla="*/ 76 h 342"/>
              <a:gd name="T6" fmla="*/ 38 w 306"/>
              <a:gd name="T7" fmla="*/ 114 h 342"/>
              <a:gd name="T8" fmla="*/ 38 w 306"/>
              <a:gd name="T9" fmla="*/ 342 h 342"/>
              <a:gd name="T10" fmla="*/ 268 w 306"/>
              <a:gd name="T11" fmla="*/ 342 h 342"/>
              <a:gd name="T12" fmla="*/ 268 w 306"/>
              <a:gd name="T13" fmla="*/ 114 h 342"/>
              <a:gd name="T14" fmla="*/ 268 w 306"/>
              <a:gd name="T15" fmla="*/ 76 h 342"/>
              <a:gd name="T16" fmla="*/ 191 w 306"/>
              <a:gd name="T17" fmla="*/ 76 h 342"/>
              <a:gd name="T18" fmla="*/ 191 w 306"/>
              <a:gd name="T19" fmla="*/ 304 h 342"/>
              <a:gd name="T20" fmla="*/ 268 w 306"/>
              <a:gd name="T21" fmla="*/ 114 h 342"/>
              <a:gd name="T22" fmla="*/ 306 w 306"/>
              <a:gd name="T23" fmla="*/ 114 h 342"/>
              <a:gd name="T24" fmla="*/ 38 w 306"/>
              <a:gd name="T25" fmla="*/ 76 h 342"/>
              <a:gd name="T26" fmla="*/ 38 w 306"/>
              <a:gd name="T27" fmla="*/ 38 h 342"/>
              <a:gd name="T28" fmla="*/ 115 w 306"/>
              <a:gd name="T29" fmla="*/ 38 h 342"/>
              <a:gd name="T30" fmla="*/ 115 w 306"/>
              <a:gd name="T31" fmla="*/ 0 h 342"/>
              <a:gd name="T32" fmla="*/ 191 w 306"/>
              <a:gd name="T33" fmla="*/ 0 h 342"/>
              <a:gd name="T34" fmla="*/ 191 w 306"/>
              <a:gd name="T35" fmla="*/ 38 h 342"/>
              <a:gd name="T36" fmla="*/ 268 w 306"/>
              <a:gd name="T37" fmla="*/ 38 h 342"/>
              <a:gd name="T38" fmla="*/ 268 w 306"/>
              <a:gd name="T39" fmla="*/ 76 h 342"/>
              <a:gd name="T40" fmla="*/ 115 w 306"/>
              <a:gd name="T41" fmla="*/ 38 h 342"/>
              <a:gd name="T42" fmla="*/ 191 w 306"/>
              <a:gd name="T43" fmla="*/ 38 h 342"/>
              <a:gd name="T44" fmla="*/ 0 w 306"/>
              <a:gd name="T45" fmla="*/ 114 h 342"/>
              <a:gd name="T46" fmla="*/ 38 w 306"/>
              <a:gd name="T47" fmla="*/ 114 h 342"/>
              <a:gd name="T48" fmla="*/ 191 w 306"/>
              <a:gd name="T49" fmla="*/ 76 h 342"/>
              <a:gd name="T50" fmla="*/ 115 w 306"/>
              <a:gd name="T51" fmla="*/ 7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6" h="342">
                <a:moveTo>
                  <a:pt x="115" y="304"/>
                </a:moveTo>
                <a:lnTo>
                  <a:pt x="115" y="76"/>
                </a:lnTo>
                <a:lnTo>
                  <a:pt x="38" y="76"/>
                </a:lnTo>
                <a:lnTo>
                  <a:pt x="38" y="114"/>
                </a:lnTo>
                <a:lnTo>
                  <a:pt x="38" y="342"/>
                </a:lnTo>
                <a:lnTo>
                  <a:pt x="268" y="342"/>
                </a:lnTo>
                <a:lnTo>
                  <a:pt x="268" y="114"/>
                </a:lnTo>
                <a:lnTo>
                  <a:pt x="268" y="76"/>
                </a:lnTo>
                <a:lnTo>
                  <a:pt x="191" y="76"/>
                </a:lnTo>
                <a:lnTo>
                  <a:pt x="191" y="304"/>
                </a:lnTo>
                <a:moveTo>
                  <a:pt x="268" y="114"/>
                </a:moveTo>
                <a:lnTo>
                  <a:pt x="306" y="114"/>
                </a:lnTo>
                <a:moveTo>
                  <a:pt x="38" y="76"/>
                </a:moveTo>
                <a:lnTo>
                  <a:pt x="38" y="38"/>
                </a:lnTo>
                <a:lnTo>
                  <a:pt x="115" y="38"/>
                </a:lnTo>
                <a:lnTo>
                  <a:pt x="115" y="0"/>
                </a:lnTo>
                <a:lnTo>
                  <a:pt x="191" y="0"/>
                </a:lnTo>
                <a:lnTo>
                  <a:pt x="191" y="38"/>
                </a:lnTo>
                <a:lnTo>
                  <a:pt x="268" y="38"/>
                </a:lnTo>
                <a:lnTo>
                  <a:pt x="268" y="76"/>
                </a:lnTo>
                <a:moveTo>
                  <a:pt x="115" y="38"/>
                </a:moveTo>
                <a:lnTo>
                  <a:pt x="191" y="38"/>
                </a:lnTo>
                <a:moveTo>
                  <a:pt x="0" y="114"/>
                </a:moveTo>
                <a:lnTo>
                  <a:pt x="38" y="114"/>
                </a:lnTo>
                <a:moveTo>
                  <a:pt x="191" y="76"/>
                </a:moveTo>
                <a:lnTo>
                  <a:pt x="115" y="76"/>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32" name="Group 12"/>
          <p:cNvGrpSpPr>
            <a:grpSpLocks noChangeAspect="1"/>
          </p:cNvGrpSpPr>
          <p:nvPr/>
        </p:nvGrpSpPr>
        <p:grpSpPr bwMode="auto">
          <a:xfrm>
            <a:off x="6010985" y="5079302"/>
            <a:ext cx="170030" cy="170477"/>
            <a:chOff x="4428" y="2235"/>
            <a:chExt cx="380" cy="381"/>
          </a:xfrm>
        </p:grpSpPr>
        <p:sp>
          <p:nvSpPr>
            <p:cNvPr id="33" name="Freeform 13"/>
            <p:cNvSpPr>
              <a:spLocks noEditPoints="1"/>
            </p:cNvSpPr>
            <p:nvPr/>
          </p:nvSpPr>
          <p:spPr bwMode="auto">
            <a:xfrm>
              <a:off x="4428" y="2390"/>
              <a:ext cx="380" cy="226"/>
            </a:xfrm>
            <a:custGeom>
              <a:avLst/>
              <a:gdLst>
                <a:gd name="T0" fmla="*/ 60 w 200"/>
                <a:gd name="T1" fmla="*/ 0 h 119"/>
                <a:gd name="T2" fmla="*/ 41 w 200"/>
                <a:gd name="T3" fmla="*/ 0 h 119"/>
                <a:gd name="T4" fmla="*/ 0 w 200"/>
                <a:gd name="T5" fmla="*/ 41 h 119"/>
                <a:gd name="T6" fmla="*/ 0 w 200"/>
                <a:gd name="T7" fmla="*/ 99 h 119"/>
                <a:gd name="T8" fmla="*/ 20 w 200"/>
                <a:gd name="T9" fmla="*/ 119 h 119"/>
                <a:gd name="T10" fmla="*/ 180 w 200"/>
                <a:gd name="T11" fmla="*/ 119 h 119"/>
                <a:gd name="T12" fmla="*/ 200 w 200"/>
                <a:gd name="T13" fmla="*/ 99 h 119"/>
                <a:gd name="T14" fmla="*/ 200 w 200"/>
                <a:gd name="T15" fmla="*/ 41 h 119"/>
                <a:gd name="T16" fmla="*/ 158 w 200"/>
                <a:gd name="T17" fmla="*/ 0 h 119"/>
                <a:gd name="T18" fmla="*/ 140 w 200"/>
                <a:gd name="T19" fmla="*/ 0 h 119"/>
                <a:gd name="T20" fmla="*/ 20 w 200"/>
                <a:gd name="T21" fmla="*/ 59 h 119"/>
                <a:gd name="T22" fmla="*/ 180 w 200"/>
                <a:gd name="T23" fmla="*/ 59 h 119"/>
                <a:gd name="T24" fmla="*/ 180 w 200"/>
                <a:gd name="T25" fmla="*/ 99 h 119"/>
                <a:gd name="T26" fmla="*/ 20 w 200"/>
                <a:gd name="T27" fmla="*/ 99 h 119"/>
                <a:gd name="T28" fmla="*/ 20 w 200"/>
                <a:gd name="T29" fmla="*/ 5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 h="119">
                  <a:moveTo>
                    <a:pt x="60" y="0"/>
                  </a:moveTo>
                  <a:cubicBezTo>
                    <a:pt x="41" y="0"/>
                    <a:pt x="41" y="0"/>
                    <a:pt x="41" y="0"/>
                  </a:cubicBezTo>
                  <a:cubicBezTo>
                    <a:pt x="0" y="41"/>
                    <a:pt x="0" y="41"/>
                    <a:pt x="0" y="41"/>
                  </a:cubicBezTo>
                  <a:cubicBezTo>
                    <a:pt x="0" y="99"/>
                    <a:pt x="0" y="99"/>
                    <a:pt x="0" y="99"/>
                  </a:cubicBezTo>
                  <a:cubicBezTo>
                    <a:pt x="0" y="112"/>
                    <a:pt x="6" y="119"/>
                    <a:pt x="20" y="119"/>
                  </a:cubicBezTo>
                  <a:cubicBezTo>
                    <a:pt x="180" y="119"/>
                    <a:pt x="180" y="119"/>
                    <a:pt x="180" y="119"/>
                  </a:cubicBezTo>
                  <a:cubicBezTo>
                    <a:pt x="193" y="119"/>
                    <a:pt x="200" y="112"/>
                    <a:pt x="200" y="99"/>
                  </a:cubicBezTo>
                  <a:cubicBezTo>
                    <a:pt x="200" y="41"/>
                    <a:pt x="200" y="41"/>
                    <a:pt x="200" y="41"/>
                  </a:cubicBezTo>
                  <a:cubicBezTo>
                    <a:pt x="158" y="0"/>
                    <a:pt x="158" y="0"/>
                    <a:pt x="158" y="0"/>
                  </a:cubicBezTo>
                  <a:cubicBezTo>
                    <a:pt x="140" y="0"/>
                    <a:pt x="140" y="0"/>
                    <a:pt x="140" y="0"/>
                  </a:cubicBezTo>
                  <a:moveTo>
                    <a:pt x="20" y="59"/>
                  </a:moveTo>
                  <a:cubicBezTo>
                    <a:pt x="180" y="59"/>
                    <a:pt x="180" y="59"/>
                    <a:pt x="180" y="59"/>
                  </a:cubicBezTo>
                  <a:cubicBezTo>
                    <a:pt x="180" y="99"/>
                    <a:pt x="180" y="99"/>
                    <a:pt x="180" y="99"/>
                  </a:cubicBezTo>
                  <a:cubicBezTo>
                    <a:pt x="20" y="99"/>
                    <a:pt x="20" y="99"/>
                    <a:pt x="20" y="99"/>
                  </a:cubicBezTo>
                  <a:lnTo>
                    <a:pt x="20" y="59"/>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Freeform 14"/>
            <p:cNvSpPr>
              <a:spLocks noEditPoints="1"/>
            </p:cNvSpPr>
            <p:nvPr/>
          </p:nvSpPr>
          <p:spPr bwMode="auto">
            <a:xfrm>
              <a:off x="4542" y="2235"/>
              <a:ext cx="152" cy="153"/>
            </a:xfrm>
            <a:custGeom>
              <a:avLst/>
              <a:gdLst>
                <a:gd name="T0" fmla="*/ 76 w 152"/>
                <a:gd name="T1" fmla="*/ 153 h 153"/>
                <a:gd name="T2" fmla="*/ 76 w 152"/>
                <a:gd name="T3" fmla="*/ 0 h 153"/>
                <a:gd name="T4" fmla="*/ 0 w 152"/>
                <a:gd name="T5" fmla="*/ 76 h 153"/>
                <a:gd name="T6" fmla="*/ 76 w 152"/>
                <a:gd name="T7" fmla="*/ 0 h 153"/>
                <a:gd name="T8" fmla="*/ 152 w 152"/>
                <a:gd name="T9" fmla="*/ 76 h 153"/>
              </a:gdLst>
              <a:ahLst/>
              <a:cxnLst>
                <a:cxn ang="0">
                  <a:pos x="T0" y="T1"/>
                </a:cxn>
                <a:cxn ang="0">
                  <a:pos x="T2" y="T3"/>
                </a:cxn>
                <a:cxn ang="0">
                  <a:pos x="T4" y="T5"/>
                </a:cxn>
                <a:cxn ang="0">
                  <a:pos x="T6" y="T7"/>
                </a:cxn>
                <a:cxn ang="0">
                  <a:pos x="T8" y="T9"/>
                </a:cxn>
              </a:cxnLst>
              <a:rect l="0" t="0" r="r" b="b"/>
              <a:pathLst>
                <a:path w="152" h="153">
                  <a:moveTo>
                    <a:pt x="76" y="153"/>
                  </a:moveTo>
                  <a:lnTo>
                    <a:pt x="76" y="0"/>
                  </a:lnTo>
                  <a:lnTo>
                    <a:pt x="0" y="76"/>
                  </a:lnTo>
                  <a:moveTo>
                    <a:pt x="76" y="0"/>
                  </a:moveTo>
                  <a:lnTo>
                    <a:pt x="152" y="76"/>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5" name="TextBox 19"/>
          <p:cNvSpPr txBox="1"/>
          <p:nvPr/>
        </p:nvSpPr>
        <p:spPr>
          <a:xfrm>
            <a:off x="5018731" y="1317154"/>
            <a:ext cx="869149" cy="369332"/>
          </a:xfrm>
          <a:prstGeom prst="rect">
            <a:avLst/>
          </a:prstGeom>
          <a:noFill/>
        </p:spPr>
        <p:txBody>
          <a:bodyPr wrap="non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rgbClr val="F2BB61"/>
                </a:solidFill>
                <a:effectLst/>
                <a:uLnTx/>
                <a:uFillTx/>
                <a:cs typeface="+mn-ea"/>
                <a:sym typeface="+mn-lt"/>
              </a:rPr>
              <a:t>Favourite</a:t>
            </a:r>
          </a:p>
        </p:txBody>
      </p:sp>
      <p:sp>
        <p:nvSpPr>
          <p:cNvPr id="36" name="TextBox 21"/>
          <p:cNvSpPr txBox="1"/>
          <p:nvPr/>
        </p:nvSpPr>
        <p:spPr>
          <a:xfrm>
            <a:off x="6304120" y="3126315"/>
            <a:ext cx="646331"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rgbClr val="F2BB61"/>
                </a:solidFill>
                <a:effectLst/>
                <a:uLnTx/>
                <a:uFillTx/>
                <a:cs typeface="+mn-ea"/>
                <a:sym typeface="+mn-lt"/>
              </a:rPr>
              <a:t>Mobile</a:t>
            </a:r>
          </a:p>
        </p:txBody>
      </p:sp>
      <p:sp>
        <p:nvSpPr>
          <p:cNvPr id="37" name="TextBox 25"/>
          <p:cNvSpPr txBox="1"/>
          <p:nvPr/>
        </p:nvSpPr>
        <p:spPr>
          <a:xfrm>
            <a:off x="4794311" y="4985482"/>
            <a:ext cx="1093569" cy="369332"/>
          </a:xfrm>
          <a:prstGeom prst="rect">
            <a:avLst/>
          </a:prstGeom>
          <a:noFill/>
        </p:spPr>
        <p:txBody>
          <a:bodyPr wrap="non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rgbClr val="F2BB61"/>
                </a:solidFill>
                <a:effectLst/>
                <a:uLnTx/>
                <a:uFillTx/>
                <a:cs typeface="+mn-ea"/>
                <a:sym typeface="+mn-lt"/>
              </a:rPr>
              <a:t>Environment</a:t>
            </a:r>
          </a:p>
        </p:txBody>
      </p:sp>
      <p:sp>
        <p:nvSpPr>
          <p:cNvPr id="38" name="Rectangle 26"/>
          <p:cNvSpPr/>
          <p:nvPr/>
        </p:nvSpPr>
        <p:spPr>
          <a:xfrm>
            <a:off x="6525301" y="1403620"/>
            <a:ext cx="2888703" cy="553998"/>
          </a:xfrm>
          <a:prstGeom prst="rect">
            <a:avLst/>
          </a:prstGeom>
        </p:spPr>
        <p:txBody>
          <a:bodyPr wrap="square">
            <a:spAutoFit/>
          </a:bodyPr>
          <a:lstStyle/>
          <a:p>
            <a:pPr marL="0" marR="0" lvl="0" indent="0" algn="just"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a:t>
            </a:r>
          </a:p>
        </p:txBody>
      </p:sp>
      <p:sp>
        <p:nvSpPr>
          <p:cNvPr id="39" name="Rectangle 27"/>
          <p:cNvSpPr/>
          <p:nvPr/>
        </p:nvSpPr>
        <p:spPr>
          <a:xfrm>
            <a:off x="6525301" y="5023582"/>
            <a:ext cx="2888703" cy="553998"/>
          </a:xfrm>
          <a:prstGeom prst="rect">
            <a:avLst/>
          </a:prstGeom>
        </p:spPr>
        <p:txBody>
          <a:bodyPr wrap="square">
            <a:spAutoFit/>
          </a:bodyPr>
          <a:lstStyle/>
          <a:p>
            <a:pPr marL="0" marR="0" lvl="0" indent="0" algn="just"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a:t>
            </a:r>
          </a:p>
        </p:txBody>
      </p:sp>
      <p:sp>
        <p:nvSpPr>
          <p:cNvPr id="40" name="Rectangle 28"/>
          <p:cNvSpPr/>
          <p:nvPr/>
        </p:nvSpPr>
        <p:spPr>
          <a:xfrm>
            <a:off x="2759585" y="3217132"/>
            <a:ext cx="2888703" cy="553998"/>
          </a:xfrm>
          <a:prstGeom prst="rect">
            <a:avLst/>
          </a:prstGeom>
        </p:spPr>
        <p:txBody>
          <a:bodyPr wrap="square">
            <a:spAutoFit/>
          </a:bodyPr>
          <a:lstStyle/>
          <a:p>
            <a:pPr marL="0" marR="0" lvl="0" indent="0" algn="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a:t>
            </a:r>
          </a:p>
        </p:txBody>
      </p:sp>
      <p:grpSp>
        <p:nvGrpSpPr>
          <p:cNvPr id="41" name="组合 40"/>
          <p:cNvGrpSpPr/>
          <p:nvPr/>
        </p:nvGrpSpPr>
        <p:grpSpPr>
          <a:xfrm rot="18900000">
            <a:off x="-85823" y="202000"/>
            <a:ext cx="821246" cy="245601"/>
            <a:chOff x="7342060" y="1829306"/>
            <a:chExt cx="283479" cy="84777"/>
          </a:xfrm>
        </p:grpSpPr>
        <p:sp>
          <p:nvSpPr>
            <p:cNvPr id="42"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3"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4"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45" name="组合 44"/>
          <p:cNvGrpSpPr/>
          <p:nvPr/>
        </p:nvGrpSpPr>
        <p:grpSpPr>
          <a:xfrm>
            <a:off x="11910222" y="6571459"/>
            <a:ext cx="281778" cy="286541"/>
            <a:chOff x="11931652" y="6596062"/>
            <a:chExt cx="281778" cy="286541"/>
          </a:xfrm>
        </p:grpSpPr>
        <p:sp>
          <p:nvSpPr>
            <p:cNvPr id="46"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7"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Tree>
    <p:extLst>
      <p:ext uri="{BB962C8B-B14F-4D97-AF65-F5344CB8AC3E}">
        <p14:creationId xmlns:p14="http://schemas.microsoft.com/office/powerpoint/2010/main" val="40340067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fltVal val="0"/>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animEffect transition="in" filter="fade">
                                      <p:cBhvr>
                                        <p:cTn id="18" dur="500"/>
                                        <p:tgtEl>
                                          <p:spTgt spid="30"/>
                                        </p:tgtEl>
                                      </p:cBhvr>
                                    </p:animEffect>
                                  </p:childTnLst>
                                </p:cTn>
                              </p:par>
                            </p:childTnLst>
                          </p:cTn>
                        </p:par>
                        <p:par>
                          <p:cTn id="19" fill="hold">
                            <p:stCondLst>
                              <p:cond delay="1250"/>
                            </p:stCondLst>
                            <p:childTnLst>
                              <p:par>
                                <p:cTn id="20" presetID="12" presetClass="entr" presetSubtype="2"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p:tgtEl>
                                          <p:spTgt spid="35"/>
                                        </p:tgtEl>
                                        <p:attrNameLst>
                                          <p:attrName>ppt_x</p:attrName>
                                        </p:attrNameLst>
                                      </p:cBhvr>
                                      <p:tavLst>
                                        <p:tav tm="0">
                                          <p:val>
                                            <p:strVal val="#ppt_x+#ppt_w*1.125000"/>
                                          </p:val>
                                        </p:tav>
                                        <p:tav tm="100000">
                                          <p:val>
                                            <p:strVal val="#ppt_x"/>
                                          </p:val>
                                        </p:tav>
                                      </p:tavLst>
                                    </p:anim>
                                    <p:animEffect transition="in" filter="wipe(left)">
                                      <p:cBhvr>
                                        <p:cTn id="23" dur="500"/>
                                        <p:tgtEl>
                                          <p:spTgt spid="35"/>
                                        </p:tgtEl>
                                      </p:cBhvr>
                                    </p:animEffect>
                                  </p:childTnLst>
                                </p:cTn>
                              </p:par>
                            </p:childTnLst>
                          </p:cTn>
                        </p:par>
                        <p:par>
                          <p:cTn id="24" fill="hold">
                            <p:stCondLst>
                              <p:cond delay="1750"/>
                            </p:stCondLst>
                            <p:childTnLst>
                              <p:par>
                                <p:cTn id="25" presetID="2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225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p:stCondLst>
                              <p:cond delay="2750"/>
                            </p:stCondLst>
                            <p:childTnLst>
                              <p:par>
                                <p:cTn id="33" presetID="53" presetClass="entr" presetSubtype="16"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grpId="0" nodeType="withEffect">
                                  <p:stCondLst>
                                    <p:cond delay="250"/>
                                  </p:stCondLst>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ppt_w</p:attrName>
                                        </p:attrNameLst>
                                      </p:cBhvr>
                                      <p:tavLst>
                                        <p:tav tm="0">
                                          <p:val>
                                            <p:fltVal val="0"/>
                                          </p:val>
                                        </p:tav>
                                        <p:tav tm="100000">
                                          <p:val>
                                            <p:strVal val="#ppt_w"/>
                                          </p:val>
                                        </p:tav>
                                      </p:tavLst>
                                    </p:anim>
                                    <p:anim calcmode="lin" valueType="num">
                                      <p:cBhvr>
                                        <p:cTn id="41" dur="500" fill="hold"/>
                                        <p:tgtEl>
                                          <p:spTgt spid="31"/>
                                        </p:tgtEl>
                                        <p:attrNameLst>
                                          <p:attrName>ppt_h</p:attrName>
                                        </p:attrNameLst>
                                      </p:cBhvr>
                                      <p:tavLst>
                                        <p:tav tm="0">
                                          <p:val>
                                            <p:fltVal val="0"/>
                                          </p:val>
                                        </p:tav>
                                        <p:tav tm="100000">
                                          <p:val>
                                            <p:strVal val="#ppt_h"/>
                                          </p:val>
                                        </p:tav>
                                      </p:tavLst>
                                    </p:anim>
                                    <p:animEffect transition="in" filter="fade">
                                      <p:cBhvr>
                                        <p:cTn id="42" dur="500"/>
                                        <p:tgtEl>
                                          <p:spTgt spid="31"/>
                                        </p:tgtEl>
                                      </p:cBhvr>
                                    </p:animEffect>
                                  </p:childTnLst>
                                </p:cTn>
                              </p:par>
                            </p:childTnLst>
                          </p:cTn>
                        </p:par>
                        <p:par>
                          <p:cTn id="43" fill="hold">
                            <p:stCondLst>
                              <p:cond delay="3500"/>
                            </p:stCondLst>
                            <p:childTnLst>
                              <p:par>
                                <p:cTn id="44" presetID="1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p:tgtEl>
                                          <p:spTgt spid="36"/>
                                        </p:tgtEl>
                                        <p:attrNameLst>
                                          <p:attrName>ppt_x</p:attrName>
                                        </p:attrNameLst>
                                      </p:cBhvr>
                                      <p:tavLst>
                                        <p:tav tm="0">
                                          <p:val>
                                            <p:strVal val="#ppt_x-#ppt_w*1.125000"/>
                                          </p:val>
                                        </p:tav>
                                        <p:tav tm="100000">
                                          <p:val>
                                            <p:strVal val="#ppt_x"/>
                                          </p:val>
                                        </p:tav>
                                      </p:tavLst>
                                    </p:anim>
                                    <p:animEffect transition="in" filter="wipe(right)">
                                      <p:cBhvr>
                                        <p:cTn id="47" dur="500"/>
                                        <p:tgtEl>
                                          <p:spTgt spid="36"/>
                                        </p:tgtEl>
                                      </p:cBhvr>
                                    </p:animEffect>
                                  </p:childTnLst>
                                </p:cTn>
                              </p:par>
                            </p:childTnLst>
                          </p:cTn>
                        </p:par>
                        <p:par>
                          <p:cTn id="48" fill="hold">
                            <p:stCondLst>
                              <p:cond delay="4000"/>
                            </p:stCondLst>
                            <p:childTnLst>
                              <p:par>
                                <p:cTn id="49" presetID="22" presetClass="entr" presetSubtype="2"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right)">
                                      <p:cBhvr>
                                        <p:cTn id="51" dur="500"/>
                                        <p:tgtEl>
                                          <p:spTgt spid="40"/>
                                        </p:tgtEl>
                                      </p:cBhvr>
                                    </p:animEffect>
                                  </p:childTnLst>
                                </p:cTn>
                              </p:par>
                            </p:childTnLst>
                          </p:cTn>
                        </p:par>
                        <p:par>
                          <p:cTn id="52" fill="hold">
                            <p:stCondLst>
                              <p:cond delay="4500"/>
                            </p:stCondLst>
                            <p:childTnLst>
                              <p:par>
                                <p:cTn id="53" presetID="22" presetClass="entr" presetSubtype="1"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up)">
                                      <p:cBhvr>
                                        <p:cTn id="55" dur="500"/>
                                        <p:tgtEl>
                                          <p:spTgt spid="15"/>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par>
                                <p:cTn id="62" presetID="53" presetClass="entr" presetSubtype="16" fill="hold" nodeType="withEffect">
                                  <p:stCondLst>
                                    <p:cond delay="25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childTnLst>
                          </p:cTn>
                        </p:par>
                        <p:par>
                          <p:cTn id="67" fill="hold">
                            <p:stCondLst>
                              <p:cond delay="5750"/>
                            </p:stCondLst>
                            <p:childTnLst>
                              <p:par>
                                <p:cTn id="68" presetID="12" presetClass="entr" presetSubtype="2"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additive="base">
                                        <p:cTn id="70" dur="500"/>
                                        <p:tgtEl>
                                          <p:spTgt spid="37"/>
                                        </p:tgtEl>
                                        <p:attrNameLst>
                                          <p:attrName>ppt_x</p:attrName>
                                        </p:attrNameLst>
                                      </p:cBhvr>
                                      <p:tavLst>
                                        <p:tav tm="0">
                                          <p:val>
                                            <p:strVal val="#ppt_x+#ppt_w*1.125000"/>
                                          </p:val>
                                        </p:tav>
                                        <p:tav tm="100000">
                                          <p:val>
                                            <p:strVal val="#ppt_x"/>
                                          </p:val>
                                        </p:tav>
                                      </p:tavLst>
                                    </p:anim>
                                    <p:animEffect transition="in" filter="wipe(left)">
                                      <p:cBhvr>
                                        <p:cTn id="71" dur="500"/>
                                        <p:tgtEl>
                                          <p:spTgt spid="37"/>
                                        </p:tgtEl>
                                      </p:cBhvr>
                                    </p:animEffect>
                                  </p:childTnLst>
                                </p:cTn>
                              </p:par>
                            </p:childTnLst>
                          </p:cTn>
                        </p:par>
                        <p:par>
                          <p:cTn id="72" fill="hold">
                            <p:stCondLst>
                              <p:cond delay="6250"/>
                            </p:stCondLst>
                            <p:childTnLst>
                              <p:par>
                                <p:cTn id="73" presetID="22" presetClass="entr" presetSubtype="8"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left)">
                                      <p:cBhvr>
                                        <p:cTn id="7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30" grpId="0" animBg="1"/>
      <p:bldP spid="31" grpId="0" animBg="1"/>
      <p:bldP spid="35" grpId="0"/>
      <p:bldP spid="36" grpId="0"/>
      <p:bldP spid="37" grpId="0"/>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Freeform 14"/>
          <p:cNvSpPr/>
          <p:nvPr/>
        </p:nvSpPr>
        <p:spPr>
          <a:xfrm>
            <a:off x="841136" y="0"/>
            <a:ext cx="10509730" cy="6858000"/>
          </a:xfrm>
          <a:custGeom>
            <a:avLst/>
            <a:gdLst>
              <a:gd name="connsiteX0" fmla="*/ 6858000 w 21019459"/>
              <a:gd name="connsiteY0" fmla="*/ 0 h 13716000"/>
              <a:gd name="connsiteX1" fmla="*/ 14161459 w 21019459"/>
              <a:gd name="connsiteY1" fmla="*/ 0 h 13716000"/>
              <a:gd name="connsiteX2" fmla="*/ 21019459 w 21019459"/>
              <a:gd name="connsiteY2" fmla="*/ 6858000 h 13716000"/>
              <a:gd name="connsiteX3" fmla="*/ 14161459 w 21019459"/>
              <a:gd name="connsiteY3" fmla="*/ 13716000 h 13716000"/>
              <a:gd name="connsiteX4" fmla="*/ 6857999 w 21019459"/>
              <a:gd name="connsiteY4" fmla="*/ 13716000 h 13716000"/>
              <a:gd name="connsiteX5" fmla="*/ 0 w 21019459"/>
              <a:gd name="connsiteY5" fmla="*/ 6858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19459" h="13716000">
                <a:moveTo>
                  <a:pt x="6858000" y="0"/>
                </a:moveTo>
                <a:lnTo>
                  <a:pt x="14161459" y="0"/>
                </a:lnTo>
                <a:lnTo>
                  <a:pt x="21019459" y="6858000"/>
                </a:lnTo>
                <a:lnTo>
                  <a:pt x="14161459" y="13716000"/>
                </a:lnTo>
                <a:lnTo>
                  <a:pt x="6857999" y="13716000"/>
                </a:lnTo>
                <a:lnTo>
                  <a:pt x="0" y="6858000"/>
                </a:lnTo>
                <a:close/>
              </a:path>
            </a:pathLst>
          </a:custGeom>
          <a:solidFill>
            <a:srgbClr val="1C1C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5" name="Freeform 28"/>
          <p:cNvSpPr/>
          <p:nvPr/>
        </p:nvSpPr>
        <p:spPr>
          <a:xfrm rot="18900000">
            <a:off x="2212943" y="-454057"/>
            <a:ext cx="7766114" cy="7766114"/>
          </a:xfrm>
          <a:custGeom>
            <a:avLst/>
            <a:gdLst>
              <a:gd name="connsiteX0" fmla="*/ 10032394 w 15532228"/>
              <a:gd name="connsiteY0" fmla="*/ 1 h 15532228"/>
              <a:gd name="connsiteX1" fmla="*/ 15532228 w 15532228"/>
              <a:gd name="connsiteY1" fmla="*/ 5499834 h 15532228"/>
              <a:gd name="connsiteX2" fmla="*/ 15532228 w 15532228"/>
              <a:gd name="connsiteY2" fmla="*/ 15532228 h 15532228"/>
              <a:gd name="connsiteX3" fmla="*/ 5458119 w 15532228"/>
              <a:gd name="connsiteY3" fmla="*/ 15532228 h 15532228"/>
              <a:gd name="connsiteX4" fmla="*/ 0 w 15532228"/>
              <a:gd name="connsiteY4" fmla="*/ 10074109 h 15532228"/>
              <a:gd name="connsiteX5" fmla="*/ 0 w 15532228"/>
              <a:gd name="connsiteY5" fmla="*/ 0 h 15532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32228" h="15532228">
                <a:moveTo>
                  <a:pt x="10032394" y="1"/>
                </a:moveTo>
                <a:lnTo>
                  <a:pt x="15532228" y="5499834"/>
                </a:lnTo>
                <a:lnTo>
                  <a:pt x="15532228" y="15532228"/>
                </a:lnTo>
                <a:lnTo>
                  <a:pt x="5458119" y="15532228"/>
                </a:lnTo>
                <a:lnTo>
                  <a:pt x="0" y="10074109"/>
                </a:lnTo>
                <a:lnTo>
                  <a:pt x="0" y="0"/>
                </a:lnTo>
                <a:close/>
              </a:path>
            </a:pathLst>
          </a:custGeom>
          <a:noFill/>
          <a:ln w="381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 name="文本框 6"/>
          <p:cNvSpPr txBox="1"/>
          <p:nvPr/>
        </p:nvSpPr>
        <p:spPr>
          <a:xfrm>
            <a:off x="3204833" y="3425753"/>
            <a:ext cx="5782352"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solidFill>
                <a:effectLst/>
                <a:uLnTx/>
                <a:uFillTx/>
                <a:latin typeface="Agency FB" panose="020B0503020202020204" pitchFamily="34" charset="0"/>
              </a:rPr>
              <a:t>THIS CALLED THE MAZE THIS CALLED THE MAZE</a:t>
            </a:r>
            <a:endParaRPr kumimoji="0" lang="zh-CN" altLang="en-US" sz="2800" b="1" i="0" u="none" strike="noStrike" kern="0" cap="none" spc="0" normalizeH="0" baseline="0" noProof="0" dirty="0">
              <a:ln>
                <a:noFill/>
              </a:ln>
              <a:solidFill>
                <a:schemeClr val="bg1"/>
              </a:solidFill>
              <a:effectLst/>
              <a:uLnTx/>
              <a:uFillTx/>
              <a:latin typeface="Agency FB" panose="020B0503020202020204" pitchFamily="34" charset="0"/>
            </a:endParaRPr>
          </a:p>
        </p:txBody>
      </p:sp>
      <p:cxnSp>
        <p:nvCxnSpPr>
          <p:cNvPr id="8" name="直接连接符 7"/>
          <p:cNvCxnSpPr/>
          <p:nvPr/>
        </p:nvCxnSpPr>
        <p:spPr>
          <a:xfrm>
            <a:off x="3371850" y="3961895"/>
            <a:ext cx="5473700" cy="0"/>
          </a:xfrm>
          <a:prstGeom prst="line">
            <a:avLst/>
          </a:prstGeom>
          <a:ln w="19050">
            <a:solidFill>
              <a:srgbClr val="F2BB61">
                <a:alpha val="49000"/>
              </a:srgb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300731" y="4017732"/>
            <a:ext cx="7590539" cy="27699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a:t>
            </a:r>
            <a:endParaRPr kumimoji="0" lang="zh-CN" altLang="en-US" sz="1200" b="0" i="0" u="none" strike="noStrike" kern="0" cap="none" spc="0" normalizeH="0" baseline="0" noProof="0" dirty="0">
              <a:ln>
                <a:noFill/>
              </a:ln>
              <a:solidFill>
                <a:schemeClr val="bg1"/>
              </a:solidFill>
              <a:effectLst/>
              <a:uLnTx/>
              <a:uFillTx/>
            </a:endParaRPr>
          </a:p>
        </p:txBody>
      </p:sp>
      <p:sp>
        <p:nvSpPr>
          <p:cNvPr id="10" name="矩形 9"/>
          <p:cNvSpPr/>
          <p:nvPr/>
        </p:nvSpPr>
        <p:spPr>
          <a:xfrm>
            <a:off x="5391558" y="4488938"/>
            <a:ext cx="1408883" cy="239681"/>
          </a:xfrm>
          <a:prstGeom prst="rect">
            <a:avLst/>
          </a:prstGeom>
          <a:solidFill>
            <a:srgbClr val="F2BB6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endParaRPr kumimoji="0" lang="zh-CN" altLang="en-US" sz="1200" b="0" i="0" u="none" strike="noStrike" kern="0" cap="none" spc="0" normalizeH="0" baseline="0" noProof="0" dirty="0">
              <a:ln>
                <a:noFill/>
              </a:ln>
              <a:solidFill>
                <a:schemeClr val="bg1"/>
              </a:solidFill>
              <a:effectLst/>
              <a:uLnTx/>
              <a:uFillTx/>
            </a:endParaRPr>
          </a:p>
        </p:txBody>
      </p:sp>
      <p:grpSp>
        <p:nvGrpSpPr>
          <p:cNvPr id="18" name="Group 16"/>
          <p:cNvGrpSpPr/>
          <p:nvPr/>
        </p:nvGrpSpPr>
        <p:grpSpPr>
          <a:xfrm>
            <a:off x="5821899" y="3190179"/>
            <a:ext cx="548198" cy="84777"/>
            <a:chOff x="11643803" y="3980625"/>
            <a:chExt cx="1096395" cy="169554"/>
          </a:xfrm>
        </p:grpSpPr>
        <p:sp>
          <p:nvSpPr>
            <p:cNvPr id="19" name="Rectangle 2"/>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0" name="Rectangle 6"/>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1" name="Rectangle 7"/>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22" name="Straight Connector 5"/>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23" name="Straight Connector 15"/>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28" name="Shape 584"/>
          <p:cNvSpPr/>
          <p:nvPr/>
        </p:nvSpPr>
        <p:spPr>
          <a:xfrm>
            <a:off x="5531505" y="1936243"/>
            <a:ext cx="1128987" cy="1143138"/>
          </a:xfrm>
          <a:prstGeom prst="rect">
            <a:avLst/>
          </a:prstGeom>
          <a:solidFill>
            <a:srgbClr val="F2BB61"/>
          </a:solidFill>
          <a:ln w="12700">
            <a:miter lim="400000"/>
          </a:ln>
          <a:effectLst>
            <a:outerShdw blurRad="50800" dist="38100" dir="2700000" algn="tl" rotWithShape="0">
              <a:prstClr val="black">
                <a:alpha val="16000"/>
              </a:prstClr>
            </a:outerShdw>
          </a:effectLst>
        </p:spPr>
        <p:txBody>
          <a:bodyPr lIns="45719" rIns="45719"/>
          <a:lstStyle/>
          <a:p>
            <a:pPr marL="0" marR="0" lvl="0" indent="0" defTabSz="914400" eaLnBrk="1" fontAlgn="auto" latinLnBrk="0" hangingPunct="1">
              <a:lnSpc>
                <a:spcPct val="100000"/>
              </a:lnSpc>
              <a:spcBef>
                <a:spcPts val="0"/>
              </a:spcBef>
              <a:spcAft>
                <a:spcPts val="0"/>
              </a:spcAft>
              <a:buClrTx/>
              <a:buSzTx/>
              <a:buFontTx/>
              <a:buNone/>
              <a:tabLst/>
              <a:defRPr>
                <a:solidFill>
                  <a:srgbClr val="FFFFFF"/>
                </a:solidFill>
              </a:defRPr>
            </a:pPr>
            <a:endParaRPr kumimoji="0" sz="1050" b="0" i="0" u="none" strike="noStrike" kern="0" cap="none" spc="0" normalizeH="0" baseline="0" noProof="0">
              <a:ln>
                <a:noFill/>
              </a:ln>
              <a:solidFill>
                <a:srgbClr val="FFFFFF"/>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sp>
        <p:nvSpPr>
          <p:cNvPr id="29" name="Shape 86"/>
          <p:cNvSpPr/>
          <p:nvPr/>
        </p:nvSpPr>
        <p:spPr>
          <a:xfrm>
            <a:off x="5559314" y="1722982"/>
            <a:ext cx="1107032" cy="1569660"/>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sz="9600" b="0" i="0" u="none" strike="noStrike" kern="0" cap="none" spc="0" normalizeH="0" baseline="0" noProof="0" dirty="0">
                <a:ln>
                  <a:noFill/>
                </a:ln>
                <a:solidFill>
                  <a:schemeClr val="bg1">
                    <a:alpha val="20000"/>
                  </a:schemeClr>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rPr>
              <a:t>0</a:t>
            </a:r>
            <a:r>
              <a:rPr kumimoji="0" lang="en-US" sz="9600" b="0" i="0" u="none" strike="noStrike" kern="0" cap="none" spc="0" normalizeH="0" baseline="0" noProof="0" dirty="0">
                <a:ln>
                  <a:noFill/>
                </a:ln>
                <a:solidFill>
                  <a:schemeClr val="bg1">
                    <a:alpha val="20000"/>
                  </a:schemeClr>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rPr>
              <a:t>2</a:t>
            </a:r>
            <a:endParaRPr kumimoji="0" sz="9600" b="0" i="0" u="none" strike="noStrike" kern="0" cap="none" spc="0" normalizeH="0" baseline="0" noProof="0" dirty="0">
              <a:ln>
                <a:noFill/>
              </a:ln>
              <a:solidFill>
                <a:schemeClr val="bg1">
                  <a:alpha val="20000"/>
                </a:schemeClr>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sp>
        <p:nvSpPr>
          <p:cNvPr id="30" name="Freeform 16"/>
          <p:cNvSpPr>
            <a:spLocks noEditPoints="1"/>
          </p:cNvSpPr>
          <p:nvPr/>
        </p:nvSpPr>
        <p:spPr bwMode="auto">
          <a:xfrm>
            <a:off x="5823052" y="2172731"/>
            <a:ext cx="545893" cy="670162"/>
          </a:xfrm>
          <a:custGeom>
            <a:avLst/>
            <a:gdLst>
              <a:gd name="T0" fmla="*/ 104 w 104"/>
              <a:gd name="T1" fmla="*/ 74 h 128"/>
              <a:gd name="T2" fmla="*/ 100 w 104"/>
              <a:gd name="T3" fmla="*/ 72 h 128"/>
              <a:gd name="T4" fmla="*/ 100 w 104"/>
              <a:gd name="T5" fmla="*/ 72 h 128"/>
              <a:gd name="T6" fmla="*/ 98 w 104"/>
              <a:gd name="T7" fmla="*/ 73 h 128"/>
              <a:gd name="T8" fmla="*/ 82 w 104"/>
              <a:gd name="T9" fmla="*/ 77 h 128"/>
              <a:gd name="T10" fmla="*/ 80 w 104"/>
              <a:gd name="T11" fmla="*/ 82 h 128"/>
              <a:gd name="T12" fmla="*/ 85 w 104"/>
              <a:gd name="T13" fmla="*/ 84 h 128"/>
              <a:gd name="T14" fmla="*/ 96 w 104"/>
              <a:gd name="T15" fmla="*/ 81 h 128"/>
              <a:gd name="T16" fmla="*/ 56 w 104"/>
              <a:gd name="T17" fmla="*/ 120 h 128"/>
              <a:gd name="T18" fmla="*/ 56 w 104"/>
              <a:gd name="T19" fmla="*/ 52 h 128"/>
              <a:gd name="T20" fmla="*/ 68 w 104"/>
              <a:gd name="T21" fmla="*/ 52 h 128"/>
              <a:gd name="T22" fmla="*/ 72 w 104"/>
              <a:gd name="T23" fmla="*/ 48 h 128"/>
              <a:gd name="T24" fmla="*/ 68 w 104"/>
              <a:gd name="T25" fmla="*/ 44 h 128"/>
              <a:gd name="T26" fmla="*/ 56 w 104"/>
              <a:gd name="T27" fmla="*/ 44 h 128"/>
              <a:gd name="T28" fmla="*/ 56 w 104"/>
              <a:gd name="T29" fmla="*/ 32 h 128"/>
              <a:gd name="T30" fmla="*/ 63 w 104"/>
              <a:gd name="T31" fmla="*/ 28 h 128"/>
              <a:gd name="T32" fmla="*/ 63 w 104"/>
              <a:gd name="T33" fmla="*/ 28 h 128"/>
              <a:gd name="T34" fmla="*/ 64 w 104"/>
              <a:gd name="T35" fmla="*/ 26 h 128"/>
              <a:gd name="T36" fmla="*/ 65 w 104"/>
              <a:gd name="T37" fmla="*/ 26 h 128"/>
              <a:gd name="T38" fmla="*/ 66 w 104"/>
              <a:gd name="T39" fmla="*/ 24 h 128"/>
              <a:gd name="T40" fmla="*/ 66 w 104"/>
              <a:gd name="T41" fmla="*/ 23 h 128"/>
              <a:gd name="T42" fmla="*/ 67 w 104"/>
              <a:gd name="T43" fmla="*/ 22 h 128"/>
              <a:gd name="T44" fmla="*/ 67 w 104"/>
              <a:gd name="T45" fmla="*/ 20 h 128"/>
              <a:gd name="T46" fmla="*/ 68 w 104"/>
              <a:gd name="T47" fmla="*/ 19 h 128"/>
              <a:gd name="T48" fmla="*/ 68 w 104"/>
              <a:gd name="T49" fmla="*/ 16 h 128"/>
              <a:gd name="T50" fmla="*/ 52 w 104"/>
              <a:gd name="T51" fmla="*/ 0 h 128"/>
              <a:gd name="T52" fmla="*/ 36 w 104"/>
              <a:gd name="T53" fmla="*/ 16 h 128"/>
              <a:gd name="T54" fmla="*/ 36 w 104"/>
              <a:gd name="T55" fmla="*/ 19 h 128"/>
              <a:gd name="T56" fmla="*/ 37 w 104"/>
              <a:gd name="T57" fmla="*/ 20 h 128"/>
              <a:gd name="T58" fmla="*/ 37 w 104"/>
              <a:gd name="T59" fmla="*/ 22 h 128"/>
              <a:gd name="T60" fmla="*/ 38 w 104"/>
              <a:gd name="T61" fmla="*/ 23 h 128"/>
              <a:gd name="T62" fmla="*/ 38 w 104"/>
              <a:gd name="T63" fmla="*/ 24 h 128"/>
              <a:gd name="T64" fmla="*/ 39 w 104"/>
              <a:gd name="T65" fmla="*/ 26 h 128"/>
              <a:gd name="T66" fmla="*/ 40 w 104"/>
              <a:gd name="T67" fmla="*/ 26 h 128"/>
              <a:gd name="T68" fmla="*/ 41 w 104"/>
              <a:gd name="T69" fmla="*/ 28 h 128"/>
              <a:gd name="T70" fmla="*/ 41 w 104"/>
              <a:gd name="T71" fmla="*/ 28 h 128"/>
              <a:gd name="T72" fmla="*/ 48 w 104"/>
              <a:gd name="T73" fmla="*/ 32 h 128"/>
              <a:gd name="T74" fmla="*/ 48 w 104"/>
              <a:gd name="T75" fmla="*/ 32 h 128"/>
              <a:gd name="T76" fmla="*/ 48 w 104"/>
              <a:gd name="T77" fmla="*/ 44 h 128"/>
              <a:gd name="T78" fmla="*/ 36 w 104"/>
              <a:gd name="T79" fmla="*/ 44 h 128"/>
              <a:gd name="T80" fmla="*/ 32 w 104"/>
              <a:gd name="T81" fmla="*/ 48 h 128"/>
              <a:gd name="T82" fmla="*/ 36 w 104"/>
              <a:gd name="T83" fmla="*/ 52 h 128"/>
              <a:gd name="T84" fmla="*/ 48 w 104"/>
              <a:gd name="T85" fmla="*/ 52 h 128"/>
              <a:gd name="T86" fmla="*/ 48 w 104"/>
              <a:gd name="T87" fmla="*/ 120 h 128"/>
              <a:gd name="T88" fmla="*/ 8 w 104"/>
              <a:gd name="T89" fmla="*/ 81 h 128"/>
              <a:gd name="T90" fmla="*/ 19 w 104"/>
              <a:gd name="T91" fmla="*/ 84 h 128"/>
              <a:gd name="T92" fmla="*/ 24 w 104"/>
              <a:gd name="T93" fmla="*/ 82 h 128"/>
              <a:gd name="T94" fmla="*/ 22 w 104"/>
              <a:gd name="T95" fmla="*/ 77 h 128"/>
              <a:gd name="T96" fmla="*/ 6 w 104"/>
              <a:gd name="T97" fmla="*/ 73 h 128"/>
              <a:gd name="T98" fmla="*/ 4 w 104"/>
              <a:gd name="T99" fmla="*/ 72 h 128"/>
              <a:gd name="T100" fmla="*/ 4 w 104"/>
              <a:gd name="T101" fmla="*/ 72 h 128"/>
              <a:gd name="T102" fmla="*/ 0 w 104"/>
              <a:gd name="T103" fmla="*/ 74 h 128"/>
              <a:gd name="T104" fmla="*/ 0 w 104"/>
              <a:gd name="T105" fmla="*/ 76 h 128"/>
              <a:gd name="T106" fmla="*/ 0 w 104"/>
              <a:gd name="T107" fmla="*/ 76 h 128"/>
              <a:gd name="T108" fmla="*/ 52 w 104"/>
              <a:gd name="T109" fmla="*/ 128 h 128"/>
              <a:gd name="T110" fmla="*/ 104 w 104"/>
              <a:gd name="T111" fmla="*/ 76 h 128"/>
              <a:gd name="T112" fmla="*/ 104 w 104"/>
              <a:gd name="T113" fmla="*/ 76 h 128"/>
              <a:gd name="T114" fmla="*/ 104 w 104"/>
              <a:gd name="T115" fmla="*/ 74 h 128"/>
              <a:gd name="T116" fmla="*/ 44 w 104"/>
              <a:gd name="T117" fmla="*/ 16 h 128"/>
              <a:gd name="T118" fmla="*/ 52 w 104"/>
              <a:gd name="T119" fmla="*/ 8 h 128"/>
              <a:gd name="T120" fmla="*/ 60 w 104"/>
              <a:gd name="T121" fmla="*/ 16 h 128"/>
              <a:gd name="T122" fmla="*/ 52 w 104"/>
              <a:gd name="T123" fmla="*/ 24 h 128"/>
              <a:gd name="T124" fmla="*/ 44 w 104"/>
              <a:gd name="T125"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4" h="128">
                <a:moveTo>
                  <a:pt x="104" y="74"/>
                </a:moveTo>
                <a:cubicBezTo>
                  <a:pt x="103" y="73"/>
                  <a:pt x="102" y="72"/>
                  <a:pt x="100" y="72"/>
                </a:cubicBezTo>
                <a:cubicBezTo>
                  <a:pt x="100" y="72"/>
                  <a:pt x="100" y="72"/>
                  <a:pt x="100" y="72"/>
                </a:cubicBezTo>
                <a:cubicBezTo>
                  <a:pt x="99" y="72"/>
                  <a:pt x="99" y="72"/>
                  <a:pt x="98" y="73"/>
                </a:cubicBezTo>
                <a:cubicBezTo>
                  <a:pt x="82" y="77"/>
                  <a:pt x="82" y="77"/>
                  <a:pt x="82" y="77"/>
                </a:cubicBezTo>
                <a:cubicBezTo>
                  <a:pt x="80" y="78"/>
                  <a:pt x="79" y="80"/>
                  <a:pt x="80" y="82"/>
                </a:cubicBezTo>
                <a:cubicBezTo>
                  <a:pt x="81" y="84"/>
                  <a:pt x="84" y="85"/>
                  <a:pt x="85" y="84"/>
                </a:cubicBezTo>
                <a:cubicBezTo>
                  <a:pt x="96" y="81"/>
                  <a:pt x="96" y="81"/>
                  <a:pt x="96" y="81"/>
                </a:cubicBezTo>
                <a:cubicBezTo>
                  <a:pt x="93" y="102"/>
                  <a:pt x="77" y="118"/>
                  <a:pt x="56" y="120"/>
                </a:cubicBezTo>
                <a:cubicBezTo>
                  <a:pt x="56" y="52"/>
                  <a:pt x="56" y="52"/>
                  <a:pt x="56" y="52"/>
                </a:cubicBezTo>
                <a:cubicBezTo>
                  <a:pt x="68" y="52"/>
                  <a:pt x="68" y="52"/>
                  <a:pt x="68" y="52"/>
                </a:cubicBezTo>
                <a:cubicBezTo>
                  <a:pt x="70" y="52"/>
                  <a:pt x="72" y="50"/>
                  <a:pt x="72" y="48"/>
                </a:cubicBezTo>
                <a:cubicBezTo>
                  <a:pt x="72" y="46"/>
                  <a:pt x="70" y="44"/>
                  <a:pt x="68" y="44"/>
                </a:cubicBezTo>
                <a:cubicBezTo>
                  <a:pt x="56" y="44"/>
                  <a:pt x="56" y="44"/>
                  <a:pt x="56" y="44"/>
                </a:cubicBezTo>
                <a:cubicBezTo>
                  <a:pt x="56" y="32"/>
                  <a:pt x="56" y="32"/>
                  <a:pt x="56" y="32"/>
                </a:cubicBezTo>
                <a:cubicBezTo>
                  <a:pt x="58" y="31"/>
                  <a:pt x="61" y="30"/>
                  <a:pt x="63" y="28"/>
                </a:cubicBezTo>
                <a:cubicBezTo>
                  <a:pt x="63" y="28"/>
                  <a:pt x="63" y="28"/>
                  <a:pt x="63" y="28"/>
                </a:cubicBezTo>
                <a:cubicBezTo>
                  <a:pt x="63" y="27"/>
                  <a:pt x="64" y="27"/>
                  <a:pt x="64" y="26"/>
                </a:cubicBezTo>
                <a:cubicBezTo>
                  <a:pt x="64" y="26"/>
                  <a:pt x="65" y="26"/>
                  <a:pt x="65" y="26"/>
                </a:cubicBezTo>
                <a:cubicBezTo>
                  <a:pt x="65" y="25"/>
                  <a:pt x="65" y="25"/>
                  <a:pt x="66" y="24"/>
                </a:cubicBezTo>
                <a:cubicBezTo>
                  <a:pt x="66" y="24"/>
                  <a:pt x="66" y="24"/>
                  <a:pt x="66" y="23"/>
                </a:cubicBezTo>
                <a:cubicBezTo>
                  <a:pt x="67" y="23"/>
                  <a:pt x="67" y="22"/>
                  <a:pt x="67" y="22"/>
                </a:cubicBezTo>
                <a:cubicBezTo>
                  <a:pt x="67" y="21"/>
                  <a:pt x="67" y="21"/>
                  <a:pt x="67" y="20"/>
                </a:cubicBezTo>
                <a:cubicBezTo>
                  <a:pt x="68" y="20"/>
                  <a:pt x="68" y="19"/>
                  <a:pt x="68" y="19"/>
                </a:cubicBezTo>
                <a:cubicBezTo>
                  <a:pt x="68" y="18"/>
                  <a:pt x="68" y="17"/>
                  <a:pt x="68" y="16"/>
                </a:cubicBezTo>
                <a:cubicBezTo>
                  <a:pt x="68" y="7"/>
                  <a:pt x="61" y="0"/>
                  <a:pt x="52" y="0"/>
                </a:cubicBezTo>
                <a:cubicBezTo>
                  <a:pt x="43" y="0"/>
                  <a:pt x="36" y="7"/>
                  <a:pt x="36" y="16"/>
                </a:cubicBezTo>
                <a:cubicBezTo>
                  <a:pt x="36" y="17"/>
                  <a:pt x="36" y="18"/>
                  <a:pt x="36" y="19"/>
                </a:cubicBezTo>
                <a:cubicBezTo>
                  <a:pt x="36" y="19"/>
                  <a:pt x="36" y="20"/>
                  <a:pt x="37" y="20"/>
                </a:cubicBezTo>
                <a:cubicBezTo>
                  <a:pt x="37" y="21"/>
                  <a:pt x="37" y="21"/>
                  <a:pt x="37" y="22"/>
                </a:cubicBezTo>
                <a:cubicBezTo>
                  <a:pt x="37" y="22"/>
                  <a:pt x="37" y="23"/>
                  <a:pt x="38" y="23"/>
                </a:cubicBezTo>
                <a:cubicBezTo>
                  <a:pt x="38" y="24"/>
                  <a:pt x="38" y="24"/>
                  <a:pt x="38" y="24"/>
                </a:cubicBezTo>
                <a:cubicBezTo>
                  <a:pt x="39" y="25"/>
                  <a:pt x="39" y="25"/>
                  <a:pt x="39" y="26"/>
                </a:cubicBezTo>
                <a:cubicBezTo>
                  <a:pt x="39" y="26"/>
                  <a:pt x="40" y="26"/>
                  <a:pt x="40" y="26"/>
                </a:cubicBezTo>
                <a:cubicBezTo>
                  <a:pt x="40" y="27"/>
                  <a:pt x="41" y="27"/>
                  <a:pt x="41" y="28"/>
                </a:cubicBezTo>
                <a:cubicBezTo>
                  <a:pt x="41" y="28"/>
                  <a:pt x="41" y="28"/>
                  <a:pt x="41" y="28"/>
                </a:cubicBezTo>
                <a:cubicBezTo>
                  <a:pt x="43" y="30"/>
                  <a:pt x="46" y="31"/>
                  <a:pt x="48" y="32"/>
                </a:cubicBezTo>
                <a:cubicBezTo>
                  <a:pt x="48" y="32"/>
                  <a:pt x="48" y="32"/>
                  <a:pt x="48" y="32"/>
                </a:cubicBezTo>
                <a:cubicBezTo>
                  <a:pt x="48" y="44"/>
                  <a:pt x="48" y="44"/>
                  <a:pt x="48" y="44"/>
                </a:cubicBezTo>
                <a:cubicBezTo>
                  <a:pt x="36" y="44"/>
                  <a:pt x="36" y="44"/>
                  <a:pt x="36" y="44"/>
                </a:cubicBezTo>
                <a:cubicBezTo>
                  <a:pt x="34" y="44"/>
                  <a:pt x="32" y="46"/>
                  <a:pt x="32" y="48"/>
                </a:cubicBezTo>
                <a:cubicBezTo>
                  <a:pt x="32" y="50"/>
                  <a:pt x="34" y="52"/>
                  <a:pt x="36" y="52"/>
                </a:cubicBezTo>
                <a:cubicBezTo>
                  <a:pt x="48" y="52"/>
                  <a:pt x="48" y="52"/>
                  <a:pt x="48" y="52"/>
                </a:cubicBezTo>
                <a:cubicBezTo>
                  <a:pt x="48" y="120"/>
                  <a:pt x="48" y="120"/>
                  <a:pt x="48" y="120"/>
                </a:cubicBezTo>
                <a:cubicBezTo>
                  <a:pt x="27" y="118"/>
                  <a:pt x="11" y="102"/>
                  <a:pt x="8" y="81"/>
                </a:cubicBezTo>
                <a:cubicBezTo>
                  <a:pt x="19" y="84"/>
                  <a:pt x="19" y="84"/>
                  <a:pt x="19" y="84"/>
                </a:cubicBezTo>
                <a:cubicBezTo>
                  <a:pt x="20" y="85"/>
                  <a:pt x="23" y="84"/>
                  <a:pt x="24" y="82"/>
                </a:cubicBezTo>
                <a:cubicBezTo>
                  <a:pt x="25" y="80"/>
                  <a:pt x="24" y="78"/>
                  <a:pt x="22" y="77"/>
                </a:cubicBezTo>
                <a:cubicBezTo>
                  <a:pt x="6" y="73"/>
                  <a:pt x="6" y="73"/>
                  <a:pt x="6" y="73"/>
                </a:cubicBezTo>
                <a:cubicBezTo>
                  <a:pt x="5" y="72"/>
                  <a:pt x="5" y="72"/>
                  <a:pt x="4" y="72"/>
                </a:cubicBezTo>
                <a:cubicBezTo>
                  <a:pt x="4" y="72"/>
                  <a:pt x="4" y="72"/>
                  <a:pt x="4" y="72"/>
                </a:cubicBezTo>
                <a:cubicBezTo>
                  <a:pt x="2" y="72"/>
                  <a:pt x="1" y="73"/>
                  <a:pt x="0" y="74"/>
                </a:cubicBezTo>
                <a:cubicBezTo>
                  <a:pt x="0" y="75"/>
                  <a:pt x="0" y="75"/>
                  <a:pt x="0" y="76"/>
                </a:cubicBezTo>
                <a:cubicBezTo>
                  <a:pt x="0" y="76"/>
                  <a:pt x="0" y="76"/>
                  <a:pt x="0" y="76"/>
                </a:cubicBezTo>
                <a:cubicBezTo>
                  <a:pt x="0" y="105"/>
                  <a:pt x="23" y="128"/>
                  <a:pt x="52" y="128"/>
                </a:cubicBezTo>
                <a:cubicBezTo>
                  <a:pt x="81" y="128"/>
                  <a:pt x="104" y="105"/>
                  <a:pt x="104" y="76"/>
                </a:cubicBezTo>
                <a:cubicBezTo>
                  <a:pt x="104" y="76"/>
                  <a:pt x="104" y="76"/>
                  <a:pt x="104" y="76"/>
                </a:cubicBezTo>
                <a:cubicBezTo>
                  <a:pt x="104" y="75"/>
                  <a:pt x="104" y="75"/>
                  <a:pt x="104" y="74"/>
                </a:cubicBezTo>
                <a:close/>
                <a:moveTo>
                  <a:pt x="44" y="16"/>
                </a:moveTo>
                <a:cubicBezTo>
                  <a:pt x="44" y="12"/>
                  <a:pt x="48" y="8"/>
                  <a:pt x="52" y="8"/>
                </a:cubicBezTo>
                <a:cubicBezTo>
                  <a:pt x="56" y="8"/>
                  <a:pt x="60" y="12"/>
                  <a:pt x="60" y="16"/>
                </a:cubicBezTo>
                <a:cubicBezTo>
                  <a:pt x="60" y="21"/>
                  <a:pt x="56" y="24"/>
                  <a:pt x="52" y="24"/>
                </a:cubicBezTo>
                <a:cubicBezTo>
                  <a:pt x="48" y="24"/>
                  <a:pt x="44" y="21"/>
                  <a:pt x="44" y="16"/>
                </a:cubicBezTo>
                <a:close/>
              </a:path>
            </a:pathLst>
          </a:custGeom>
          <a:solidFill>
            <a:srgbClr val="1C1C1E"/>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solidFill>
                  <a:srgbClr val="F2BB61"/>
                </a:solidFill>
              </a:ln>
              <a:solidFill>
                <a:srgbClr val="1C1C1E"/>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spTree>
    <p:extLst>
      <p:ext uri="{BB962C8B-B14F-4D97-AF65-F5344CB8AC3E}">
        <p14:creationId xmlns:p14="http://schemas.microsoft.com/office/powerpoint/2010/main" val="1849933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750"/>
                            </p:stCondLst>
                            <p:childTnLst>
                              <p:par>
                                <p:cTn id="16" presetID="53" presetClass="entr" presetSubtype="16"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ppt_w</p:attrName>
                                        </p:attrNameLst>
                                      </p:cBhvr>
                                      <p:tavLst>
                                        <p:tav tm="0">
                                          <p:val>
                                            <p:fltVal val="0"/>
                                          </p:val>
                                        </p:tav>
                                        <p:tav tm="100000">
                                          <p:val>
                                            <p:strVal val="#ppt_w"/>
                                          </p:val>
                                        </p:tav>
                                      </p:tavLst>
                                    </p:anim>
                                    <p:anim calcmode="lin" valueType="num">
                                      <p:cBhvr>
                                        <p:cTn id="19" dur="500" fill="hold"/>
                                        <p:tgtEl>
                                          <p:spTgt spid="28"/>
                                        </p:tgtEl>
                                        <p:attrNameLst>
                                          <p:attrName>ppt_h</p:attrName>
                                        </p:attrNameLst>
                                      </p:cBhvr>
                                      <p:tavLst>
                                        <p:tav tm="0">
                                          <p:val>
                                            <p:fltVal val="0"/>
                                          </p:val>
                                        </p:tav>
                                        <p:tav tm="100000">
                                          <p:val>
                                            <p:strVal val="#ppt_h"/>
                                          </p:val>
                                        </p:tav>
                                      </p:tavLst>
                                    </p:anim>
                                    <p:animEffect transition="in" filter="fade">
                                      <p:cBhvr>
                                        <p:cTn id="20" dur="500"/>
                                        <p:tgtEl>
                                          <p:spTgt spid="28"/>
                                        </p:tgtEl>
                                      </p:cBhvr>
                                    </p:animEffect>
                                  </p:childTnLst>
                                </p:cTn>
                              </p:par>
                              <p:par>
                                <p:cTn id="21" presetID="53" presetClass="entr" presetSubtype="16" fill="hold" grpId="0" nodeType="withEffect">
                                  <p:stCondLst>
                                    <p:cond delay="25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par>
                                <p:cTn id="26" presetID="53" presetClass="entr" presetSubtype="16" fill="hold" grpId="0" nodeType="withEffect">
                                  <p:stCondLst>
                                    <p:cond delay="50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childTnLst>
                                </p:cTn>
                              </p:par>
                            </p:childTnLst>
                          </p:cTn>
                        </p:par>
                        <p:par>
                          <p:cTn id="31" fill="hold">
                            <p:stCondLst>
                              <p:cond delay="1750"/>
                            </p:stCondLst>
                            <p:childTnLst>
                              <p:par>
                                <p:cTn id="32" presetID="10" presetClass="entr" presetSubtype="0"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250"/>
                                        <p:tgtEl>
                                          <p:spTgt spid="18"/>
                                        </p:tgtEl>
                                      </p:cBhvr>
                                    </p:animEffect>
                                  </p:childTnLst>
                                </p:cTn>
                              </p:par>
                            </p:childTnLst>
                          </p:cTn>
                        </p:par>
                        <p:par>
                          <p:cTn id="35" fill="hold">
                            <p:stCondLst>
                              <p:cond delay="2000"/>
                            </p:stCondLst>
                            <p:childTnLst>
                              <p:par>
                                <p:cTn id="36" presetID="50" presetClass="entr" presetSubtype="0" decel="10000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strVal val="#ppt_w+.3"/>
                                          </p:val>
                                        </p:tav>
                                        <p:tav tm="100000">
                                          <p:val>
                                            <p:strVal val="#ppt_w"/>
                                          </p:val>
                                        </p:tav>
                                      </p:tavLst>
                                    </p:anim>
                                    <p:anim calcmode="lin" valueType="num">
                                      <p:cBhvr>
                                        <p:cTn id="39" dur="500" fill="hold"/>
                                        <p:tgtEl>
                                          <p:spTgt spid="7"/>
                                        </p:tgtEl>
                                        <p:attrNameLst>
                                          <p:attrName>ppt_h</p:attrName>
                                        </p:attrNameLst>
                                      </p:cBhvr>
                                      <p:tavLst>
                                        <p:tav tm="0">
                                          <p:val>
                                            <p:strVal val="#ppt_h"/>
                                          </p:val>
                                        </p:tav>
                                        <p:tav tm="100000">
                                          <p:val>
                                            <p:strVal val="#ppt_h"/>
                                          </p:val>
                                        </p:tav>
                                      </p:tavLst>
                                    </p:anim>
                                    <p:animEffect transition="in" filter="fade">
                                      <p:cBhvr>
                                        <p:cTn id="40" dur="500"/>
                                        <p:tgtEl>
                                          <p:spTgt spid="7"/>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up)">
                                      <p:cBhvr>
                                        <p:cTn id="44" dur="500"/>
                                        <p:tgtEl>
                                          <p:spTgt spid="8"/>
                                        </p:tgtEl>
                                      </p:cBhvr>
                                    </p:animEffect>
                                  </p:childTnLst>
                                </p:cTn>
                              </p:par>
                            </p:childTnLst>
                          </p:cTn>
                        </p:par>
                        <p:par>
                          <p:cTn id="45" fill="hold">
                            <p:stCondLst>
                              <p:cond delay="3000"/>
                            </p:stCondLst>
                            <p:childTnLst>
                              <p:par>
                                <p:cTn id="46" presetID="12" presetClass="entr" presetSubtype="1"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p:tgtEl>
                                          <p:spTgt spid="9"/>
                                        </p:tgtEl>
                                        <p:attrNameLst>
                                          <p:attrName>ppt_y</p:attrName>
                                        </p:attrNameLst>
                                      </p:cBhvr>
                                      <p:tavLst>
                                        <p:tav tm="0">
                                          <p:val>
                                            <p:strVal val="#ppt_y-#ppt_h*1.125000"/>
                                          </p:val>
                                        </p:tav>
                                        <p:tav tm="100000">
                                          <p:val>
                                            <p:strVal val="#ppt_y"/>
                                          </p:val>
                                        </p:tav>
                                      </p:tavLst>
                                    </p:anim>
                                    <p:animEffect transition="in" filter="wipe(down)">
                                      <p:cBhvr>
                                        <p:cTn id="49" dur="500"/>
                                        <p:tgtEl>
                                          <p:spTgt spid="9"/>
                                        </p:tgtEl>
                                      </p:cBhvr>
                                    </p:animEffect>
                                  </p:childTnLst>
                                </p:cTn>
                              </p:par>
                            </p:childTnLst>
                          </p:cTn>
                        </p:par>
                        <p:par>
                          <p:cTn id="50" fill="hold">
                            <p:stCondLst>
                              <p:cond delay="3500"/>
                            </p:stCondLst>
                            <p:childTnLst>
                              <p:par>
                                <p:cTn id="51" presetID="23" presetClass="entr" presetSubtype="288"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strVal val="4/3*#ppt_w"/>
                                          </p:val>
                                        </p:tav>
                                        <p:tav tm="100000">
                                          <p:val>
                                            <p:strVal val="#ppt_w"/>
                                          </p:val>
                                        </p:tav>
                                      </p:tavLst>
                                    </p:anim>
                                    <p:anim calcmode="lin" valueType="num">
                                      <p:cBhvr>
                                        <p:cTn id="54"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7" grpId="0"/>
      <p:bldP spid="9" grpId="0"/>
      <p:bldP spid="10" grpId="0" animBg="1"/>
      <p:bldP spid="28" grpId="0" animBg="1"/>
      <p:bldP spid="29" grpId="0" animBg="1"/>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18" name="Oval 17"/>
          <p:cNvSpPr/>
          <p:nvPr/>
        </p:nvSpPr>
        <p:spPr>
          <a:xfrm>
            <a:off x="5513853" y="2755073"/>
            <a:ext cx="1164297" cy="1164297"/>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7" name="Isosceles Triangle 26"/>
          <p:cNvSpPr/>
          <p:nvPr/>
        </p:nvSpPr>
        <p:spPr>
          <a:xfrm rot="10800000">
            <a:off x="5486827" y="2977886"/>
            <a:ext cx="1218348" cy="1050300"/>
          </a:xfrm>
          <a:prstGeom prst="triangl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2" name="TextBox 51"/>
          <p:cNvSpPr txBox="1"/>
          <p:nvPr/>
        </p:nvSpPr>
        <p:spPr>
          <a:xfrm>
            <a:off x="5716834" y="4207449"/>
            <a:ext cx="763351" cy="369332"/>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chemeClr val="bg1">
                    <a:lumMod val="95000"/>
                  </a:schemeClr>
                </a:solidFill>
                <a:effectLst/>
                <a:uLnTx/>
                <a:uFillTx/>
                <a:cs typeface="+mn-ea"/>
                <a:sym typeface="+mn-lt"/>
              </a:rPr>
              <a:t>CAMERA</a:t>
            </a:r>
          </a:p>
        </p:txBody>
      </p:sp>
      <p:sp>
        <p:nvSpPr>
          <p:cNvPr id="35" name="Shape 937"/>
          <p:cNvSpPr/>
          <p:nvPr/>
        </p:nvSpPr>
        <p:spPr>
          <a:xfrm>
            <a:off x="5948774" y="3186874"/>
            <a:ext cx="322546" cy="286925"/>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1C1C1E"/>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sp>
        <p:nvSpPr>
          <p:cNvPr id="36" name="Oval 35"/>
          <p:cNvSpPr/>
          <p:nvPr/>
        </p:nvSpPr>
        <p:spPr>
          <a:xfrm>
            <a:off x="1710553" y="2755073"/>
            <a:ext cx="1164297" cy="1164297"/>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7" name="Isosceles Triangle 36"/>
          <p:cNvSpPr/>
          <p:nvPr/>
        </p:nvSpPr>
        <p:spPr>
          <a:xfrm rot="10800000">
            <a:off x="1683527" y="2977886"/>
            <a:ext cx="1218348" cy="1050300"/>
          </a:xfrm>
          <a:prstGeom prst="triangl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0" name="TextBox 49"/>
          <p:cNvSpPr txBox="1"/>
          <p:nvPr/>
        </p:nvSpPr>
        <p:spPr>
          <a:xfrm>
            <a:off x="1931866" y="4207449"/>
            <a:ext cx="721672" cy="369332"/>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chemeClr val="bg1">
                    <a:lumMod val="95000"/>
                  </a:schemeClr>
                </a:solidFill>
                <a:effectLst/>
                <a:uLnTx/>
                <a:uFillTx/>
                <a:cs typeface="+mn-ea"/>
                <a:sym typeface="+mn-lt"/>
              </a:rPr>
              <a:t>HEALTH</a:t>
            </a:r>
          </a:p>
        </p:txBody>
      </p:sp>
      <p:grpSp>
        <p:nvGrpSpPr>
          <p:cNvPr id="38" name="Group 232"/>
          <p:cNvGrpSpPr/>
          <p:nvPr/>
        </p:nvGrpSpPr>
        <p:grpSpPr>
          <a:xfrm>
            <a:off x="2107519" y="3165677"/>
            <a:ext cx="339881" cy="343088"/>
            <a:chOff x="2578100" y="1057275"/>
            <a:chExt cx="504825" cy="509587"/>
          </a:xfrm>
          <a:solidFill>
            <a:srgbClr val="1C1C1E"/>
          </a:solidFill>
        </p:grpSpPr>
        <p:sp>
          <p:nvSpPr>
            <p:cNvPr id="43"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5"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6"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2"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3"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4"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5"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6"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7"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8"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9"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0"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41" name="Oval 40"/>
          <p:cNvSpPr/>
          <p:nvPr/>
        </p:nvSpPr>
        <p:spPr>
          <a:xfrm>
            <a:off x="9317152" y="2755073"/>
            <a:ext cx="1164297" cy="1164297"/>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2" name="Isosceles Triangle 41"/>
          <p:cNvSpPr/>
          <p:nvPr/>
        </p:nvSpPr>
        <p:spPr>
          <a:xfrm rot="10800000">
            <a:off x="9290126" y="2977886"/>
            <a:ext cx="1218348" cy="1050300"/>
          </a:xfrm>
          <a:prstGeom prst="triangl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4" name="TextBox 53"/>
          <p:cNvSpPr txBox="1"/>
          <p:nvPr/>
        </p:nvSpPr>
        <p:spPr>
          <a:xfrm>
            <a:off x="9572930" y="4207449"/>
            <a:ext cx="652743" cy="369332"/>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chemeClr val="bg1">
                    <a:lumMod val="95000"/>
                  </a:schemeClr>
                </a:solidFill>
                <a:effectLst/>
                <a:uLnTx/>
                <a:uFillTx/>
                <a:cs typeface="+mn-ea"/>
                <a:sym typeface="+mn-lt"/>
              </a:rPr>
              <a:t>MUSİC</a:t>
            </a:r>
          </a:p>
        </p:txBody>
      </p:sp>
      <p:grpSp>
        <p:nvGrpSpPr>
          <p:cNvPr id="71" name="Group 248"/>
          <p:cNvGrpSpPr/>
          <p:nvPr/>
        </p:nvGrpSpPr>
        <p:grpSpPr>
          <a:xfrm>
            <a:off x="9781879" y="3202474"/>
            <a:ext cx="248884" cy="331511"/>
            <a:chOff x="5270500" y="1657350"/>
            <a:chExt cx="392112" cy="522288"/>
          </a:xfrm>
          <a:solidFill>
            <a:srgbClr val="1C1C1E"/>
          </a:solidFill>
        </p:grpSpPr>
        <p:sp>
          <p:nvSpPr>
            <p:cNvPr id="72" name="Freeform 43"/>
            <p:cNvSpPr>
              <a:spLocks/>
            </p:cNvSpPr>
            <p:nvPr/>
          </p:nvSpPr>
          <p:spPr bwMode="auto">
            <a:xfrm>
              <a:off x="5446713" y="1965325"/>
              <a:ext cx="39687" cy="136525"/>
            </a:xfrm>
            <a:custGeom>
              <a:avLst/>
              <a:gdLst>
                <a:gd name="T0" fmla="*/ 18 w 18"/>
                <a:gd name="T1" fmla="*/ 61 h 61"/>
                <a:gd name="T2" fmla="*/ 18 w 18"/>
                <a:gd name="T3" fmla="*/ 0 h 61"/>
                <a:gd name="T4" fmla="*/ 9 w 18"/>
                <a:gd name="T5" fmla="*/ 0 h 61"/>
                <a:gd name="T6" fmla="*/ 0 w 18"/>
                <a:gd name="T7" fmla="*/ 0 h 61"/>
                <a:gd name="T8" fmla="*/ 0 w 18"/>
                <a:gd name="T9" fmla="*/ 61 h 61"/>
                <a:gd name="T10" fmla="*/ 9 w 18"/>
                <a:gd name="T11" fmla="*/ 60 h 61"/>
                <a:gd name="T12" fmla="*/ 18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61"/>
                  </a:moveTo>
                  <a:cubicBezTo>
                    <a:pt x="18" y="0"/>
                    <a:pt x="18" y="0"/>
                    <a:pt x="18" y="0"/>
                  </a:cubicBezTo>
                  <a:cubicBezTo>
                    <a:pt x="15" y="0"/>
                    <a:pt x="12" y="0"/>
                    <a:pt x="9" y="0"/>
                  </a:cubicBezTo>
                  <a:cubicBezTo>
                    <a:pt x="6" y="0"/>
                    <a:pt x="3" y="0"/>
                    <a:pt x="0" y="0"/>
                  </a:cubicBezTo>
                  <a:cubicBezTo>
                    <a:pt x="0" y="61"/>
                    <a:pt x="0" y="61"/>
                    <a:pt x="0" y="61"/>
                  </a:cubicBezTo>
                  <a:cubicBezTo>
                    <a:pt x="3" y="60"/>
                    <a:pt x="6" y="60"/>
                    <a:pt x="9" y="60"/>
                  </a:cubicBezTo>
                  <a:cubicBezTo>
                    <a:pt x="12" y="60"/>
                    <a:pt x="15" y="60"/>
                    <a:pt x="1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3" name="Freeform 44"/>
            <p:cNvSpPr>
              <a:spLocks/>
            </p:cNvSpPr>
            <p:nvPr/>
          </p:nvSpPr>
          <p:spPr bwMode="auto">
            <a:xfrm>
              <a:off x="5270500" y="1657350"/>
              <a:ext cx="392112" cy="293688"/>
            </a:xfrm>
            <a:custGeom>
              <a:avLst/>
              <a:gdLst>
                <a:gd name="T0" fmla="*/ 175 w 175"/>
                <a:gd name="T1" fmla="*/ 43 h 131"/>
                <a:gd name="T2" fmla="*/ 163 w 175"/>
                <a:gd name="T3" fmla="*/ 0 h 131"/>
                <a:gd name="T4" fmla="*/ 125 w 175"/>
                <a:gd name="T5" fmla="*/ 21 h 131"/>
                <a:gd name="T6" fmla="*/ 87 w 175"/>
                <a:gd name="T7" fmla="*/ 0 h 131"/>
                <a:gd name="T8" fmla="*/ 49 w 175"/>
                <a:gd name="T9" fmla="*/ 21 h 131"/>
                <a:gd name="T10" fmla="*/ 11 w 175"/>
                <a:gd name="T11" fmla="*/ 0 h 131"/>
                <a:gd name="T12" fmla="*/ 0 w 175"/>
                <a:gd name="T13" fmla="*/ 43 h 131"/>
                <a:gd name="T14" fmla="*/ 78 w 175"/>
                <a:gd name="T15" fmla="*/ 131 h 131"/>
                <a:gd name="T16" fmla="*/ 87 w 175"/>
                <a:gd name="T17" fmla="*/ 131 h 131"/>
                <a:gd name="T18" fmla="*/ 96 w 175"/>
                <a:gd name="T19" fmla="*/ 131 h 131"/>
                <a:gd name="T20" fmla="*/ 175 w 175"/>
                <a:gd name="T21" fmla="*/ 4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31">
                  <a:moveTo>
                    <a:pt x="175" y="43"/>
                  </a:moveTo>
                  <a:cubicBezTo>
                    <a:pt x="175" y="27"/>
                    <a:pt x="171" y="13"/>
                    <a:pt x="163" y="0"/>
                  </a:cubicBezTo>
                  <a:cubicBezTo>
                    <a:pt x="125" y="21"/>
                    <a:pt x="125" y="21"/>
                    <a:pt x="125" y="21"/>
                  </a:cubicBezTo>
                  <a:cubicBezTo>
                    <a:pt x="87" y="0"/>
                    <a:pt x="87" y="0"/>
                    <a:pt x="87" y="0"/>
                  </a:cubicBezTo>
                  <a:cubicBezTo>
                    <a:pt x="49" y="21"/>
                    <a:pt x="49" y="21"/>
                    <a:pt x="49" y="21"/>
                  </a:cubicBezTo>
                  <a:cubicBezTo>
                    <a:pt x="11" y="0"/>
                    <a:pt x="11" y="0"/>
                    <a:pt x="11" y="0"/>
                  </a:cubicBezTo>
                  <a:cubicBezTo>
                    <a:pt x="4" y="13"/>
                    <a:pt x="0" y="27"/>
                    <a:pt x="0" y="43"/>
                  </a:cubicBezTo>
                  <a:cubicBezTo>
                    <a:pt x="0" y="89"/>
                    <a:pt x="34" y="126"/>
                    <a:pt x="78" y="131"/>
                  </a:cubicBezTo>
                  <a:cubicBezTo>
                    <a:pt x="81" y="131"/>
                    <a:pt x="84" y="131"/>
                    <a:pt x="87" y="131"/>
                  </a:cubicBezTo>
                  <a:cubicBezTo>
                    <a:pt x="90" y="131"/>
                    <a:pt x="93" y="131"/>
                    <a:pt x="96" y="131"/>
                  </a:cubicBezTo>
                  <a:cubicBezTo>
                    <a:pt x="140" y="126"/>
                    <a:pt x="175" y="89"/>
                    <a:pt x="1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4" name="Freeform 45"/>
            <p:cNvSpPr>
              <a:spLocks/>
            </p:cNvSpPr>
            <p:nvPr/>
          </p:nvSpPr>
          <p:spPr bwMode="auto">
            <a:xfrm>
              <a:off x="5351463" y="1968500"/>
              <a:ext cx="82550" cy="84138"/>
            </a:xfrm>
            <a:custGeom>
              <a:avLst/>
              <a:gdLst>
                <a:gd name="T0" fmla="*/ 35 w 37"/>
                <a:gd name="T1" fmla="*/ 35 h 37"/>
                <a:gd name="T2" fmla="*/ 27 w 37"/>
                <a:gd name="T3" fmla="*/ 10 h 37"/>
                <a:gd name="T4" fmla="*/ 2 w 37"/>
                <a:gd name="T5" fmla="*/ 2 h 37"/>
                <a:gd name="T6" fmla="*/ 10 w 37"/>
                <a:gd name="T7" fmla="*/ 27 h 37"/>
                <a:gd name="T8" fmla="*/ 35 w 37"/>
                <a:gd name="T9" fmla="*/ 35 h 37"/>
              </a:gdLst>
              <a:ahLst/>
              <a:cxnLst>
                <a:cxn ang="0">
                  <a:pos x="T0" y="T1"/>
                </a:cxn>
                <a:cxn ang="0">
                  <a:pos x="T2" y="T3"/>
                </a:cxn>
                <a:cxn ang="0">
                  <a:pos x="T4" y="T5"/>
                </a:cxn>
                <a:cxn ang="0">
                  <a:pos x="T6" y="T7"/>
                </a:cxn>
                <a:cxn ang="0">
                  <a:pos x="T8" y="T9"/>
                </a:cxn>
              </a:cxnLst>
              <a:rect l="0" t="0" r="r" b="b"/>
              <a:pathLst>
                <a:path w="37" h="37">
                  <a:moveTo>
                    <a:pt x="35" y="35"/>
                  </a:moveTo>
                  <a:cubicBezTo>
                    <a:pt x="37" y="26"/>
                    <a:pt x="34" y="16"/>
                    <a:pt x="27" y="10"/>
                  </a:cubicBezTo>
                  <a:cubicBezTo>
                    <a:pt x="20" y="3"/>
                    <a:pt x="11" y="0"/>
                    <a:pt x="2" y="2"/>
                  </a:cubicBezTo>
                  <a:cubicBezTo>
                    <a:pt x="0" y="11"/>
                    <a:pt x="3" y="20"/>
                    <a:pt x="10" y="27"/>
                  </a:cubicBezTo>
                  <a:cubicBezTo>
                    <a:pt x="17" y="34"/>
                    <a:pt x="26" y="37"/>
                    <a:pt x="35"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5" name="Freeform 46"/>
            <p:cNvSpPr>
              <a:spLocks/>
            </p:cNvSpPr>
            <p:nvPr/>
          </p:nvSpPr>
          <p:spPr bwMode="auto">
            <a:xfrm>
              <a:off x="5497513" y="1968500"/>
              <a:ext cx="82550" cy="84138"/>
            </a:xfrm>
            <a:custGeom>
              <a:avLst/>
              <a:gdLst>
                <a:gd name="T0" fmla="*/ 27 w 37"/>
                <a:gd name="T1" fmla="*/ 27 h 37"/>
                <a:gd name="T2" fmla="*/ 35 w 37"/>
                <a:gd name="T3" fmla="*/ 2 h 37"/>
                <a:gd name="T4" fmla="*/ 10 w 37"/>
                <a:gd name="T5" fmla="*/ 10 h 37"/>
                <a:gd name="T6" fmla="*/ 2 w 37"/>
                <a:gd name="T7" fmla="*/ 35 h 37"/>
                <a:gd name="T8" fmla="*/ 27 w 37"/>
                <a:gd name="T9" fmla="*/ 27 h 37"/>
              </a:gdLst>
              <a:ahLst/>
              <a:cxnLst>
                <a:cxn ang="0">
                  <a:pos x="T0" y="T1"/>
                </a:cxn>
                <a:cxn ang="0">
                  <a:pos x="T2" y="T3"/>
                </a:cxn>
                <a:cxn ang="0">
                  <a:pos x="T4" y="T5"/>
                </a:cxn>
                <a:cxn ang="0">
                  <a:pos x="T6" y="T7"/>
                </a:cxn>
                <a:cxn ang="0">
                  <a:pos x="T8" y="T9"/>
                </a:cxn>
              </a:cxnLst>
              <a:rect l="0" t="0" r="r" b="b"/>
              <a:pathLst>
                <a:path w="37" h="37">
                  <a:moveTo>
                    <a:pt x="27" y="27"/>
                  </a:moveTo>
                  <a:cubicBezTo>
                    <a:pt x="34" y="20"/>
                    <a:pt x="37" y="11"/>
                    <a:pt x="35" y="2"/>
                  </a:cubicBezTo>
                  <a:cubicBezTo>
                    <a:pt x="26" y="0"/>
                    <a:pt x="17" y="3"/>
                    <a:pt x="10" y="10"/>
                  </a:cubicBezTo>
                  <a:cubicBezTo>
                    <a:pt x="3" y="16"/>
                    <a:pt x="0" y="26"/>
                    <a:pt x="2" y="35"/>
                  </a:cubicBezTo>
                  <a:cubicBezTo>
                    <a:pt x="11" y="37"/>
                    <a:pt x="21" y="34"/>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6" name="Freeform 47"/>
            <p:cNvSpPr>
              <a:spLocks/>
            </p:cNvSpPr>
            <p:nvPr/>
          </p:nvSpPr>
          <p:spPr bwMode="auto">
            <a:xfrm>
              <a:off x="5351463" y="2112963"/>
              <a:ext cx="231775" cy="66675"/>
            </a:xfrm>
            <a:custGeom>
              <a:avLst/>
              <a:gdLst>
                <a:gd name="T0" fmla="*/ 60 w 103"/>
                <a:gd name="T1" fmla="*/ 1 h 30"/>
                <a:gd name="T2" fmla="*/ 51 w 103"/>
                <a:gd name="T3" fmla="*/ 0 h 30"/>
                <a:gd name="T4" fmla="*/ 42 w 103"/>
                <a:gd name="T5" fmla="*/ 1 h 30"/>
                <a:gd name="T6" fmla="*/ 0 w 103"/>
                <a:gd name="T7" fmla="*/ 30 h 30"/>
                <a:gd name="T8" fmla="*/ 103 w 103"/>
                <a:gd name="T9" fmla="*/ 30 h 30"/>
                <a:gd name="T10" fmla="*/ 60 w 103"/>
                <a:gd name="T11" fmla="*/ 1 h 30"/>
              </a:gdLst>
              <a:ahLst/>
              <a:cxnLst>
                <a:cxn ang="0">
                  <a:pos x="T0" y="T1"/>
                </a:cxn>
                <a:cxn ang="0">
                  <a:pos x="T2" y="T3"/>
                </a:cxn>
                <a:cxn ang="0">
                  <a:pos x="T4" y="T5"/>
                </a:cxn>
                <a:cxn ang="0">
                  <a:pos x="T6" y="T7"/>
                </a:cxn>
                <a:cxn ang="0">
                  <a:pos x="T8" y="T9"/>
                </a:cxn>
                <a:cxn ang="0">
                  <a:pos x="T10" y="T11"/>
                </a:cxn>
              </a:cxnLst>
              <a:rect l="0" t="0" r="r" b="b"/>
              <a:pathLst>
                <a:path w="103" h="30">
                  <a:moveTo>
                    <a:pt x="60" y="1"/>
                  </a:moveTo>
                  <a:cubicBezTo>
                    <a:pt x="57" y="1"/>
                    <a:pt x="54" y="0"/>
                    <a:pt x="51" y="0"/>
                  </a:cubicBezTo>
                  <a:cubicBezTo>
                    <a:pt x="48" y="0"/>
                    <a:pt x="45" y="1"/>
                    <a:pt x="42" y="1"/>
                  </a:cubicBezTo>
                  <a:cubicBezTo>
                    <a:pt x="18" y="3"/>
                    <a:pt x="0" y="15"/>
                    <a:pt x="0" y="30"/>
                  </a:cubicBezTo>
                  <a:cubicBezTo>
                    <a:pt x="103" y="30"/>
                    <a:pt x="103" y="30"/>
                    <a:pt x="103" y="30"/>
                  </a:cubicBezTo>
                  <a:cubicBezTo>
                    <a:pt x="103" y="15"/>
                    <a:pt x="84" y="3"/>
                    <a:pt x="6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39" name="Oval 38"/>
          <p:cNvSpPr/>
          <p:nvPr/>
        </p:nvSpPr>
        <p:spPr>
          <a:xfrm>
            <a:off x="3612203" y="2755073"/>
            <a:ext cx="1164297" cy="1164297"/>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0" name="Isosceles Triangle 39"/>
          <p:cNvSpPr/>
          <p:nvPr/>
        </p:nvSpPr>
        <p:spPr>
          <a:xfrm rot="10800000">
            <a:off x="3585177" y="2977886"/>
            <a:ext cx="1218348" cy="1050300"/>
          </a:xfrm>
          <a:prstGeom prst="triangl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1" name="TextBox 50"/>
          <p:cNvSpPr txBox="1"/>
          <p:nvPr/>
        </p:nvSpPr>
        <p:spPr>
          <a:xfrm>
            <a:off x="3666804" y="4207449"/>
            <a:ext cx="1055097" cy="369332"/>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chemeClr val="bg1">
                    <a:lumMod val="95000"/>
                  </a:schemeClr>
                </a:solidFill>
                <a:effectLst/>
                <a:uLnTx/>
                <a:uFillTx/>
                <a:cs typeface="+mn-ea"/>
                <a:sym typeface="+mn-lt"/>
              </a:rPr>
              <a:t>RAİN PROOF</a:t>
            </a:r>
          </a:p>
        </p:txBody>
      </p:sp>
      <p:sp>
        <p:nvSpPr>
          <p:cNvPr id="77" name="Shape 4425"/>
          <p:cNvSpPr/>
          <p:nvPr/>
        </p:nvSpPr>
        <p:spPr>
          <a:xfrm>
            <a:off x="3987697" y="3202474"/>
            <a:ext cx="407081" cy="309379"/>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1C1C1E"/>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sp>
        <p:nvSpPr>
          <p:cNvPr id="30" name="Oval 29"/>
          <p:cNvSpPr/>
          <p:nvPr/>
        </p:nvSpPr>
        <p:spPr>
          <a:xfrm>
            <a:off x="7415503" y="2755073"/>
            <a:ext cx="1164297" cy="1164297"/>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1" name="Isosceles Triangle 30"/>
          <p:cNvSpPr/>
          <p:nvPr/>
        </p:nvSpPr>
        <p:spPr>
          <a:xfrm rot="10800000">
            <a:off x="7388477" y="2977886"/>
            <a:ext cx="1218348" cy="1050300"/>
          </a:xfrm>
          <a:prstGeom prst="triangl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3" name="TextBox 52"/>
          <p:cNvSpPr txBox="1"/>
          <p:nvPr/>
        </p:nvSpPr>
        <p:spPr>
          <a:xfrm>
            <a:off x="7718670" y="4207449"/>
            <a:ext cx="562975" cy="369332"/>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chemeClr val="bg1">
                    <a:lumMod val="95000"/>
                  </a:schemeClr>
                </a:solidFill>
                <a:effectLst/>
                <a:uLnTx/>
                <a:uFillTx/>
                <a:cs typeface="+mn-ea"/>
                <a:sym typeface="+mn-lt"/>
              </a:rPr>
              <a:t>LOOP</a:t>
            </a:r>
          </a:p>
        </p:txBody>
      </p:sp>
      <p:grpSp>
        <p:nvGrpSpPr>
          <p:cNvPr id="78" name="Group 89"/>
          <p:cNvGrpSpPr/>
          <p:nvPr/>
        </p:nvGrpSpPr>
        <p:grpSpPr>
          <a:xfrm>
            <a:off x="7837362" y="3195258"/>
            <a:ext cx="320575" cy="315159"/>
            <a:chOff x="4749800" y="4251325"/>
            <a:chExt cx="469900" cy="461962"/>
          </a:xfrm>
          <a:solidFill>
            <a:srgbClr val="1C1C1E"/>
          </a:solidFill>
        </p:grpSpPr>
        <p:sp>
          <p:nvSpPr>
            <p:cNvPr id="79" name="Freeform 136"/>
            <p:cNvSpPr>
              <a:spLocks/>
            </p:cNvSpPr>
            <p:nvPr/>
          </p:nvSpPr>
          <p:spPr bwMode="auto">
            <a:xfrm>
              <a:off x="4768850" y="4479925"/>
              <a:ext cx="430212" cy="233362"/>
            </a:xfrm>
            <a:custGeom>
              <a:avLst/>
              <a:gdLst>
                <a:gd name="T0" fmla="*/ 271 w 271"/>
                <a:gd name="T1" fmla="*/ 0 h 147"/>
                <a:gd name="T2" fmla="*/ 216 w 271"/>
                <a:gd name="T3" fmla="*/ 0 h 147"/>
                <a:gd name="T4" fmla="*/ 260 w 271"/>
                <a:gd name="T5" fmla="*/ 74 h 147"/>
                <a:gd name="T6" fmla="*/ 217 w 271"/>
                <a:gd name="T7" fmla="*/ 69 h 147"/>
                <a:gd name="T8" fmla="*/ 201 w 271"/>
                <a:gd name="T9" fmla="*/ 109 h 147"/>
                <a:gd name="T10" fmla="*/ 138 w 271"/>
                <a:gd name="T11" fmla="*/ 13 h 147"/>
                <a:gd name="T12" fmla="*/ 76 w 271"/>
                <a:gd name="T13" fmla="*/ 109 h 147"/>
                <a:gd name="T14" fmla="*/ 59 w 271"/>
                <a:gd name="T15" fmla="*/ 69 h 147"/>
                <a:gd name="T16" fmla="*/ 17 w 271"/>
                <a:gd name="T17" fmla="*/ 74 h 147"/>
                <a:gd name="T18" fmla="*/ 61 w 271"/>
                <a:gd name="T19" fmla="*/ 0 h 147"/>
                <a:gd name="T20" fmla="*/ 0 w 271"/>
                <a:gd name="T21" fmla="*/ 0 h 147"/>
                <a:gd name="T22" fmla="*/ 0 w 271"/>
                <a:gd name="T23" fmla="*/ 147 h 147"/>
                <a:gd name="T24" fmla="*/ 271 w 271"/>
                <a:gd name="T25" fmla="*/ 147 h 147"/>
                <a:gd name="T26" fmla="*/ 271 w 271"/>
                <a:gd name="T2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147">
                  <a:moveTo>
                    <a:pt x="271" y="0"/>
                  </a:moveTo>
                  <a:lnTo>
                    <a:pt x="216" y="0"/>
                  </a:lnTo>
                  <a:lnTo>
                    <a:pt x="260" y="74"/>
                  </a:lnTo>
                  <a:lnTo>
                    <a:pt x="217" y="69"/>
                  </a:lnTo>
                  <a:lnTo>
                    <a:pt x="201" y="109"/>
                  </a:lnTo>
                  <a:lnTo>
                    <a:pt x="138" y="13"/>
                  </a:lnTo>
                  <a:lnTo>
                    <a:pt x="76" y="109"/>
                  </a:lnTo>
                  <a:lnTo>
                    <a:pt x="59" y="69"/>
                  </a:lnTo>
                  <a:lnTo>
                    <a:pt x="17" y="74"/>
                  </a:lnTo>
                  <a:lnTo>
                    <a:pt x="61" y="0"/>
                  </a:lnTo>
                  <a:lnTo>
                    <a:pt x="0" y="0"/>
                  </a:lnTo>
                  <a:lnTo>
                    <a:pt x="0" y="147"/>
                  </a:lnTo>
                  <a:lnTo>
                    <a:pt x="271" y="147"/>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80" name="Freeform 137"/>
            <p:cNvSpPr>
              <a:spLocks noEditPoints="1"/>
            </p:cNvSpPr>
            <p:nvPr/>
          </p:nvSpPr>
          <p:spPr bwMode="auto">
            <a:xfrm>
              <a:off x="4749800" y="4251325"/>
              <a:ext cx="469900" cy="214312"/>
            </a:xfrm>
            <a:custGeom>
              <a:avLst/>
              <a:gdLst>
                <a:gd name="T0" fmla="*/ 0 w 231"/>
                <a:gd name="T1" fmla="*/ 105 h 105"/>
                <a:gd name="T2" fmla="*/ 3 w 231"/>
                <a:gd name="T3" fmla="*/ 105 h 105"/>
                <a:gd name="T4" fmla="*/ 6 w 231"/>
                <a:gd name="T5" fmla="*/ 105 h 105"/>
                <a:gd name="T6" fmla="*/ 10 w 231"/>
                <a:gd name="T7" fmla="*/ 105 h 105"/>
                <a:gd name="T8" fmla="*/ 221 w 231"/>
                <a:gd name="T9" fmla="*/ 105 h 105"/>
                <a:gd name="T10" fmla="*/ 225 w 231"/>
                <a:gd name="T11" fmla="*/ 105 h 105"/>
                <a:gd name="T12" fmla="*/ 228 w 231"/>
                <a:gd name="T13" fmla="*/ 105 h 105"/>
                <a:gd name="T14" fmla="*/ 231 w 231"/>
                <a:gd name="T15" fmla="*/ 105 h 105"/>
                <a:gd name="T16" fmla="*/ 231 w 231"/>
                <a:gd name="T17" fmla="*/ 46 h 105"/>
                <a:gd name="T18" fmla="*/ 176 w 231"/>
                <a:gd name="T19" fmla="*/ 46 h 105"/>
                <a:gd name="T20" fmla="*/ 184 w 231"/>
                <a:gd name="T21" fmla="*/ 42 h 105"/>
                <a:gd name="T22" fmla="*/ 210 w 231"/>
                <a:gd name="T23" fmla="*/ 5 h 105"/>
                <a:gd name="T24" fmla="*/ 196 w 231"/>
                <a:gd name="T25" fmla="*/ 0 h 105"/>
                <a:gd name="T26" fmla="*/ 183 w 231"/>
                <a:gd name="T27" fmla="*/ 1 h 105"/>
                <a:gd name="T28" fmla="*/ 158 w 231"/>
                <a:gd name="T29" fmla="*/ 9 h 105"/>
                <a:gd name="T30" fmla="*/ 117 w 231"/>
                <a:gd name="T31" fmla="*/ 44 h 105"/>
                <a:gd name="T32" fmla="*/ 116 w 231"/>
                <a:gd name="T33" fmla="*/ 45 h 105"/>
                <a:gd name="T34" fmla="*/ 116 w 231"/>
                <a:gd name="T35" fmla="*/ 44 h 105"/>
                <a:gd name="T36" fmla="*/ 74 w 231"/>
                <a:gd name="T37" fmla="*/ 9 h 105"/>
                <a:gd name="T38" fmla="*/ 50 w 231"/>
                <a:gd name="T39" fmla="*/ 1 h 105"/>
                <a:gd name="T40" fmla="*/ 37 w 231"/>
                <a:gd name="T41" fmla="*/ 0 h 105"/>
                <a:gd name="T42" fmla="*/ 23 w 231"/>
                <a:gd name="T43" fmla="*/ 5 h 105"/>
                <a:gd name="T44" fmla="*/ 48 w 231"/>
                <a:gd name="T45" fmla="*/ 42 h 105"/>
                <a:gd name="T46" fmla="*/ 57 w 231"/>
                <a:gd name="T47" fmla="*/ 46 h 105"/>
                <a:gd name="T48" fmla="*/ 0 w 231"/>
                <a:gd name="T49" fmla="*/ 46 h 105"/>
                <a:gd name="T50" fmla="*/ 0 w 231"/>
                <a:gd name="T51" fmla="*/ 105 h 105"/>
                <a:gd name="T52" fmla="*/ 159 w 231"/>
                <a:gd name="T53" fmla="*/ 25 h 105"/>
                <a:gd name="T54" fmla="*/ 193 w 231"/>
                <a:gd name="T55" fmla="*/ 14 h 105"/>
                <a:gd name="T56" fmla="*/ 196 w 231"/>
                <a:gd name="T57" fmla="*/ 14 h 105"/>
                <a:gd name="T58" fmla="*/ 192 w 231"/>
                <a:gd name="T59" fmla="*/ 21 h 105"/>
                <a:gd name="T60" fmla="*/ 184 w 231"/>
                <a:gd name="T61" fmla="*/ 26 h 105"/>
                <a:gd name="T62" fmla="*/ 165 w 231"/>
                <a:gd name="T63" fmla="*/ 35 h 105"/>
                <a:gd name="T64" fmla="*/ 138 w 231"/>
                <a:gd name="T65" fmla="*/ 41 h 105"/>
                <a:gd name="T66" fmla="*/ 159 w 231"/>
                <a:gd name="T67" fmla="*/ 25 h 105"/>
                <a:gd name="T68" fmla="*/ 49 w 231"/>
                <a:gd name="T69" fmla="*/ 26 h 105"/>
                <a:gd name="T70" fmla="*/ 40 w 231"/>
                <a:gd name="T71" fmla="*/ 21 h 105"/>
                <a:gd name="T72" fmla="*/ 36 w 231"/>
                <a:gd name="T73" fmla="*/ 14 h 105"/>
                <a:gd name="T74" fmla="*/ 39 w 231"/>
                <a:gd name="T75" fmla="*/ 14 h 105"/>
                <a:gd name="T76" fmla="*/ 73 w 231"/>
                <a:gd name="T77" fmla="*/ 25 h 105"/>
                <a:gd name="T78" fmla="*/ 94 w 231"/>
                <a:gd name="T79" fmla="*/ 41 h 105"/>
                <a:gd name="T80" fmla="*/ 68 w 231"/>
                <a:gd name="T81" fmla="*/ 35 h 105"/>
                <a:gd name="T82" fmla="*/ 49 w 231"/>
                <a:gd name="T83" fmla="*/ 2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05">
                  <a:moveTo>
                    <a:pt x="0" y="105"/>
                  </a:moveTo>
                  <a:cubicBezTo>
                    <a:pt x="3" y="105"/>
                    <a:pt x="3" y="105"/>
                    <a:pt x="3" y="105"/>
                  </a:cubicBezTo>
                  <a:cubicBezTo>
                    <a:pt x="6" y="105"/>
                    <a:pt x="6" y="105"/>
                    <a:pt x="6" y="105"/>
                  </a:cubicBezTo>
                  <a:cubicBezTo>
                    <a:pt x="10" y="105"/>
                    <a:pt x="10" y="105"/>
                    <a:pt x="10" y="105"/>
                  </a:cubicBezTo>
                  <a:cubicBezTo>
                    <a:pt x="221" y="105"/>
                    <a:pt x="221" y="105"/>
                    <a:pt x="221" y="105"/>
                  </a:cubicBezTo>
                  <a:cubicBezTo>
                    <a:pt x="225" y="105"/>
                    <a:pt x="225" y="105"/>
                    <a:pt x="225" y="105"/>
                  </a:cubicBezTo>
                  <a:cubicBezTo>
                    <a:pt x="228" y="105"/>
                    <a:pt x="228" y="105"/>
                    <a:pt x="228" y="105"/>
                  </a:cubicBezTo>
                  <a:cubicBezTo>
                    <a:pt x="231" y="105"/>
                    <a:pt x="231" y="105"/>
                    <a:pt x="231" y="105"/>
                  </a:cubicBezTo>
                  <a:cubicBezTo>
                    <a:pt x="231" y="46"/>
                    <a:pt x="231" y="46"/>
                    <a:pt x="231" y="46"/>
                  </a:cubicBezTo>
                  <a:cubicBezTo>
                    <a:pt x="176" y="46"/>
                    <a:pt x="176" y="46"/>
                    <a:pt x="176" y="46"/>
                  </a:cubicBezTo>
                  <a:cubicBezTo>
                    <a:pt x="179" y="45"/>
                    <a:pt x="181" y="44"/>
                    <a:pt x="184" y="42"/>
                  </a:cubicBezTo>
                  <a:cubicBezTo>
                    <a:pt x="197" y="36"/>
                    <a:pt x="225" y="23"/>
                    <a:pt x="210" y="5"/>
                  </a:cubicBezTo>
                  <a:cubicBezTo>
                    <a:pt x="206" y="1"/>
                    <a:pt x="201" y="0"/>
                    <a:pt x="196" y="0"/>
                  </a:cubicBezTo>
                  <a:cubicBezTo>
                    <a:pt x="191" y="0"/>
                    <a:pt x="186" y="1"/>
                    <a:pt x="183" y="1"/>
                  </a:cubicBezTo>
                  <a:cubicBezTo>
                    <a:pt x="174" y="3"/>
                    <a:pt x="166" y="6"/>
                    <a:pt x="158" y="9"/>
                  </a:cubicBezTo>
                  <a:cubicBezTo>
                    <a:pt x="141" y="17"/>
                    <a:pt x="127" y="29"/>
                    <a:pt x="117" y="44"/>
                  </a:cubicBezTo>
                  <a:cubicBezTo>
                    <a:pt x="117" y="45"/>
                    <a:pt x="116" y="45"/>
                    <a:pt x="116" y="45"/>
                  </a:cubicBezTo>
                  <a:cubicBezTo>
                    <a:pt x="116" y="45"/>
                    <a:pt x="116" y="45"/>
                    <a:pt x="116" y="44"/>
                  </a:cubicBezTo>
                  <a:cubicBezTo>
                    <a:pt x="105" y="29"/>
                    <a:pt x="91" y="17"/>
                    <a:pt x="74" y="9"/>
                  </a:cubicBezTo>
                  <a:cubicBezTo>
                    <a:pt x="67" y="6"/>
                    <a:pt x="58" y="3"/>
                    <a:pt x="50" y="1"/>
                  </a:cubicBezTo>
                  <a:cubicBezTo>
                    <a:pt x="46" y="1"/>
                    <a:pt x="41" y="0"/>
                    <a:pt x="37" y="0"/>
                  </a:cubicBezTo>
                  <a:cubicBezTo>
                    <a:pt x="31" y="0"/>
                    <a:pt x="26" y="1"/>
                    <a:pt x="23" y="5"/>
                  </a:cubicBezTo>
                  <a:cubicBezTo>
                    <a:pt x="7" y="23"/>
                    <a:pt x="35" y="36"/>
                    <a:pt x="48" y="42"/>
                  </a:cubicBezTo>
                  <a:cubicBezTo>
                    <a:pt x="51" y="44"/>
                    <a:pt x="54" y="45"/>
                    <a:pt x="57" y="46"/>
                  </a:cubicBezTo>
                  <a:cubicBezTo>
                    <a:pt x="0" y="46"/>
                    <a:pt x="0" y="46"/>
                    <a:pt x="0" y="46"/>
                  </a:cubicBezTo>
                  <a:lnTo>
                    <a:pt x="0" y="105"/>
                  </a:lnTo>
                  <a:close/>
                  <a:moveTo>
                    <a:pt x="159" y="25"/>
                  </a:moveTo>
                  <a:cubicBezTo>
                    <a:pt x="169" y="20"/>
                    <a:pt x="182" y="14"/>
                    <a:pt x="193" y="14"/>
                  </a:cubicBezTo>
                  <a:cubicBezTo>
                    <a:pt x="194" y="14"/>
                    <a:pt x="195" y="14"/>
                    <a:pt x="196" y="14"/>
                  </a:cubicBezTo>
                  <a:cubicBezTo>
                    <a:pt x="203" y="15"/>
                    <a:pt x="194" y="20"/>
                    <a:pt x="192" y="21"/>
                  </a:cubicBezTo>
                  <a:cubicBezTo>
                    <a:pt x="189" y="23"/>
                    <a:pt x="187" y="25"/>
                    <a:pt x="184" y="26"/>
                  </a:cubicBezTo>
                  <a:cubicBezTo>
                    <a:pt x="177" y="30"/>
                    <a:pt x="171" y="33"/>
                    <a:pt x="165" y="35"/>
                  </a:cubicBezTo>
                  <a:cubicBezTo>
                    <a:pt x="156" y="38"/>
                    <a:pt x="147" y="40"/>
                    <a:pt x="138" y="41"/>
                  </a:cubicBezTo>
                  <a:cubicBezTo>
                    <a:pt x="144" y="35"/>
                    <a:pt x="152" y="29"/>
                    <a:pt x="159" y="25"/>
                  </a:cubicBezTo>
                  <a:close/>
                  <a:moveTo>
                    <a:pt x="49" y="26"/>
                  </a:moveTo>
                  <a:cubicBezTo>
                    <a:pt x="46" y="25"/>
                    <a:pt x="43" y="23"/>
                    <a:pt x="40" y="21"/>
                  </a:cubicBezTo>
                  <a:cubicBezTo>
                    <a:pt x="38" y="20"/>
                    <a:pt x="29" y="15"/>
                    <a:pt x="36" y="14"/>
                  </a:cubicBezTo>
                  <a:cubicBezTo>
                    <a:pt x="37" y="14"/>
                    <a:pt x="38" y="14"/>
                    <a:pt x="39" y="14"/>
                  </a:cubicBezTo>
                  <a:cubicBezTo>
                    <a:pt x="51" y="14"/>
                    <a:pt x="63" y="20"/>
                    <a:pt x="73" y="25"/>
                  </a:cubicBezTo>
                  <a:cubicBezTo>
                    <a:pt x="81" y="29"/>
                    <a:pt x="88" y="35"/>
                    <a:pt x="94" y="41"/>
                  </a:cubicBezTo>
                  <a:cubicBezTo>
                    <a:pt x="85" y="40"/>
                    <a:pt x="76" y="38"/>
                    <a:pt x="68" y="35"/>
                  </a:cubicBezTo>
                  <a:cubicBezTo>
                    <a:pt x="61" y="33"/>
                    <a:pt x="55" y="30"/>
                    <a:pt x="4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81" name="Rectangle 26"/>
          <p:cNvSpPr/>
          <p:nvPr/>
        </p:nvSpPr>
        <p:spPr>
          <a:xfrm>
            <a:off x="1464622" y="4576781"/>
            <a:ext cx="1653464" cy="646331"/>
          </a:xfrm>
          <a:prstGeom prst="rect">
            <a:avLst/>
          </a:prstGeom>
        </p:spPr>
        <p:txBody>
          <a:bodyPr wrap="square">
            <a:spAutoFit/>
          </a:bodyPr>
          <a:lstStyle/>
          <a:p>
            <a:pPr marL="0" marR="0" lvl="0" indent="0" algn="just"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a:t>
            </a:r>
            <a:r>
              <a:rPr kumimoji="0" lang="en-US" sz="1200" b="0" i="0" u="none" strike="noStrike" kern="0" cap="none" spc="0" normalizeH="0" baseline="0" noProof="0" dirty="0">
                <a:ln>
                  <a:noFill/>
                </a:ln>
                <a:solidFill>
                  <a:schemeClr val="bg1">
                    <a:lumMod val="95000"/>
                  </a:schemeClr>
                </a:solidFill>
                <a:effectLst/>
                <a:uLnTx/>
                <a:uFillTx/>
                <a:cs typeface="+mn-ea"/>
                <a:sym typeface="+mn-lt"/>
              </a:rPr>
              <a:t> </a:t>
            </a:r>
            <a:r>
              <a:rPr kumimoji="0" lang="tr-TR" sz="1200" b="0" i="0" u="none" strike="noStrike" kern="0" cap="none" spc="0" normalizeH="0" baseline="0" noProof="0" dirty="0">
                <a:ln>
                  <a:noFill/>
                </a:ln>
                <a:solidFill>
                  <a:schemeClr val="bg1">
                    <a:lumMod val="95000"/>
                  </a:schemeClr>
                </a:solidFill>
                <a:effectLst/>
                <a:uLnTx/>
                <a:uFillTx/>
                <a:cs typeface="+mn-ea"/>
                <a:sym typeface="+mn-lt"/>
              </a:rPr>
              <a:t>consectetur adipiscing elit. Ut</a:t>
            </a:r>
          </a:p>
        </p:txBody>
      </p:sp>
      <p:sp>
        <p:nvSpPr>
          <p:cNvPr id="82" name="Rectangle 26"/>
          <p:cNvSpPr/>
          <p:nvPr/>
        </p:nvSpPr>
        <p:spPr>
          <a:xfrm>
            <a:off x="3364505" y="4576781"/>
            <a:ext cx="1653464" cy="646331"/>
          </a:xfrm>
          <a:prstGeom prst="rect">
            <a:avLst/>
          </a:prstGeom>
        </p:spPr>
        <p:txBody>
          <a:bodyPr wrap="square">
            <a:spAutoFit/>
          </a:bodyPr>
          <a:lstStyle/>
          <a:p>
            <a:pPr marL="0" marR="0" lvl="0" indent="0" algn="just"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a:t>
            </a:r>
            <a:r>
              <a:rPr kumimoji="0" lang="en-US" sz="1200" b="0" i="0" u="none" strike="noStrike" kern="0" cap="none" spc="0" normalizeH="0" baseline="0" noProof="0" dirty="0">
                <a:ln>
                  <a:noFill/>
                </a:ln>
                <a:solidFill>
                  <a:schemeClr val="bg1">
                    <a:lumMod val="95000"/>
                  </a:schemeClr>
                </a:solidFill>
                <a:effectLst/>
                <a:uLnTx/>
                <a:uFillTx/>
                <a:cs typeface="+mn-ea"/>
                <a:sym typeface="+mn-lt"/>
              </a:rPr>
              <a:t> </a:t>
            </a:r>
            <a:r>
              <a:rPr kumimoji="0" lang="tr-TR" sz="1200" b="0" i="0" u="none" strike="noStrike" kern="0" cap="none" spc="0" normalizeH="0" baseline="0" noProof="0" dirty="0">
                <a:ln>
                  <a:noFill/>
                </a:ln>
                <a:solidFill>
                  <a:schemeClr val="bg1">
                    <a:lumMod val="95000"/>
                  </a:schemeClr>
                </a:solidFill>
                <a:effectLst/>
                <a:uLnTx/>
                <a:uFillTx/>
                <a:cs typeface="+mn-ea"/>
                <a:sym typeface="+mn-lt"/>
              </a:rPr>
              <a:t>consectetur adipiscing elit. Ut</a:t>
            </a:r>
          </a:p>
        </p:txBody>
      </p:sp>
      <p:sp>
        <p:nvSpPr>
          <p:cNvPr id="85" name="Rectangle 26"/>
          <p:cNvSpPr/>
          <p:nvPr/>
        </p:nvSpPr>
        <p:spPr>
          <a:xfrm>
            <a:off x="5269268" y="4576781"/>
            <a:ext cx="1653464" cy="646331"/>
          </a:xfrm>
          <a:prstGeom prst="rect">
            <a:avLst/>
          </a:prstGeom>
        </p:spPr>
        <p:txBody>
          <a:bodyPr wrap="square">
            <a:spAutoFit/>
          </a:bodyPr>
          <a:lstStyle/>
          <a:p>
            <a:pPr marL="0" marR="0" lvl="0" indent="0" algn="just"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a:t>
            </a:r>
            <a:r>
              <a:rPr kumimoji="0" lang="en-US" sz="1200" b="0" i="0" u="none" strike="noStrike" kern="0" cap="none" spc="0" normalizeH="0" baseline="0" noProof="0" dirty="0">
                <a:ln>
                  <a:noFill/>
                </a:ln>
                <a:solidFill>
                  <a:schemeClr val="bg1">
                    <a:lumMod val="95000"/>
                  </a:schemeClr>
                </a:solidFill>
                <a:effectLst/>
                <a:uLnTx/>
                <a:uFillTx/>
                <a:cs typeface="+mn-ea"/>
                <a:sym typeface="+mn-lt"/>
              </a:rPr>
              <a:t> </a:t>
            </a:r>
            <a:r>
              <a:rPr kumimoji="0" lang="tr-TR" sz="1200" b="0" i="0" u="none" strike="noStrike" kern="0" cap="none" spc="0" normalizeH="0" baseline="0" noProof="0" dirty="0">
                <a:ln>
                  <a:noFill/>
                </a:ln>
                <a:solidFill>
                  <a:schemeClr val="bg1">
                    <a:lumMod val="95000"/>
                  </a:schemeClr>
                </a:solidFill>
                <a:effectLst/>
                <a:uLnTx/>
                <a:uFillTx/>
                <a:cs typeface="+mn-ea"/>
                <a:sym typeface="+mn-lt"/>
              </a:rPr>
              <a:t>consectetur adipiscing elit. Ut</a:t>
            </a:r>
          </a:p>
        </p:txBody>
      </p:sp>
      <p:sp>
        <p:nvSpPr>
          <p:cNvPr id="86" name="Rectangle 26"/>
          <p:cNvSpPr/>
          <p:nvPr/>
        </p:nvSpPr>
        <p:spPr>
          <a:xfrm>
            <a:off x="7174031" y="4576781"/>
            <a:ext cx="1653464" cy="646331"/>
          </a:xfrm>
          <a:prstGeom prst="rect">
            <a:avLst/>
          </a:prstGeom>
        </p:spPr>
        <p:txBody>
          <a:bodyPr wrap="square">
            <a:spAutoFit/>
          </a:bodyPr>
          <a:lstStyle/>
          <a:p>
            <a:pPr marL="0" marR="0" lvl="0" indent="0" algn="just"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a:t>
            </a:r>
            <a:r>
              <a:rPr kumimoji="0" lang="en-US" sz="1200" b="0" i="0" u="none" strike="noStrike" kern="0" cap="none" spc="0" normalizeH="0" baseline="0" noProof="0" dirty="0">
                <a:ln>
                  <a:noFill/>
                </a:ln>
                <a:solidFill>
                  <a:schemeClr val="bg1">
                    <a:lumMod val="95000"/>
                  </a:schemeClr>
                </a:solidFill>
                <a:effectLst/>
                <a:uLnTx/>
                <a:uFillTx/>
                <a:cs typeface="+mn-ea"/>
                <a:sym typeface="+mn-lt"/>
              </a:rPr>
              <a:t> </a:t>
            </a:r>
            <a:r>
              <a:rPr kumimoji="0" lang="tr-TR" sz="1200" b="0" i="0" u="none" strike="noStrike" kern="0" cap="none" spc="0" normalizeH="0" baseline="0" noProof="0" dirty="0">
                <a:ln>
                  <a:noFill/>
                </a:ln>
                <a:solidFill>
                  <a:schemeClr val="bg1">
                    <a:lumMod val="95000"/>
                  </a:schemeClr>
                </a:solidFill>
                <a:effectLst/>
                <a:uLnTx/>
                <a:uFillTx/>
                <a:cs typeface="+mn-ea"/>
                <a:sym typeface="+mn-lt"/>
              </a:rPr>
              <a:t>consectetur adipiscing elit. Ut</a:t>
            </a:r>
          </a:p>
        </p:txBody>
      </p:sp>
      <p:sp>
        <p:nvSpPr>
          <p:cNvPr id="87" name="Rectangle 26"/>
          <p:cNvSpPr/>
          <p:nvPr/>
        </p:nvSpPr>
        <p:spPr>
          <a:xfrm>
            <a:off x="9032734" y="4576781"/>
            <a:ext cx="1653464" cy="646331"/>
          </a:xfrm>
          <a:prstGeom prst="rect">
            <a:avLst/>
          </a:prstGeom>
        </p:spPr>
        <p:txBody>
          <a:bodyPr wrap="square">
            <a:spAutoFit/>
          </a:bodyPr>
          <a:lstStyle/>
          <a:p>
            <a:pPr marL="0" marR="0" lvl="0" indent="0" algn="just"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a:t>
            </a:r>
            <a:r>
              <a:rPr kumimoji="0" lang="en-US" sz="1200" b="0" i="0" u="none" strike="noStrike" kern="0" cap="none" spc="0" normalizeH="0" baseline="0" noProof="0" dirty="0">
                <a:ln>
                  <a:noFill/>
                </a:ln>
                <a:solidFill>
                  <a:schemeClr val="bg1">
                    <a:lumMod val="95000"/>
                  </a:schemeClr>
                </a:solidFill>
                <a:effectLst/>
                <a:uLnTx/>
                <a:uFillTx/>
                <a:cs typeface="+mn-ea"/>
                <a:sym typeface="+mn-lt"/>
              </a:rPr>
              <a:t> </a:t>
            </a:r>
            <a:r>
              <a:rPr kumimoji="0" lang="tr-TR" sz="1200" b="0" i="0" u="none" strike="noStrike" kern="0" cap="none" spc="0" normalizeH="0" baseline="0" noProof="0" dirty="0">
                <a:ln>
                  <a:noFill/>
                </a:ln>
                <a:solidFill>
                  <a:schemeClr val="bg1">
                    <a:lumMod val="95000"/>
                  </a:schemeClr>
                </a:solidFill>
                <a:effectLst/>
                <a:uLnTx/>
                <a:uFillTx/>
                <a:cs typeface="+mn-ea"/>
                <a:sym typeface="+mn-lt"/>
              </a:rPr>
              <a:t>consectetur adipiscing elit. Ut</a:t>
            </a:r>
          </a:p>
        </p:txBody>
      </p:sp>
      <p:sp>
        <p:nvSpPr>
          <p:cNvPr id="88" name="Rectangle 15"/>
          <p:cNvSpPr/>
          <p:nvPr/>
        </p:nvSpPr>
        <p:spPr>
          <a:xfrm>
            <a:off x="1088353" y="1249410"/>
            <a:ext cx="9901664" cy="609975"/>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endParaRPr kumimoji="0" lang="tr-TR" altLang="zh-CN" sz="1200" b="0" i="0" u="none" strike="noStrike" kern="0" cap="none" spc="0" normalizeH="0" baseline="0" noProof="0" dirty="0">
              <a:ln>
                <a:noFill/>
              </a:ln>
              <a:solidFill>
                <a:schemeClr val="bg1">
                  <a:lumMod val="95000"/>
                </a:schemeClr>
              </a:solidFill>
              <a:effectLst/>
              <a:uLnTx/>
              <a:uFillTx/>
              <a:cs typeface="+mn-ea"/>
              <a:sym typeface="+mn-lt"/>
            </a:endParaRPr>
          </a:p>
        </p:txBody>
      </p:sp>
      <p:sp>
        <p:nvSpPr>
          <p:cNvPr id="89" name="文本框 88"/>
          <p:cNvSpPr txBox="1"/>
          <p:nvPr/>
        </p:nvSpPr>
        <p:spPr>
          <a:xfrm>
            <a:off x="4763671" y="506638"/>
            <a:ext cx="2670924"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ABOUT MAZE DESIGN</a:t>
            </a:r>
            <a:endParaRPr kumimoji="0" lang="zh-CN" altLang="en-US" sz="28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endParaRPr>
          </a:p>
        </p:txBody>
      </p:sp>
      <p:sp>
        <p:nvSpPr>
          <p:cNvPr id="90" name="矩形 89"/>
          <p:cNvSpPr/>
          <p:nvPr/>
        </p:nvSpPr>
        <p:spPr>
          <a:xfrm>
            <a:off x="350326" y="1046565"/>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sp>
        <p:nvSpPr>
          <p:cNvPr id="91" name="矩形 90"/>
          <p:cNvSpPr/>
          <p:nvPr/>
        </p:nvSpPr>
        <p:spPr>
          <a:xfrm>
            <a:off x="10411317" y="1545790"/>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grpSp>
        <p:nvGrpSpPr>
          <p:cNvPr id="92" name="组合 91"/>
          <p:cNvGrpSpPr/>
          <p:nvPr/>
        </p:nvGrpSpPr>
        <p:grpSpPr>
          <a:xfrm>
            <a:off x="4048012" y="1132252"/>
            <a:ext cx="3982346" cy="36000"/>
            <a:chOff x="2972636" y="2967197"/>
            <a:chExt cx="3982346" cy="36000"/>
          </a:xfrm>
        </p:grpSpPr>
        <p:cxnSp>
          <p:nvCxnSpPr>
            <p:cNvPr id="93" name="直接连接符 92"/>
            <p:cNvCxnSpPr/>
            <p:nvPr/>
          </p:nvCxnSpPr>
          <p:spPr>
            <a:xfrm>
              <a:off x="2972636" y="2985197"/>
              <a:ext cx="3982346" cy="0"/>
            </a:xfrm>
            <a:prstGeom prst="line">
              <a:avLst/>
            </a:prstGeom>
            <a:ln w="12700">
              <a:solidFill>
                <a:schemeClr val="bg1">
                  <a:alpha val="55000"/>
                </a:schemeClr>
              </a:solidFill>
            </a:ln>
          </p:spPr>
          <p:style>
            <a:lnRef idx="1">
              <a:schemeClr val="accent1"/>
            </a:lnRef>
            <a:fillRef idx="0">
              <a:schemeClr val="accent1"/>
            </a:fillRef>
            <a:effectRef idx="0">
              <a:schemeClr val="accent1"/>
            </a:effectRef>
            <a:fontRef idx="minor">
              <a:schemeClr val="tx1"/>
            </a:fontRef>
          </p:style>
        </p:cxnSp>
        <p:sp>
          <p:nvSpPr>
            <p:cNvPr id="94" name="矩形 93"/>
            <p:cNvSpPr/>
            <p:nvPr/>
          </p:nvSpPr>
          <p:spPr>
            <a:xfrm>
              <a:off x="4135809" y="2967197"/>
              <a:ext cx="1656000" cy="36000"/>
            </a:xfrm>
            <a:prstGeom prst="rect">
              <a:avLst/>
            </a:prstGeom>
            <a:solidFill>
              <a:srgbClr val="F2BB61"/>
            </a:solidFill>
            <a:ln>
              <a:no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chemeClr val="bg1"/>
                </a:solidFill>
                <a:effectLst/>
                <a:uLnTx/>
                <a:uFillTx/>
              </a:endParaRPr>
            </a:p>
          </p:txBody>
        </p:sp>
      </p:grpSp>
      <p:grpSp>
        <p:nvGrpSpPr>
          <p:cNvPr id="95" name="组合 94"/>
          <p:cNvGrpSpPr/>
          <p:nvPr/>
        </p:nvGrpSpPr>
        <p:grpSpPr>
          <a:xfrm rot="18900000">
            <a:off x="-85823" y="202000"/>
            <a:ext cx="821246" cy="245601"/>
            <a:chOff x="7342060" y="1829306"/>
            <a:chExt cx="283479" cy="84777"/>
          </a:xfrm>
        </p:grpSpPr>
        <p:sp>
          <p:nvSpPr>
            <p:cNvPr id="96"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7"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8"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99" name="组合 98"/>
          <p:cNvGrpSpPr/>
          <p:nvPr/>
        </p:nvGrpSpPr>
        <p:grpSpPr>
          <a:xfrm>
            <a:off x="11910222" y="6571459"/>
            <a:ext cx="281778" cy="286541"/>
            <a:chOff x="11931652" y="6596062"/>
            <a:chExt cx="281778" cy="286541"/>
          </a:xfrm>
        </p:grpSpPr>
        <p:sp>
          <p:nvSpPr>
            <p:cNvPr id="100"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1"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Tree>
    <p:extLst>
      <p:ext uri="{BB962C8B-B14F-4D97-AF65-F5344CB8AC3E}">
        <p14:creationId xmlns:p14="http://schemas.microsoft.com/office/powerpoint/2010/main" val="3092316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ppt_w</p:attrName>
                                        </p:attrNameLst>
                                      </p:cBhvr>
                                      <p:tavLst>
                                        <p:tav tm="0">
                                          <p:val>
                                            <p:strVal val="#ppt_w+.3"/>
                                          </p:val>
                                        </p:tav>
                                        <p:tav tm="100000">
                                          <p:val>
                                            <p:strVal val="#ppt_w"/>
                                          </p:val>
                                        </p:tav>
                                      </p:tavLst>
                                    </p:anim>
                                    <p:anim calcmode="lin" valueType="num">
                                      <p:cBhvr>
                                        <p:cTn id="8" dur="500" fill="hold"/>
                                        <p:tgtEl>
                                          <p:spTgt spid="89"/>
                                        </p:tgtEl>
                                        <p:attrNameLst>
                                          <p:attrName>ppt_h</p:attrName>
                                        </p:attrNameLst>
                                      </p:cBhvr>
                                      <p:tavLst>
                                        <p:tav tm="0">
                                          <p:val>
                                            <p:strVal val="#ppt_h"/>
                                          </p:val>
                                        </p:tav>
                                        <p:tav tm="100000">
                                          <p:val>
                                            <p:strVal val="#ppt_h"/>
                                          </p:val>
                                        </p:tav>
                                      </p:tavLst>
                                    </p:anim>
                                    <p:animEffect transition="in" filter="fade">
                                      <p:cBhvr>
                                        <p:cTn id="9" dur="500"/>
                                        <p:tgtEl>
                                          <p:spTgt spid="89"/>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250"/>
                                        <p:tgtEl>
                                          <p:spTgt spid="92"/>
                                        </p:tgtEl>
                                      </p:cBhvr>
                                    </p:animEffect>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fade">
                                      <p:cBhvr>
                                        <p:cTn id="17" dur="250"/>
                                        <p:tgtEl>
                                          <p:spTgt spid="90"/>
                                        </p:tgtEl>
                                      </p:cBhvr>
                                    </p:animEffect>
                                  </p:childTnLst>
                                </p:cTn>
                              </p:par>
                            </p:childTnLst>
                          </p:cTn>
                        </p:par>
                        <p:par>
                          <p:cTn id="18" fill="hold">
                            <p:stCondLst>
                              <p:cond delay="1000"/>
                            </p:stCondLst>
                            <p:childTnLst>
                              <p:par>
                                <p:cTn id="19" presetID="22" presetClass="entr" presetSubtype="8" fill="hold" grpId="0" nodeType="afterEffect">
                                  <p:stCondLst>
                                    <p:cond delay="0"/>
                                  </p:stCondLst>
                                  <p:iterate type="wd">
                                    <p:tmPct val="10000"/>
                                  </p:iterate>
                                  <p:childTnLst>
                                    <p:set>
                                      <p:cBhvr>
                                        <p:cTn id="20" dur="1" fill="hold">
                                          <p:stCondLst>
                                            <p:cond delay="0"/>
                                          </p:stCondLst>
                                        </p:cTn>
                                        <p:tgtEl>
                                          <p:spTgt spid="88"/>
                                        </p:tgtEl>
                                        <p:attrNameLst>
                                          <p:attrName>style.visibility</p:attrName>
                                        </p:attrNameLst>
                                      </p:cBhvr>
                                      <p:to>
                                        <p:strVal val="visible"/>
                                      </p:to>
                                    </p:set>
                                    <p:animEffect transition="in" filter="wipe(left)">
                                      <p:cBhvr>
                                        <p:cTn id="21" dur="250"/>
                                        <p:tgtEl>
                                          <p:spTgt spid="88"/>
                                        </p:tgtEl>
                                      </p:cBhvr>
                                    </p:animEffect>
                                  </p:childTnLst>
                                </p:cTn>
                              </p:par>
                            </p:childTnLst>
                          </p:cTn>
                        </p:par>
                        <p:par>
                          <p:cTn id="22" fill="hold">
                            <p:stCondLst>
                              <p:cond delay="2800"/>
                            </p:stCondLst>
                            <p:childTnLst>
                              <p:par>
                                <p:cTn id="23" presetID="10" presetClass="entr" presetSubtype="0" fill="hold" grpId="0" nodeType="afterEffect">
                                  <p:stCondLst>
                                    <p:cond delay="0"/>
                                  </p:stCondLst>
                                  <p:childTnLst>
                                    <p:set>
                                      <p:cBhvr>
                                        <p:cTn id="24" dur="1" fill="hold">
                                          <p:stCondLst>
                                            <p:cond delay="0"/>
                                          </p:stCondLst>
                                        </p:cTn>
                                        <p:tgtEl>
                                          <p:spTgt spid="91"/>
                                        </p:tgtEl>
                                        <p:attrNameLst>
                                          <p:attrName>style.visibility</p:attrName>
                                        </p:attrNameLst>
                                      </p:cBhvr>
                                      <p:to>
                                        <p:strVal val="visible"/>
                                      </p:to>
                                    </p:set>
                                    <p:animEffect transition="in" filter="fade">
                                      <p:cBhvr>
                                        <p:cTn id="25" dur="250"/>
                                        <p:tgtEl>
                                          <p:spTgt spid="91"/>
                                        </p:tgtEl>
                                      </p:cBhvr>
                                    </p:animEffect>
                                  </p:childTnLst>
                                </p:cTn>
                              </p:par>
                            </p:childTnLst>
                          </p:cTn>
                        </p:par>
                        <p:par>
                          <p:cTn id="26" fill="hold">
                            <p:stCondLst>
                              <p:cond delay="3050"/>
                            </p:stCondLst>
                            <p:childTnLst>
                              <p:par>
                                <p:cTn id="27" presetID="53" presetClass="entr" presetSubtype="16"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grpId="0" nodeType="withEffect">
                                  <p:stCondLst>
                                    <p:cond delay="25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nodeType="withEffect">
                                  <p:stCondLst>
                                    <p:cond delay="50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childTnLst>
                          </p:cTn>
                        </p:par>
                        <p:par>
                          <p:cTn id="42" fill="hold">
                            <p:stCondLst>
                              <p:cond delay="4050"/>
                            </p:stCondLst>
                            <p:childTnLst>
                              <p:par>
                                <p:cTn id="43" presetID="12" presetClass="entr" presetSubtype="1"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p:tgtEl>
                                          <p:spTgt spid="50"/>
                                        </p:tgtEl>
                                        <p:attrNameLst>
                                          <p:attrName>ppt_y</p:attrName>
                                        </p:attrNameLst>
                                      </p:cBhvr>
                                      <p:tavLst>
                                        <p:tav tm="0">
                                          <p:val>
                                            <p:strVal val="#ppt_y-#ppt_h*1.125000"/>
                                          </p:val>
                                        </p:tav>
                                        <p:tav tm="100000">
                                          <p:val>
                                            <p:strVal val="#ppt_y"/>
                                          </p:val>
                                        </p:tav>
                                      </p:tavLst>
                                    </p:anim>
                                    <p:animEffect transition="in" filter="wipe(down)">
                                      <p:cBhvr>
                                        <p:cTn id="46" dur="500"/>
                                        <p:tgtEl>
                                          <p:spTgt spid="50"/>
                                        </p:tgtEl>
                                      </p:cBhvr>
                                    </p:animEffect>
                                  </p:childTnLst>
                                </p:cTn>
                              </p:par>
                            </p:childTnLst>
                          </p:cTn>
                        </p:par>
                        <p:par>
                          <p:cTn id="47" fill="hold">
                            <p:stCondLst>
                              <p:cond delay="4550"/>
                            </p:stCondLst>
                            <p:childTnLst>
                              <p:par>
                                <p:cTn id="48" presetID="10" presetClass="entr" presetSubtype="0" fill="hold" grpId="0" nodeType="after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childTnLst>
                          </p:cTn>
                        </p:par>
                        <p:par>
                          <p:cTn id="51" fill="hold">
                            <p:stCondLst>
                              <p:cond delay="5050"/>
                            </p:stCondLst>
                            <p:childTnLst>
                              <p:par>
                                <p:cTn id="52" presetID="53" presetClass="entr" presetSubtype="16"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p:cTn id="54" dur="500" fill="hold"/>
                                        <p:tgtEl>
                                          <p:spTgt spid="39"/>
                                        </p:tgtEl>
                                        <p:attrNameLst>
                                          <p:attrName>ppt_w</p:attrName>
                                        </p:attrNameLst>
                                      </p:cBhvr>
                                      <p:tavLst>
                                        <p:tav tm="0">
                                          <p:val>
                                            <p:fltVal val="0"/>
                                          </p:val>
                                        </p:tav>
                                        <p:tav tm="100000">
                                          <p:val>
                                            <p:strVal val="#ppt_w"/>
                                          </p:val>
                                        </p:tav>
                                      </p:tavLst>
                                    </p:anim>
                                    <p:anim calcmode="lin" valueType="num">
                                      <p:cBhvr>
                                        <p:cTn id="55" dur="500" fill="hold"/>
                                        <p:tgtEl>
                                          <p:spTgt spid="39"/>
                                        </p:tgtEl>
                                        <p:attrNameLst>
                                          <p:attrName>ppt_h</p:attrName>
                                        </p:attrNameLst>
                                      </p:cBhvr>
                                      <p:tavLst>
                                        <p:tav tm="0">
                                          <p:val>
                                            <p:fltVal val="0"/>
                                          </p:val>
                                        </p:tav>
                                        <p:tav tm="100000">
                                          <p:val>
                                            <p:strVal val="#ppt_h"/>
                                          </p:val>
                                        </p:tav>
                                      </p:tavLst>
                                    </p:anim>
                                    <p:animEffect transition="in" filter="fade">
                                      <p:cBhvr>
                                        <p:cTn id="56" dur="500"/>
                                        <p:tgtEl>
                                          <p:spTgt spid="39"/>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Effect transition="in" filter="fade">
                                      <p:cBhvr>
                                        <p:cTn id="61" dur="500"/>
                                        <p:tgtEl>
                                          <p:spTgt spid="40"/>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77"/>
                                        </p:tgtEl>
                                        <p:attrNameLst>
                                          <p:attrName>style.visibility</p:attrName>
                                        </p:attrNameLst>
                                      </p:cBhvr>
                                      <p:to>
                                        <p:strVal val="visible"/>
                                      </p:to>
                                    </p:set>
                                    <p:anim calcmode="lin" valueType="num">
                                      <p:cBhvr>
                                        <p:cTn id="64" dur="500" fill="hold"/>
                                        <p:tgtEl>
                                          <p:spTgt spid="77"/>
                                        </p:tgtEl>
                                        <p:attrNameLst>
                                          <p:attrName>ppt_w</p:attrName>
                                        </p:attrNameLst>
                                      </p:cBhvr>
                                      <p:tavLst>
                                        <p:tav tm="0">
                                          <p:val>
                                            <p:fltVal val="0"/>
                                          </p:val>
                                        </p:tav>
                                        <p:tav tm="100000">
                                          <p:val>
                                            <p:strVal val="#ppt_w"/>
                                          </p:val>
                                        </p:tav>
                                      </p:tavLst>
                                    </p:anim>
                                    <p:anim calcmode="lin" valueType="num">
                                      <p:cBhvr>
                                        <p:cTn id="65" dur="500" fill="hold"/>
                                        <p:tgtEl>
                                          <p:spTgt spid="77"/>
                                        </p:tgtEl>
                                        <p:attrNameLst>
                                          <p:attrName>ppt_h</p:attrName>
                                        </p:attrNameLst>
                                      </p:cBhvr>
                                      <p:tavLst>
                                        <p:tav tm="0">
                                          <p:val>
                                            <p:fltVal val="0"/>
                                          </p:val>
                                        </p:tav>
                                        <p:tav tm="100000">
                                          <p:val>
                                            <p:strVal val="#ppt_h"/>
                                          </p:val>
                                        </p:tav>
                                      </p:tavLst>
                                    </p:anim>
                                    <p:animEffect transition="in" filter="fade">
                                      <p:cBhvr>
                                        <p:cTn id="66" dur="500"/>
                                        <p:tgtEl>
                                          <p:spTgt spid="77"/>
                                        </p:tgtEl>
                                      </p:cBhvr>
                                    </p:animEffect>
                                  </p:childTnLst>
                                </p:cTn>
                              </p:par>
                            </p:childTnLst>
                          </p:cTn>
                        </p:par>
                        <p:par>
                          <p:cTn id="67" fill="hold">
                            <p:stCondLst>
                              <p:cond delay="6050"/>
                            </p:stCondLst>
                            <p:childTnLst>
                              <p:par>
                                <p:cTn id="68" presetID="12" presetClass="entr" presetSubtype="1"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additive="base">
                                        <p:cTn id="70" dur="500"/>
                                        <p:tgtEl>
                                          <p:spTgt spid="51"/>
                                        </p:tgtEl>
                                        <p:attrNameLst>
                                          <p:attrName>ppt_y</p:attrName>
                                        </p:attrNameLst>
                                      </p:cBhvr>
                                      <p:tavLst>
                                        <p:tav tm="0">
                                          <p:val>
                                            <p:strVal val="#ppt_y-#ppt_h*1.125000"/>
                                          </p:val>
                                        </p:tav>
                                        <p:tav tm="100000">
                                          <p:val>
                                            <p:strVal val="#ppt_y"/>
                                          </p:val>
                                        </p:tav>
                                      </p:tavLst>
                                    </p:anim>
                                    <p:animEffect transition="in" filter="wipe(down)">
                                      <p:cBhvr>
                                        <p:cTn id="71" dur="500"/>
                                        <p:tgtEl>
                                          <p:spTgt spid="51"/>
                                        </p:tgtEl>
                                      </p:cBhvr>
                                    </p:animEffect>
                                  </p:childTnLst>
                                </p:cTn>
                              </p:par>
                            </p:childTnLst>
                          </p:cTn>
                        </p:par>
                        <p:par>
                          <p:cTn id="72" fill="hold">
                            <p:stCondLst>
                              <p:cond delay="6550"/>
                            </p:stCondLst>
                            <p:childTnLst>
                              <p:par>
                                <p:cTn id="73" presetID="10" presetClass="entr" presetSubtype="0" fill="hold" grpId="0"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500"/>
                                        <p:tgtEl>
                                          <p:spTgt spid="82"/>
                                        </p:tgtEl>
                                      </p:cBhvr>
                                    </p:animEffect>
                                  </p:childTnLst>
                                </p:cTn>
                              </p:par>
                            </p:childTnLst>
                          </p:cTn>
                        </p:par>
                        <p:par>
                          <p:cTn id="76" fill="hold">
                            <p:stCondLst>
                              <p:cond delay="7050"/>
                            </p:stCondLst>
                            <p:childTnLst>
                              <p:par>
                                <p:cTn id="77" presetID="53" presetClass="entr" presetSubtype="16"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animEffect transition="in" filter="fade">
                                      <p:cBhvr>
                                        <p:cTn id="81" dur="500"/>
                                        <p:tgtEl>
                                          <p:spTgt spid="18"/>
                                        </p:tgtEl>
                                      </p:cBhvr>
                                    </p:animEffect>
                                  </p:childTnLst>
                                </p:cTn>
                              </p:par>
                              <p:par>
                                <p:cTn id="82" presetID="53" presetClass="entr" presetSubtype="16" fill="hold" grpId="0" nodeType="withEffect">
                                  <p:stCondLst>
                                    <p:cond delay="250"/>
                                  </p:stCondLst>
                                  <p:childTnLst>
                                    <p:set>
                                      <p:cBhvr>
                                        <p:cTn id="83" dur="1" fill="hold">
                                          <p:stCondLst>
                                            <p:cond delay="0"/>
                                          </p:stCondLst>
                                        </p:cTn>
                                        <p:tgtEl>
                                          <p:spTgt spid="27"/>
                                        </p:tgtEl>
                                        <p:attrNameLst>
                                          <p:attrName>style.visibility</p:attrName>
                                        </p:attrNameLst>
                                      </p:cBhvr>
                                      <p:to>
                                        <p:strVal val="visible"/>
                                      </p:to>
                                    </p:set>
                                    <p:anim calcmode="lin" valueType="num">
                                      <p:cBhvr>
                                        <p:cTn id="84" dur="500" fill="hold"/>
                                        <p:tgtEl>
                                          <p:spTgt spid="27"/>
                                        </p:tgtEl>
                                        <p:attrNameLst>
                                          <p:attrName>ppt_w</p:attrName>
                                        </p:attrNameLst>
                                      </p:cBhvr>
                                      <p:tavLst>
                                        <p:tav tm="0">
                                          <p:val>
                                            <p:fltVal val="0"/>
                                          </p:val>
                                        </p:tav>
                                        <p:tav tm="100000">
                                          <p:val>
                                            <p:strVal val="#ppt_w"/>
                                          </p:val>
                                        </p:tav>
                                      </p:tavLst>
                                    </p:anim>
                                    <p:anim calcmode="lin" valueType="num">
                                      <p:cBhvr>
                                        <p:cTn id="85" dur="500" fill="hold"/>
                                        <p:tgtEl>
                                          <p:spTgt spid="27"/>
                                        </p:tgtEl>
                                        <p:attrNameLst>
                                          <p:attrName>ppt_h</p:attrName>
                                        </p:attrNameLst>
                                      </p:cBhvr>
                                      <p:tavLst>
                                        <p:tav tm="0">
                                          <p:val>
                                            <p:fltVal val="0"/>
                                          </p:val>
                                        </p:tav>
                                        <p:tav tm="100000">
                                          <p:val>
                                            <p:strVal val="#ppt_h"/>
                                          </p:val>
                                        </p:tav>
                                      </p:tavLst>
                                    </p:anim>
                                    <p:animEffect transition="in" filter="fade">
                                      <p:cBhvr>
                                        <p:cTn id="86" dur="500"/>
                                        <p:tgtEl>
                                          <p:spTgt spid="27"/>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35"/>
                                        </p:tgtEl>
                                        <p:attrNameLst>
                                          <p:attrName>style.visibility</p:attrName>
                                        </p:attrNameLst>
                                      </p:cBhvr>
                                      <p:to>
                                        <p:strVal val="visible"/>
                                      </p:to>
                                    </p:set>
                                    <p:anim calcmode="lin" valueType="num">
                                      <p:cBhvr>
                                        <p:cTn id="89" dur="500" fill="hold"/>
                                        <p:tgtEl>
                                          <p:spTgt spid="35"/>
                                        </p:tgtEl>
                                        <p:attrNameLst>
                                          <p:attrName>ppt_w</p:attrName>
                                        </p:attrNameLst>
                                      </p:cBhvr>
                                      <p:tavLst>
                                        <p:tav tm="0">
                                          <p:val>
                                            <p:fltVal val="0"/>
                                          </p:val>
                                        </p:tav>
                                        <p:tav tm="100000">
                                          <p:val>
                                            <p:strVal val="#ppt_w"/>
                                          </p:val>
                                        </p:tav>
                                      </p:tavLst>
                                    </p:anim>
                                    <p:anim calcmode="lin" valueType="num">
                                      <p:cBhvr>
                                        <p:cTn id="90" dur="500" fill="hold"/>
                                        <p:tgtEl>
                                          <p:spTgt spid="35"/>
                                        </p:tgtEl>
                                        <p:attrNameLst>
                                          <p:attrName>ppt_h</p:attrName>
                                        </p:attrNameLst>
                                      </p:cBhvr>
                                      <p:tavLst>
                                        <p:tav tm="0">
                                          <p:val>
                                            <p:fltVal val="0"/>
                                          </p:val>
                                        </p:tav>
                                        <p:tav tm="100000">
                                          <p:val>
                                            <p:strVal val="#ppt_h"/>
                                          </p:val>
                                        </p:tav>
                                      </p:tavLst>
                                    </p:anim>
                                    <p:animEffect transition="in" filter="fade">
                                      <p:cBhvr>
                                        <p:cTn id="91" dur="500"/>
                                        <p:tgtEl>
                                          <p:spTgt spid="35"/>
                                        </p:tgtEl>
                                      </p:cBhvr>
                                    </p:animEffect>
                                  </p:childTnLst>
                                </p:cTn>
                              </p:par>
                            </p:childTnLst>
                          </p:cTn>
                        </p:par>
                        <p:par>
                          <p:cTn id="92" fill="hold">
                            <p:stCondLst>
                              <p:cond delay="8050"/>
                            </p:stCondLst>
                            <p:childTnLst>
                              <p:par>
                                <p:cTn id="93" presetID="12" presetClass="entr" presetSubtype="1" fill="hold" grpId="0" nodeType="afterEffect">
                                  <p:stCondLst>
                                    <p:cond delay="0"/>
                                  </p:stCondLst>
                                  <p:childTnLst>
                                    <p:set>
                                      <p:cBhvr>
                                        <p:cTn id="94" dur="1" fill="hold">
                                          <p:stCondLst>
                                            <p:cond delay="0"/>
                                          </p:stCondLst>
                                        </p:cTn>
                                        <p:tgtEl>
                                          <p:spTgt spid="52"/>
                                        </p:tgtEl>
                                        <p:attrNameLst>
                                          <p:attrName>style.visibility</p:attrName>
                                        </p:attrNameLst>
                                      </p:cBhvr>
                                      <p:to>
                                        <p:strVal val="visible"/>
                                      </p:to>
                                    </p:set>
                                    <p:anim calcmode="lin" valueType="num">
                                      <p:cBhvr additive="base">
                                        <p:cTn id="95" dur="500"/>
                                        <p:tgtEl>
                                          <p:spTgt spid="52"/>
                                        </p:tgtEl>
                                        <p:attrNameLst>
                                          <p:attrName>ppt_y</p:attrName>
                                        </p:attrNameLst>
                                      </p:cBhvr>
                                      <p:tavLst>
                                        <p:tav tm="0">
                                          <p:val>
                                            <p:strVal val="#ppt_y-#ppt_h*1.125000"/>
                                          </p:val>
                                        </p:tav>
                                        <p:tav tm="100000">
                                          <p:val>
                                            <p:strVal val="#ppt_y"/>
                                          </p:val>
                                        </p:tav>
                                      </p:tavLst>
                                    </p:anim>
                                    <p:animEffect transition="in" filter="wipe(down)">
                                      <p:cBhvr>
                                        <p:cTn id="96" dur="500"/>
                                        <p:tgtEl>
                                          <p:spTgt spid="52"/>
                                        </p:tgtEl>
                                      </p:cBhvr>
                                    </p:animEffect>
                                  </p:childTnLst>
                                </p:cTn>
                              </p:par>
                            </p:childTnLst>
                          </p:cTn>
                        </p:par>
                        <p:par>
                          <p:cTn id="97" fill="hold">
                            <p:stCondLst>
                              <p:cond delay="8550"/>
                            </p:stCondLst>
                            <p:childTnLst>
                              <p:par>
                                <p:cTn id="98" presetID="10" presetClass="entr" presetSubtype="0" fill="hold" grpId="0" nodeType="afterEffect">
                                  <p:stCondLst>
                                    <p:cond delay="0"/>
                                  </p:stCondLst>
                                  <p:childTnLst>
                                    <p:set>
                                      <p:cBhvr>
                                        <p:cTn id="99" dur="1" fill="hold">
                                          <p:stCondLst>
                                            <p:cond delay="0"/>
                                          </p:stCondLst>
                                        </p:cTn>
                                        <p:tgtEl>
                                          <p:spTgt spid="85"/>
                                        </p:tgtEl>
                                        <p:attrNameLst>
                                          <p:attrName>style.visibility</p:attrName>
                                        </p:attrNameLst>
                                      </p:cBhvr>
                                      <p:to>
                                        <p:strVal val="visible"/>
                                      </p:to>
                                    </p:set>
                                    <p:animEffect transition="in" filter="fade">
                                      <p:cBhvr>
                                        <p:cTn id="100" dur="500"/>
                                        <p:tgtEl>
                                          <p:spTgt spid="85"/>
                                        </p:tgtEl>
                                      </p:cBhvr>
                                    </p:animEffect>
                                  </p:childTnLst>
                                </p:cTn>
                              </p:par>
                            </p:childTnLst>
                          </p:cTn>
                        </p:par>
                        <p:par>
                          <p:cTn id="101" fill="hold">
                            <p:stCondLst>
                              <p:cond delay="9050"/>
                            </p:stCondLst>
                            <p:childTnLst>
                              <p:par>
                                <p:cTn id="102" presetID="53" presetClass="entr" presetSubtype="16" fill="hold" grpId="0" nodeType="afterEffect">
                                  <p:stCondLst>
                                    <p:cond delay="0"/>
                                  </p:stCondLst>
                                  <p:childTnLst>
                                    <p:set>
                                      <p:cBhvr>
                                        <p:cTn id="103" dur="1" fill="hold">
                                          <p:stCondLst>
                                            <p:cond delay="0"/>
                                          </p:stCondLst>
                                        </p:cTn>
                                        <p:tgtEl>
                                          <p:spTgt spid="30"/>
                                        </p:tgtEl>
                                        <p:attrNameLst>
                                          <p:attrName>style.visibility</p:attrName>
                                        </p:attrNameLst>
                                      </p:cBhvr>
                                      <p:to>
                                        <p:strVal val="visible"/>
                                      </p:to>
                                    </p:set>
                                    <p:anim calcmode="lin" valueType="num">
                                      <p:cBhvr>
                                        <p:cTn id="104" dur="500" fill="hold"/>
                                        <p:tgtEl>
                                          <p:spTgt spid="30"/>
                                        </p:tgtEl>
                                        <p:attrNameLst>
                                          <p:attrName>ppt_w</p:attrName>
                                        </p:attrNameLst>
                                      </p:cBhvr>
                                      <p:tavLst>
                                        <p:tav tm="0">
                                          <p:val>
                                            <p:fltVal val="0"/>
                                          </p:val>
                                        </p:tav>
                                        <p:tav tm="100000">
                                          <p:val>
                                            <p:strVal val="#ppt_w"/>
                                          </p:val>
                                        </p:tav>
                                      </p:tavLst>
                                    </p:anim>
                                    <p:anim calcmode="lin" valueType="num">
                                      <p:cBhvr>
                                        <p:cTn id="105" dur="500" fill="hold"/>
                                        <p:tgtEl>
                                          <p:spTgt spid="30"/>
                                        </p:tgtEl>
                                        <p:attrNameLst>
                                          <p:attrName>ppt_h</p:attrName>
                                        </p:attrNameLst>
                                      </p:cBhvr>
                                      <p:tavLst>
                                        <p:tav tm="0">
                                          <p:val>
                                            <p:fltVal val="0"/>
                                          </p:val>
                                        </p:tav>
                                        <p:tav tm="100000">
                                          <p:val>
                                            <p:strVal val="#ppt_h"/>
                                          </p:val>
                                        </p:tav>
                                      </p:tavLst>
                                    </p:anim>
                                    <p:animEffect transition="in" filter="fade">
                                      <p:cBhvr>
                                        <p:cTn id="106" dur="500"/>
                                        <p:tgtEl>
                                          <p:spTgt spid="30"/>
                                        </p:tgtEl>
                                      </p:cBhvr>
                                    </p:animEffect>
                                  </p:childTnLst>
                                </p:cTn>
                              </p:par>
                              <p:par>
                                <p:cTn id="107" presetID="53" presetClass="entr" presetSubtype="16" fill="hold" grpId="0" nodeType="withEffect">
                                  <p:stCondLst>
                                    <p:cond delay="25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500" fill="hold"/>
                                        <p:tgtEl>
                                          <p:spTgt spid="31"/>
                                        </p:tgtEl>
                                        <p:attrNameLst>
                                          <p:attrName>ppt_w</p:attrName>
                                        </p:attrNameLst>
                                      </p:cBhvr>
                                      <p:tavLst>
                                        <p:tav tm="0">
                                          <p:val>
                                            <p:fltVal val="0"/>
                                          </p:val>
                                        </p:tav>
                                        <p:tav tm="100000">
                                          <p:val>
                                            <p:strVal val="#ppt_w"/>
                                          </p:val>
                                        </p:tav>
                                      </p:tavLst>
                                    </p:anim>
                                    <p:anim calcmode="lin" valueType="num">
                                      <p:cBhvr>
                                        <p:cTn id="110" dur="500" fill="hold"/>
                                        <p:tgtEl>
                                          <p:spTgt spid="31"/>
                                        </p:tgtEl>
                                        <p:attrNameLst>
                                          <p:attrName>ppt_h</p:attrName>
                                        </p:attrNameLst>
                                      </p:cBhvr>
                                      <p:tavLst>
                                        <p:tav tm="0">
                                          <p:val>
                                            <p:fltVal val="0"/>
                                          </p:val>
                                        </p:tav>
                                        <p:tav tm="100000">
                                          <p:val>
                                            <p:strVal val="#ppt_h"/>
                                          </p:val>
                                        </p:tav>
                                      </p:tavLst>
                                    </p:anim>
                                    <p:animEffect transition="in" filter="fade">
                                      <p:cBhvr>
                                        <p:cTn id="111" dur="500"/>
                                        <p:tgtEl>
                                          <p:spTgt spid="31"/>
                                        </p:tgtEl>
                                      </p:cBhvr>
                                    </p:animEffect>
                                  </p:childTnLst>
                                </p:cTn>
                              </p:par>
                              <p:par>
                                <p:cTn id="112" presetID="53" presetClass="entr" presetSubtype="16" fill="hold" nodeType="withEffect">
                                  <p:stCondLst>
                                    <p:cond delay="500"/>
                                  </p:stCondLst>
                                  <p:childTnLst>
                                    <p:set>
                                      <p:cBhvr>
                                        <p:cTn id="113" dur="1" fill="hold">
                                          <p:stCondLst>
                                            <p:cond delay="0"/>
                                          </p:stCondLst>
                                        </p:cTn>
                                        <p:tgtEl>
                                          <p:spTgt spid="78"/>
                                        </p:tgtEl>
                                        <p:attrNameLst>
                                          <p:attrName>style.visibility</p:attrName>
                                        </p:attrNameLst>
                                      </p:cBhvr>
                                      <p:to>
                                        <p:strVal val="visible"/>
                                      </p:to>
                                    </p:set>
                                    <p:anim calcmode="lin" valueType="num">
                                      <p:cBhvr>
                                        <p:cTn id="114" dur="500" fill="hold"/>
                                        <p:tgtEl>
                                          <p:spTgt spid="78"/>
                                        </p:tgtEl>
                                        <p:attrNameLst>
                                          <p:attrName>ppt_w</p:attrName>
                                        </p:attrNameLst>
                                      </p:cBhvr>
                                      <p:tavLst>
                                        <p:tav tm="0">
                                          <p:val>
                                            <p:fltVal val="0"/>
                                          </p:val>
                                        </p:tav>
                                        <p:tav tm="100000">
                                          <p:val>
                                            <p:strVal val="#ppt_w"/>
                                          </p:val>
                                        </p:tav>
                                      </p:tavLst>
                                    </p:anim>
                                    <p:anim calcmode="lin" valueType="num">
                                      <p:cBhvr>
                                        <p:cTn id="115" dur="500" fill="hold"/>
                                        <p:tgtEl>
                                          <p:spTgt spid="78"/>
                                        </p:tgtEl>
                                        <p:attrNameLst>
                                          <p:attrName>ppt_h</p:attrName>
                                        </p:attrNameLst>
                                      </p:cBhvr>
                                      <p:tavLst>
                                        <p:tav tm="0">
                                          <p:val>
                                            <p:fltVal val="0"/>
                                          </p:val>
                                        </p:tav>
                                        <p:tav tm="100000">
                                          <p:val>
                                            <p:strVal val="#ppt_h"/>
                                          </p:val>
                                        </p:tav>
                                      </p:tavLst>
                                    </p:anim>
                                    <p:animEffect transition="in" filter="fade">
                                      <p:cBhvr>
                                        <p:cTn id="116" dur="500"/>
                                        <p:tgtEl>
                                          <p:spTgt spid="78"/>
                                        </p:tgtEl>
                                      </p:cBhvr>
                                    </p:animEffect>
                                  </p:childTnLst>
                                </p:cTn>
                              </p:par>
                            </p:childTnLst>
                          </p:cTn>
                        </p:par>
                        <p:par>
                          <p:cTn id="117" fill="hold">
                            <p:stCondLst>
                              <p:cond delay="10050"/>
                            </p:stCondLst>
                            <p:childTnLst>
                              <p:par>
                                <p:cTn id="118" presetID="12" presetClass="entr" presetSubtype="1" fill="hold" grpId="0" nodeType="afterEffect">
                                  <p:stCondLst>
                                    <p:cond delay="0"/>
                                  </p:stCondLst>
                                  <p:childTnLst>
                                    <p:set>
                                      <p:cBhvr>
                                        <p:cTn id="119" dur="1" fill="hold">
                                          <p:stCondLst>
                                            <p:cond delay="0"/>
                                          </p:stCondLst>
                                        </p:cTn>
                                        <p:tgtEl>
                                          <p:spTgt spid="53"/>
                                        </p:tgtEl>
                                        <p:attrNameLst>
                                          <p:attrName>style.visibility</p:attrName>
                                        </p:attrNameLst>
                                      </p:cBhvr>
                                      <p:to>
                                        <p:strVal val="visible"/>
                                      </p:to>
                                    </p:set>
                                    <p:anim calcmode="lin" valueType="num">
                                      <p:cBhvr additive="base">
                                        <p:cTn id="120" dur="500"/>
                                        <p:tgtEl>
                                          <p:spTgt spid="53"/>
                                        </p:tgtEl>
                                        <p:attrNameLst>
                                          <p:attrName>ppt_y</p:attrName>
                                        </p:attrNameLst>
                                      </p:cBhvr>
                                      <p:tavLst>
                                        <p:tav tm="0">
                                          <p:val>
                                            <p:strVal val="#ppt_y-#ppt_h*1.125000"/>
                                          </p:val>
                                        </p:tav>
                                        <p:tav tm="100000">
                                          <p:val>
                                            <p:strVal val="#ppt_y"/>
                                          </p:val>
                                        </p:tav>
                                      </p:tavLst>
                                    </p:anim>
                                    <p:animEffect transition="in" filter="wipe(down)">
                                      <p:cBhvr>
                                        <p:cTn id="121" dur="500"/>
                                        <p:tgtEl>
                                          <p:spTgt spid="53"/>
                                        </p:tgtEl>
                                      </p:cBhvr>
                                    </p:animEffect>
                                  </p:childTnLst>
                                </p:cTn>
                              </p:par>
                            </p:childTnLst>
                          </p:cTn>
                        </p:par>
                        <p:par>
                          <p:cTn id="122" fill="hold">
                            <p:stCondLst>
                              <p:cond delay="10550"/>
                            </p:stCondLst>
                            <p:childTnLst>
                              <p:par>
                                <p:cTn id="123" presetID="10" presetClass="entr" presetSubtype="0" fill="hold" grpId="0" nodeType="afterEffect">
                                  <p:stCondLst>
                                    <p:cond delay="0"/>
                                  </p:stCondLst>
                                  <p:childTnLst>
                                    <p:set>
                                      <p:cBhvr>
                                        <p:cTn id="124" dur="1" fill="hold">
                                          <p:stCondLst>
                                            <p:cond delay="0"/>
                                          </p:stCondLst>
                                        </p:cTn>
                                        <p:tgtEl>
                                          <p:spTgt spid="86"/>
                                        </p:tgtEl>
                                        <p:attrNameLst>
                                          <p:attrName>style.visibility</p:attrName>
                                        </p:attrNameLst>
                                      </p:cBhvr>
                                      <p:to>
                                        <p:strVal val="visible"/>
                                      </p:to>
                                    </p:set>
                                    <p:animEffect transition="in" filter="fade">
                                      <p:cBhvr>
                                        <p:cTn id="125" dur="500"/>
                                        <p:tgtEl>
                                          <p:spTgt spid="86"/>
                                        </p:tgtEl>
                                      </p:cBhvr>
                                    </p:animEffect>
                                  </p:childTnLst>
                                </p:cTn>
                              </p:par>
                            </p:childTnLst>
                          </p:cTn>
                        </p:par>
                        <p:par>
                          <p:cTn id="126" fill="hold">
                            <p:stCondLst>
                              <p:cond delay="11050"/>
                            </p:stCondLst>
                            <p:childTnLst>
                              <p:par>
                                <p:cTn id="127" presetID="53" presetClass="entr" presetSubtype="16" fill="hold" grpId="0" nodeType="afterEffect">
                                  <p:stCondLst>
                                    <p:cond delay="0"/>
                                  </p:stCondLst>
                                  <p:childTnLst>
                                    <p:set>
                                      <p:cBhvr>
                                        <p:cTn id="128" dur="1" fill="hold">
                                          <p:stCondLst>
                                            <p:cond delay="0"/>
                                          </p:stCondLst>
                                        </p:cTn>
                                        <p:tgtEl>
                                          <p:spTgt spid="41"/>
                                        </p:tgtEl>
                                        <p:attrNameLst>
                                          <p:attrName>style.visibility</p:attrName>
                                        </p:attrNameLst>
                                      </p:cBhvr>
                                      <p:to>
                                        <p:strVal val="visible"/>
                                      </p:to>
                                    </p:set>
                                    <p:anim calcmode="lin" valueType="num">
                                      <p:cBhvr>
                                        <p:cTn id="129" dur="500" fill="hold"/>
                                        <p:tgtEl>
                                          <p:spTgt spid="41"/>
                                        </p:tgtEl>
                                        <p:attrNameLst>
                                          <p:attrName>ppt_w</p:attrName>
                                        </p:attrNameLst>
                                      </p:cBhvr>
                                      <p:tavLst>
                                        <p:tav tm="0">
                                          <p:val>
                                            <p:fltVal val="0"/>
                                          </p:val>
                                        </p:tav>
                                        <p:tav tm="100000">
                                          <p:val>
                                            <p:strVal val="#ppt_w"/>
                                          </p:val>
                                        </p:tav>
                                      </p:tavLst>
                                    </p:anim>
                                    <p:anim calcmode="lin" valueType="num">
                                      <p:cBhvr>
                                        <p:cTn id="130" dur="500" fill="hold"/>
                                        <p:tgtEl>
                                          <p:spTgt spid="41"/>
                                        </p:tgtEl>
                                        <p:attrNameLst>
                                          <p:attrName>ppt_h</p:attrName>
                                        </p:attrNameLst>
                                      </p:cBhvr>
                                      <p:tavLst>
                                        <p:tav tm="0">
                                          <p:val>
                                            <p:fltVal val="0"/>
                                          </p:val>
                                        </p:tav>
                                        <p:tav tm="100000">
                                          <p:val>
                                            <p:strVal val="#ppt_h"/>
                                          </p:val>
                                        </p:tav>
                                      </p:tavLst>
                                    </p:anim>
                                    <p:animEffect transition="in" filter="fade">
                                      <p:cBhvr>
                                        <p:cTn id="131" dur="500"/>
                                        <p:tgtEl>
                                          <p:spTgt spid="41"/>
                                        </p:tgtEl>
                                      </p:cBhvr>
                                    </p:animEffect>
                                  </p:childTnLst>
                                </p:cTn>
                              </p:par>
                              <p:par>
                                <p:cTn id="132" presetID="53" presetClass="entr" presetSubtype="16" fill="hold" grpId="0" nodeType="withEffect">
                                  <p:stCondLst>
                                    <p:cond delay="250"/>
                                  </p:stCondLst>
                                  <p:childTnLst>
                                    <p:set>
                                      <p:cBhvr>
                                        <p:cTn id="133" dur="1" fill="hold">
                                          <p:stCondLst>
                                            <p:cond delay="0"/>
                                          </p:stCondLst>
                                        </p:cTn>
                                        <p:tgtEl>
                                          <p:spTgt spid="42"/>
                                        </p:tgtEl>
                                        <p:attrNameLst>
                                          <p:attrName>style.visibility</p:attrName>
                                        </p:attrNameLst>
                                      </p:cBhvr>
                                      <p:to>
                                        <p:strVal val="visible"/>
                                      </p:to>
                                    </p:set>
                                    <p:anim calcmode="lin" valueType="num">
                                      <p:cBhvr>
                                        <p:cTn id="134" dur="500" fill="hold"/>
                                        <p:tgtEl>
                                          <p:spTgt spid="42"/>
                                        </p:tgtEl>
                                        <p:attrNameLst>
                                          <p:attrName>ppt_w</p:attrName>
                                        </p:attrNameLst>
                                      </p:cBhvr>
                                      <p:tavLst>
                                        <p:tav tm="0">
                                          <p:val>
                                            <p:fltVal val="0"/>
                                          </p:val>
                                        </p:tav>
                                        <p:tav tm="100000">
                                          <p:val>
                                            <p:strVal val="#ppt_w"/>
                                          </p:val>
                                        </p:tav>
                                      </p:tavLst>
                                    </p:anim>
                                    <p:anim calcmode="lin" valueType="num">
                                      <p:cBhvr>
                                        <p:cTn id="135" dur="500" fill="hold"/>
                                        <p:tgtEl>
                                          <p:spTgt spid="42"/>
                                        </p:tgtEl>
                                        <p:attrNameLst>
                                          <p:attrName>ppt_h</p:attrName>
                                        </p:attrNameLst>
                                      </p:cBhvr>
                                      <p:tavLst>
                                        <p:tav tm="0">
                                          <p:val>
                                            <p:fltVal val="0"/>
                                          </p:val>
                                        </p:tav>
                                        <p:tav tm="100000">
                                          <p:val>
                                            <p:strVal val="#ppt_h"/>
                                          </p:val>
                                        </p:tav>
                                      </p:tavLst>
                                    </p:anim>
                                    <p:animEffect transition="in" filter="fade">
                                      <p:cBhvr>
                                        <p:cTn id="136" dur="500"/>
                                        <p:tgtEl>
                                          <p:spTgt spid="42"/>
                                        </p:tgtEl>
                                      </p:cBhvr>
                                    </p:animEffect>
                                  </p:childTnLst>
                                </p:cTn>
                              </p:par>
                              <p:par>
                                <p:cTn id="137" presetID="53" presetClass="entr" presetSubtype="16" fill="hold" nodeType="withEffect">
                                  <p:stCondLst>
                                    <p:cond delay="500"/>
                                  </p:stCondLst>
                                  <p:childTnLst>
                                    <p:set>
                                      <p:cBhvr>
                                        <p:cTn id="138" dur="1" fill="hold">
                                          <p:stCondLst>
                                            <p:cond delay="0"/>
                                          </p:stCondLst>
                                        </p:cTn>
                                        <p:tgtEl>
                                          <p:spTgt spid="71"/>
                                        </p:tgtEl>
                                        <p:attrNameLst>
                                          <p:attrName>style.visibility</p:attrName>
                                        </p:attrNameLst>
                                      </p:cBhvr>
                                      <p:to>
                                        <p:strVal val="visible"/>
                                      </p:to>
                                    </p:set>
                                    <p:anim calcmode="lin" valueType="num">
                                      <p:cBhvr>
                                        <p:cTn id="139" dur="500" fill="hold"/>
                                        <p:tgtEl>
                                          <p:spTgt spid="71"/>
                                        </p:tgtEl>
                                        <p:attrNameLst>
                                          <p:attrName>ppt_w</p:attrName>
                                        </p:attrNameLst>
                                      </p:cBhvr>
                                      <p:tavLst>
                                        <p:tav tm="0">
                                          <p:val>
                                            <p:fltVal val="0"/>
                                          </p:val>
                                        </p:tav>
                                        <p:tav tm="100000">
                                          <p:val>
                                            <p:strVal val="#ppt_w"/>
                                          </p:val>
                                        </p:tav>
                                      </p:tavLst>
                                    </p:anim>
                                    <p:anim calcmode="lin" valueType="num">
                                      <p:cBhvr>
                                        <p:cTn id="140" dur="500" fill="hold"/>
                                        <p:tgtEl>
                                          <p:spTgt spid="71"/>
                                        </p:tgtEl>
                                        <p:attrNameLst>
                                          <p:attrName>ppt_h</p:attrName>
                                        </p:attrNameLst>
                                      </p:cBhvr>
                                      <p:tavLst>
                                        <p:tav tm="0">
                                          <p:val>
                                            <p:fltVal val="0"/>
                                          </p:val>
                                        </p:tav>
                                        <p:tav tm="100000">
                                          <p:val>
                                            <p:strVal val="#ppt_h"/>
                                          </p:val>
                                        </p:tav>
                                      </p:tavLst>
                                    </p:anim>
                                    <p:animEffect transition="in" filter="fade">
                                      <p:cBhvr>
                                        <p:cTn id="141" dur="500"/>
                                        <p:tgtEl>
                                          <p:spTgt spid="71"/>
                                        </p:tgtEl>
                                      </p:cBhvr>
                                    </p:animEffect>
                                  </p:childTnLst>
                                </p:cTn>
                              </p:par>
                            </p:childTnLst>
                          </p:cTn>
                        </p:par>
                        <p:par>
                          <p:cTn id="142" fill="hold">
                            <p:stCondLst>
                              <p:cond delay="12050"/>
                            </p:stCondLst>
                            <p:childTnLst>
                              <p:par>
                                <p:cTn id="143" presetID="12" presetClass="entr" presetSubtype="1" fill="hold" grpId="0" nodeType="afterEffect">
                                  <p:stCondLst>
                                    <p:cond delay="0"/>
                                  </p:stCondLst>
                                  <p:childTnLst>
                                    <p:set>
                                      <p:cBhvr>
                                        <p:cTn id="144" dur="1" fill="hold">
                                          <p:stCondLst>
                                            <p:cond delay="0"/>
                                          </p:stCondLst>
                                        </p:cTn>
                                        <p:tgtEl>
                                          <p:spTgt spid="54"/>
                                        </p:tgtEl>
                                        <p:attrNameLst>
                                          <p:attrName>style.visibility</p:attrName>
                                        </p:attrNameLst>
                                      </p:cBhvr>
                                      <p:to>
                                        <p:strVal val="visible"/>
                                      </p:to>
                                    </p:set>
                                    <p:anim calcmode="lin" valueType="num">
                                      <p:cBhvr additive="base">
                                        <p:cTn id="145" dur="500"/>
                                        <p:tgtEl>
                                          <p:spTgt spid="54"/>
                                        </p:tgtEl>
                                        <p:attrNameLst>
                                          <p:attrName>ppt_y</p:attrName>
                                        </p:attrNameLst>
                                      </p:cBhvr>
                                      <p:tavLst>
                                        <p:tav tm="0">
                                          <p:val>
                                            <p:strVal val="#ppt_y-#ppt_h*1.125000"/>
                                          </p:val>
                                        </p:tav>
                                        <p:tav tm="100000">
                                          <p:val>
                                            <p:strVal val="#ppt_y"/>
                                          </p:val>
                                        </p:tav>
                                      </p:tavLst>
                                    </p:anim>
                                    <p:animEffect transition="in" filter="wipe(down)">
                                      <p:cBhvr>
                                        <p:cTn id="146" dur="500"/>
                                        <p:tgtEl>
                                          <p:spTgt spid="54"/>
                                        </p:tgtEl>
                                      </p:cBhvr>
                                    </p:animEffect>
                                  </p:childTnLst>
                                </p:cTn>
                              </p:par>
                            </p:childTnLst>
                          </p:cTn>
                        </p:par>
                        <p:par>
                          <p:cTn id="147" fill="hold">
                            <p:stCondLst>
                              <p:cond delay="12550"/>
                            </p:stCondLst>
                            <p:childTnLst>
                              <p:par>
                                <p:cTn id="148" presetID="10" presetClass="entr" presetSubtype="0" fill="hold" grpId="0" nodeType="afterEffect">
                                  <p:stCondLst>
                                    <p:cond delay="0"/>
                                  </p:stCondLst>
                                  <p:childTnLst>
                                    <p:set>
                                      <p:cBhvr>
                                        <p:cTn id="149" dur="1" fill="hold">
                                          <p:stCondLst>
                                            <p:cond delay="0"/>
                                          </p:stCondLst>
                                        </p:cTn>
                                        <p:tgtEl>
                                          <p:spTgt spid="87"/>
                                        </p:tgtEl>
                                        <p:attrNameLst>
                                          <p:attrName>style.visibility</p:attrName>
                                        </p:attrNameLst>
                                      </p:cBhvr>
                                      <p:to>
                                        <p:strVal val="visible"/>
                                      </p:to>
                                    </p:set>
                                    <p:animEffect transition="in" filter="fade">
                                      <p:cBhvr>
                                        <p:cTn id="15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7" grpId="0" animBg="1"/>
      <p:bldP spid="52" grpId="0"/>
      <p:bldP spid="35" grpId="0" animBg="1"/>
      <p:bldP spid="36" grpId="0" animBg="1"/>
      <p:bldP spid="37" grpId="0" animBg="1"/>
      <p:bldP spid="50" grpId="0"/>
      <p:bldP spid="41" grpId="0" animBg="1"/>
      <p:bldP spid="42" grpId="0" animBg="1"/>
      <p:bldP spid="54" grpId="0"/>
      <p:bldP spid="39" grpId="0" animBg="1"/>
      <p:bldP spid="40" grpId="0" animBg="1"/>
      <p:bldP spid="51" grpId="0"/>
      <p:bldP spid="77" grpId="0" animBg="1"/>
      <p:bldP spid="30" grpId="0" animBg="1"/>
      <p:bldP spid="31" grpId="0" animBg="1"/>
      <p:bldP spid="53" grpId="0"/>
      <p:bldP spid="81" grpId="0"/>
      <p:bldP spid="82" grpId="0"/>
      <p:bldP spid="85" grpId="0"/>
      <p:bldP spid="86" grpId="0"/>
      <p:bldP spid="87" grpId="0"/>
      <p:bldP spid="88" grpId="0"/>
      <p:bldP spid="89" grpId="0"/>
      <p:bldP spid="90" grpId="0"/>
      <p:bldP spid="9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26" name="Oval 25"/>
          <p:cNvSpPr/>
          <p:nvPr/>
        </p:nvSpPr>
        <p:spPr>
          <a:xfrm>
            <a:off x="6613101" y="2581751"/>
            <a:ext cx="951907" cy="951907"/>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5" name="Oval 24"/>
          <p:cNvSpPr/>
          <p:nvPr/>
        </p:nvSpPr>
        <p:spPr>
          <a:xfrm>
            <a:off x="4455470" y="2581751"/>
            <a:ext cx="951907" cy="951907"/>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 name="Oval 3"/>
          <p:cNvSpPr/>
          <p:nvPr/>
        </p:nvSpPr>
        <p:spPr>
          <a:xfrm>
            <a:off x="2297838" y="2581751"/>
            <a:ext cx="951907" cy="951907"/>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 name="Oval 4"/>
          <p:cNvSpPr/>
          <p:nvPr/>
        </p:nvSpPr>
        <p:spPr>
          <a:xfrm>
            <a:off x="2382186" y="2666099"/>
            <a:ext cx="783210" cy="783210"/>
          </a:xfrm>
          <a:prstGeom prst="ellipse">
            <a:avLst/>
          </a:prstGeom>
          <a:noFill/>
          <a:ln w="381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8" name="Oval 17"/>
          <p:cNvSpPr/>
          <p:nvPr/>
        </p:nvSpPr>
        <p:spPr>
          <a:xfrm>
            <a:off x="4539819" y="2666101"/>
            <a:ext cx="783210" cy="783210"/>
          </a:xfrm>
          <a:prstGeom prst="ellipse">
            <a:avLst/>
          </a:prstGeom>
          <a:noFill/>
          <a:ln w="381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9" name="Oval 18"/>
          <p:cNvSpPr/>
          <p:nvPr/>
        </p:nvSpPr>
        <p:spPr>
          <a:xfrm>
            <a:off x="6697449" y="2666099"/>
            <a:ext cx="783210" cy="783210"/>
          </a:xfrm>
          <a:prstGeom prst="ellipse">
            <a:avLst/>
          </a:prstGeom>
          <a:noFill/>
          <a:ln w="381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 name="TextBox 8"/>
          <p:cNvSpPr txBox="1"/>
          <p:nvPr/>
        </p:nvSpPr>
        <p:spPr>
          <a:xfrm>
            <a:off x="2384904" y="3667810"/>
            <a:ext cx="777777"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SACRİFİCE</a:t>
            </a:r>
          </a:p>
        </p:txBody>
      </p:sp>
      <p:sp>
        <p:nvSpPr>
          <p:cNvPr id="20" name="TextBox 19"/>
          <p:cNvSpPr txBox="1"/>
          <p:nvPr/>
        </p:nvSpPr>
        <p:spPr>
          <a:xfrm>
            <a:off x="4669172" y="3667810"/>
            <a:ext cx="524504"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LOGİC</a:t>
            </a:r>
          </a:p>
        </p:txBody>
      </p:sp>
      <p:sp>
        <p:nvSpPr>
          <p:cNvPr id="21" name="TextBox 20"/>
          <p:cNvSpPr txBox="1"/>
          <p:nvPr/>
        </p:nvSpPr>
        <p:spPr>
          <a:xfrm>
            <a:off x="6623224" y="3667810"/>
            <a:ext cx="931665"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EMPOWERİNG</a:t>
            </a:r>
          </a:p>
        </p:txBody>
      </p:sp>
      <p:sp>
        <p:nvSpPr>
          <p:cNvPr id="27" name="Oval 26"/>
          <p:cNvSpPr/>
          <p:nvPr/>
        </p:nvSpPr>
        <p:spPr>
          <a:xfrm>
            <a:off x="8861886" y="2581751"/>
            <a:ext cx="951907" cy="951907"/>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9" name="Oval 28"/>
          <p:cNvSpPr/>
          <p:nvPr/>
        </p:nvSpPr>
        <p:spPr>
          <a:xfrm>
            <a:off x="8946234" y="2666099"/>
            <a:ext cx="783210" cy="783210"/>
          </a:xfrm>
          <a:prstGeom prst="ellipse">
            <a:avLst/>
          </a:prstGeom>
          <a:noFill/>
          <a:ln w="381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0" name="TextBox 29"/>
          <p:cNvSpPr txBox="1"/>
          <p:nvPr/>
        </p:nvSpPr>
        <p:spPr>
          <a:xfrm>
            <a:off x="8781437" y="3667810"/>
            <a:ext cx="1112805"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RESPONSİBİLİTY</a:t>
            </a:r>
          </a:p>
        </p:txBody>
      </p:sp>
      <p:sp>
        <p:nvSpPr>
          <p:cNvPr id="31" name="Oval 30"/>
          <p:cNvSpPr/>
          <p:nvPr/>
        </p:nvSpPr>
        <p:spPr>
          <a:xfrm>
            <a:off x="6613101" y="4297355"/>
            <a:ext cx="951907" cy="951907"/>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rgbClr val="F2BB61"/>
              </a:solidFill>
              <a:effectLst/>
              <a:uLnTx/>
              <a:uFillTx/>
              <a:cs typeface="+mn-ea"/>
              <a:sym typeface="+mn-lt"/>
            </a:endParaRPr>
          </a:p>
        </p:txBody>
      </p:sp>
      <p:sp>
        <p:nvSpPr>
          <p:cNvPr id="32" name="Oval 31"/>
          <p:cNvSpPr/>
          <p:nvPr/>
        </p:nvSpPr>
        <p:spPr>
          <a:xfrm>
            <a:off x="4455470" y="4297355"/>
            <a:ext cx="951907" cy="951907"/>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rgbClr val="F2BB61"/>
              </a:solidFill>
              <a:effectLst/>
              <a:uLnTx/>
              <a:uFillTx/>
              <a:cs typeface="+mn-ea"/>
              <a:sym typeface="+mn-lt"/>
            </a:endParaRPr>
          </a:p>
        </p:txBody>
      </p:sp>
      <p:sp>
        <p:nvSpPr>
          <p:cNvPr id="33" name="Oval 32"/>
          <p:cNvSpPr/>
          <p:nvPr/>
        </p:nvSpPr>
        <p:spPr>
          <a:xfrm>
            <a:off x="2297838" y="4297355"/>
            <a:ext cx="951907" cy="951907"/>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rgbClr val="F2BB61"/>
              </a:solidFill>
              <a:effectLst/>
              <a:uLnTx/>
              <a:uFillTx/>
              <a:cs typeface="+mn-ea"/>
              <a:sym typeface="+mn-lt"/>
            </a:endParaRPr>
          </a:p>
        </p:txBody>
      </p:sp>
      <p:sp>
        <p:nvSpPr>
          <p:cNvPr id="37" name="Oval 36"/>
          <p:cNvSpPr/>
          <p:nvPr/>
        </p:nvSpPr>
        <p:spPr>
          <a:xfrm>
            <a:off x="2382186" y="4381703"/>
            <a:ext cx="783210" cy="783210"/>
          </a:xfrm>
          <a:prstGeom prst="ellipse">
            <a:avLst/>
          </a:prstGeom>
          <a:noFill/>
          <a:ln w="381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rgbClr val="F2BB61"/>
              </a:solidFill>
              <a:effectLst/>
              <a:uLnTx/>
              <a:uFillTx/>
              <a:cs typeface="+mn-ea"/>
              <a:sym typeface="+mn-lt"/>
            </a:endParaRPr>
          </a:p>
        </p:txBody>
      </p:sp>
      <p:sp>
        <p:nvSpPr>
          <p:cNvPr id="38" name="Oval 37"/>
          <p:cNvSpPr/>
          <p:nvPr/>
        </p:nvSpPr>
        <p:spPr>
          <a:xfrm>
            <a:off x="4539818" y="4381703"/>
            <a:ext cx="783210" cy="783210"/>
          </a:xfrm>
          <a:prstGeom prst="ellipse">
            <a:avLst/>
          </a:prstGeom>
          <a:noFill/>
          <a:ln w="381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rgbClr val="F2BB61"/>
              </a:solidFill>
              <a:effectLst/>
              <a:uLnTx/>
              <a:uFillTx/>
              <a:cs typeface="+mn-ea"/>
              <a:sym typeface="+mn-lt"/>
            </a:endParaRPr>
          </a:p>
        </p:txBody>
      </p:sp>
      <p:sp>
        <p:nvSpPr>
          <p:cNvPr id="39" name="Oval 38"/>
          <p:cNvSpPr/>
          <p:nvPr/>
        </p:nvSpPr>
        <p:spPr>
          <a:xfrm>
            <a:off x="6697449" y="4381703"/>
            <a:ext cx="783210" cy="783210"/>
          </a:xfrm>
          <a:prstGeom prst="ellipse">
            <a:avLst/>
          </a:prstGeom>
          <a:noFill/>
          <a:ln w="381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rgbClr val="F2BB61"/>
              </a:solidFill>
              <a:effectLst/>
              <a:uLnTx/>
              <a:uFillTx/>
              <a:cs typeface="+mn-ea"/>
              <a:sym typeface="+mn-lt"/>
            </a:endParaRPr>
          </a:p>
        </p:txBody>
      </p:sp>
      <p:sp>
        <p:nvSpPr>
          <p:cNvPr id="40" name="TextBox 39"/>
          <p:cNvSpPr txBox="1"/>
          <p:nvPr/>
        </p:nvSpPr>
        <p:spPr>
          <a:xfrm>
            <a:off x="2234221" y="5383414"/>
            <a:ext cx="1079143"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ENTERTAİNMENT</a:t>
            </a:r>
          </a:p>
        </p:txBody>
      </p:sp>
      <p:sp>
        <p:nvSpPr>
          <p:cNvPr id="41" name="TextBox 40"/>
          <p:cNvSpPr txBox="1"/>
          <p:nvPr/>
        </p:nvSpPr>
        <p:spPr>
          <a:xfrm>
            <a:off x="4700431" y="5383414"/>
            <a:ext cx="461986"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BEST</a:t>
            </a:r>
          </a:p>
        </p:txBody>
      </p:sp>
      <p:sp>
        <p:nvSpPr>
          <p:cNvPr id="42" name="TextBox 41"/>
          <p:cNvSpPr txBox="1"/>
          <p:nvPr/>
        </p:nvSpPr>
        <p:spPr>
          <a:xfrm>
            <a:off x="6693756" y="5383414"/>
            <a:ext cx="790601"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CERTAİNTY</a:t>
            </a:r>
          </a:p>
        </p:txBody>
      </p:sp>
      <p:sp>
        <p:nvSpPr>
          <p:cNvPr id="43" name="Oval 42"/>
          <p:cNvSpPr/>
          <p:nvPr/>
        </p:nvSpPr>
        <p:spPr>
          <a:xfrm>
            <a:off x="8861886" y="4297355"/>
            <a:ext cx="951907" cy="951907"/>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rgbClr val="F2BB61"/>
              </a:solidFill>
              <a:effectLst/>
              <a:uLnTx/>
              <a:uFillTx/>
              <a:cs typeface="+mn-ea"/>
              <a:sym typeface="+mn-lt"/>
            </a:endParaRPr>
          </a:p>
        </p:txBody>
      </p:sp>
      <p:sp>
        <p:nvSpPr>
          <p:cNvPr id="45" name="Oval 44"/>
          <p:cNvSpPr/>
          <p:nvPr/>
        </p:nvSpPr>
        <p:spPr>
          <a:xfrm>
            <a:off x="8946234" y="4381703"/>
            <a:ext cx="783210" cy="783210"/>
          </a:xfrm>
          <a:prstGeom prst="ellipse">
            <a:avLst/>
          </a:prstGeom>
          <a:noFill/>
          <a:ln w="381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rgbClr val="F2BB61"/>
              </a:solidFill>
              <a:effectLst/>
              <a:uLnTx/>
              <a:uFillTx/>
              <a:cs typeface="+mn-ea"/>
              <a:sym typeface="+mn-lt"/>
            </a:endParaRPr>
          </a:p>
        </p:txBody>
      </p:sp>
      <p:sp>
        <p:nvSpPr>
          <p:cNvPr id="46" name="TextBox 45"/>
          <p:cNvSpPr txBox="1"/>
          <p:nvPr/>
        </p:nvSpPr>
        <p:spPr>
          <a:xfrm>
            <a:off x="8906472" y="5383414"/>
            <a:ext cx="862737"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EXPRESSİVE</a:t>
            </a:r>
          </a:p>
        </p:txBody>
      </p:sp>
      <p:sp>
        <p:nvSpPr>
          <p:cNvPr id="47" name="Shape 937"/>
          <p:cNvSpPr/>
          <p:nvPr/>
        </p:nvSpPr>
        <p:spPr>
          <a:xfrm>
            <a:off x="6899222" y="2888836"/>
            <a:ext cx="379665" cy="337736"/>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1C1C1E"/>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sp>
        <p:nvSpPr>
          <p:cNvPr id="48" name="AutoShape 32"/>
          <p:cNvSpPr>
            <a:spLocks/>
          </p:cNvSpPr>
          <p:nvPr/>
        </p:nvSpPr>
        <p:spPr bwMode="auto">
          <a:xfrm>
            <a:off x="6874479" y="4596107"/>
            <a:ext cx="429151" cy="354403"/>
          </a:xfrm>
          <a:custGeom>
            <a:avLst/>
            <a:gdLst>
              <a:gd name="T0" fmla="*/ 15660 w 21600"/>
              <a:gd name="T1" fmla="*/ 16668 h 21148"/>
              <a:gd name="T2" fmla="*/ 11880 w 21600"/>
              <a:gd name="T3" fmla="*/ 12668 h 21148"/>
              <a:gd name="T4" fmla="*/ 11880 w 21600"/>
              <a:gd name="T5" fmla="*/ 10428 h 21148"/>
              <a:gd name="T6" fmla="*/ 13365 w 21600"/>
              <a:gd name="T7" fmla="*/ 12508 h 21148"/>
              <a:gd name="T8" fmla="*/ 15390 w 21600"/>
              <a:gd name="T9" fmla="*/ 11388 h 21148"/>
              <a:gd name="T10" fmla="*/ 16470 w 21600"/>
              <a:gd name="T11" fmla="*/ 11228 h 21148"/>
              <a:gd name="T12" fmla="*/ 17820 w 21600"/>
              <a:gd name="T13" fmla="*/ 9948 h 21148"/>
              <a:gd name="T14" fmla="*/ 21600 w 21600"/>
              <a:gd name="T15" fmla="*/ 14428 h 21148"/>
              <a:gd name="T16" fmla="*/ 18765 w 21600"/>
              <a:gd name="T17" fmla="*/ 4828 h 21148"/>
              <a:gd name="T18" fmla="*/ 18630 w 21600"/>
              <a:gd name="T19" fmla="*/ 2588 h 21148"/>
              <a:gd name="T20" fmla="*/ 15660 w 21600"/>
              <a:gd name="T21" fmla="*/ 28 h 21148"/>
              <a:gd name="T22" fmla="*/ 12690 w 21600"/>
              <a:gd name="T23" fmla="*/ 4828 h 21148"/>
              <a:gd name="T24" fmla="*/ 12285 w 21600"/>
              <a:gd name="T25" fmla="*/ 5308 h 21148"/>
              <a:gd name="T26" fmla="*/ 13230 w 21600"/>
              <a:gd name="T27" fmla="*/ 6748 h 21148"/>
              <a:gd name="T28" fmla="*/ 13635 w 21600"/>
              <a:gd name="T29" fmla="*/ 8188 h 21148"/>
              <a:gd name="T30" fmla="*/ 13635 w 21600"/>
              <a:gd name="T31" fmla="*/ 8188 h 21148"/>
              <a:gd name="T32" fmla="*/ 13770 w 21600"/>
              <a:gd name="T33" fmla="*/ 8348 h 21148"/>
              <a:gd name="T34" fmla="*/ 13770 w 21600"/>
              <a:gd name="T35" fmla="*/ 8668 h 21148"/>
              <a:gd name="T36" fmla="*/ 15660 w 21600"/>
              <a:gd name="T37" fmla="*/ 11068 h 21148"/>
              <a:gd name="T38" fmla="*/ 17415 w 21600"/>
              <a:gd name="T39" fmla="*/ 8668 h 21148"/>
              <a:gd name="T40" fmla="*/ 17550 w 21600"/>
              <a:gd name="T41" fmla="*/ 8188 h 21148"/>
              <a:gd name="T42" fmla="*/ 17955 w 21600"/>
              <a:gd name="T43" fmla="*/ 6748 h 21148"/>
              <a:gd name="T44" fmla="*/ 18900 w 21600"/>
              <a:gd name="T45" fmla="*/ 5308 h 21148"/>
              <a:gd name="T46" fmla="*/ 16335 w 21600"/>
              <a:gd name="T47" fmla="*/ 14268 h 21148"/>
              <a:gd name="T48" fmla="*/ 16335 w 21600"/>
              <a:gd name="T49" fmla="*/ 14268 h 21148"/>
              <a:gd name="T50" fmla="*/ 16335 w 21600"/>
              <a:gd name="T51" fmla="*/ 14268 h 21148"/>
              <a:gd name="T52" fmla="*/ 16335 w 21600"/>
              <a:gd name="T53" fmla="*/ 14268 h 21148"/>
              <a:gd name="T54" fmla="*/ 16335 w 21600"/>
              <a:gd name="T55" fmla="*/ 14268 h 21148"/>
              <a:gd name="T56" fmla="*/ 9855 w 21600"/>
              <a:gd name="T57" fmla="*/ 13148 h 21148"/>
              <a:gd name="T58" fmla="*/ 8100 w 21600"/>
              <a:gd name="T59" fmla="*/ 14748 h 21148"/>
              <a:gd name="T60" fmla="*/ 7020 w 21600"/>
              <a:gd name="T61" fmla="*/ 14908 h 21148"/>
              <a:gd name="T62" fmla="*/ 4455 w 21600"/>
              <a:gd name="T63" fmla="*/ 16188 h 21148"/>
              <a:gd name="T64" fmla="*/ 2700 w 21600"/>
              <a:gd name="T65" fmla="*/ 13788 h 21148"/>
              <a:gd name="T66" fmla="*/ 7155 w 21600"/>
              <a:gd name="T67" fmla="*/ 21148 h 21148"/>
              <a:gd name="T68" fmla="*/ 11610 w 21600"/>
              <a:gd name="T69" fmla="*/ 13788 h 21148"/>
              <a:gd name="T70" fmla="*/ 10935 w 21600"/>
              <a:gd name="T71" fmla="*/ 7228 h 21148"/>
              <a:gd name="T72" fmla="*/ 10665 w 21600"/>
              <a:gd name="T73" fmla="*/ 4348 h 21148"/>
              <a:gd name="T74" fmla="*/ 7155 w 21600"/>
              <a:gd name="T75" fmla="*/ 1308 h 21148"/>
              <a:gd name="T76" fmla="*/ 3645 w 21600"/>
              <a:gd name="T77" fmla="*/ 7068 h 21148"/>
              <a:gd name="T78" fmla="*/ 3240 w 21600"/>
              <a:gd name="T79" fmla="*/ 7708 h 21148"/>
              <a:gd name="T80" fmla="*/ 4320 w 21600"/>
              <a:gd name="T81" fmla="*/ 9468 h 21148"/>
              <a:gd name="T82" fmla="*/ 4725 w 21600"/>
              <a:gd name="T83" fmla="*/ 11068 h 21148"/>
              <a:gd name="T84" fmla="*/ 4860 w 21600"/>
              <a:gd name="T85" fmla="*/ 11228 h 21148"/>
              <a:gd name="T86" fmla="*/ 4860 w 21600"/>
              <a:gd name="T87" fmla="*/ 11228 h 21148"/>
              <a:gd name="T88" fmla="*/ 4995 w 21600"/>
              <a:gd name="T89" fmla="*/ 11708 h 21148"/>
              <a:gd name="T90" fmla="*/ 7155 w 21600"/>
              <a:gd name="T91" fmla="*/ 14588 h 21148"/>
              <a:gd name="T92" fmla="*/ 9315 w 21600"/>
              <a:gd name="T93" fmla="*/ 11708 h 21148"/>
              <a:gd name="T94" fmla="*/ 9450 w 21600"/>
              <a:gd name="T95" fmla="*/ 11228 h 21148"/>
              <a:gd name="T96" fmla="*/ 9990 w 21600"/>
              <a:gd name="T97" fmla="*/ 9468 h 21148"/>
              <a:gd name="T98" fmla="*/ 11070 w 21600"/>
              <a:gd name="T99" fmla="*/ 7708 h 2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600" h="21148">
                <a:moveTo>
                  <a:pt x="21600" y="14428"/>
                </a:moveTo>
                <a:cubicBezTo>
                  <a:pt x="21600" y="16188"/>
                  <a:pt x="17280" y="16668"/>
                  <a:pt x="15660" y="16668"/>
                </a:cubicBezTo>
                <a:cubicBezTo>
                  <a:pt x="15390" y="16668"/>
                  <a:pt x="15255" y="16668"/>
                  <a:pt x="15120" y="16668"/>
                </a:cubicBezTo>
                <a:cubicBezTo>
                  <a:pt x="14580" y="14748"/>
                  <a:pt x="13365" y="12988"/>
                  <a:pt x="11880" y="12668"/>
                </a:cubicBezTo>
                <a:cubicBezTo>
                  <a:pt x="11205" y="12508"/>
                  <a:pt x="10665" y="12188"/>
                  <a:pt x="10260" y="11868"/>
                </a:cubicBezTo>
                <a:cubicBezTo>
                  <a:pt x="10665" y="11228"/>
                  <a:pt x="11205" y="10588"/>
                  <a:pt x="11880" y="10428"/>
                </a:cubicBezTo>
                <a:cubicBezTo>
                  <a:pt x="12015" y="10428"/>
                  <a:pt x="12690" y="10268"/>
                  <a:pt x="13365" y="9948"/>
                </a:cubicBezTo>
                <a:cubicBezTo>
                  <a:pt x="13365" y="12508"/>
                  <a:pt x="13365" y="12508"/>
                  <a:pt x="13365" y="12508"/>
                </a:cubicBezTo>
                <a:cubicBezTo>
                  <a:pt x="13500" y="12188"/>
                  <a:pt x="14175" y="11068"/>
                  <a:pt x="14715" y="11228"/>
                </a:cubicBezTo>
                <a:cubicBezTo>
                  <a:pt x="14985" y="11228"/>
                  <a:pt x="15120" y="11388"/>
                  <a:pt x="15390" y="11388"/>
                </a:cubicBezTo>
                <a:cubicBezTo>
                  <a:pt x="15660" y="11388"/>
                  <a:pt x="15660" y="11388"/>
                  <a:pt x="15660" y="11388"/>
                </a:cubicBezTo>
                <a:cubicBezTo>
                  <a:pt x="16065" y="11388"/>
                  <a:pt x="16200" y="11228"/>
                  <a:pt x="16470" y="11228"/>
                </a:cubicBezTo>
                <a:cubicBezTo>
                  <a:pt x="16875" y="11068"/>
                  <a:pt x="17685" y="12188"/>
                  <a:pt x="17820" y="12508"/>
                </a:cubicBezTo>
                <a:cubicBezTo>
                  <a:pt x="17820" y="9948"/>
                  <a:pt x="17820" y="9948"/>
                  <a:pt x="17820" y="9948"/>
                </a:cubicBezTo>
                <a:cubicBezTo>
                  <a:pt x="18495" y="10268"/>
                  <a:pt x="19170" y="10428"/>
                  <a:pt x="19305" y="10428"/>
                </a:cubicBezTo>
                <a:cubicBezTo>
                  <a:pt x="20655" y="10748"/>
                  <a:pt x="21600" y="12828"/>
                  <a:pt x="21600" y="14428"/>
                </a:cubicBezTo>
                <a:close/>
                <a:moveTo>
                  <a:pt x="18900" y="5308"/>
                </a:moveTo>
                <a:cubicBezTo>
                  <a:pt x="18900" y="4988"/>
                  <a:pt x="18765" y="4988"/>
                  <a:pt x="18765" y="4828"/>
                </a:cubicBezTo>
                <a:cubicBezTo>
                  <a:pt x="18630" y="4828"/>
                  <a:pt x="18630" y="4828"/>
                  <a:pt x="18495" y="4828"/>
                </a:cubicBezTo>
                <a:cubicBezTo>
                  <a:pt x="18765" y="4028"/>
                  <a:pt x="18765" y="3228"/>
                  <a:pt x="18630" y="2588"/>
                </a:cubicBezTo>
                <a:cubicBezTo>
                  <a:pt x="18225" y="1148"/>
                  <a:pt x="17550" y="508"/>
                  <a:pt x="17010" y="188"/>
                </a:cubicBezTo>
                <a:cubicBezTo>
                  <a:pt x="16605" y="28"/>
                  <a:pt x="15660" y="28"/>
                  <a:pt x="15660" y="28"/>
                </a:cubicBezTo>
                <a:cubicBezTo>
                  <a:pt x="15660" y="28"/>
                  <a:pt x="13500" y="-452"/>
                  <a:pt x="12555" y="2588"/>
                </a:cubicBezTo>
                <a:cubicBezTo>
                  <a:pt x="12420" y="3228"/>
                  <a:pt x="12555" y="4028"/>
                  <a:pt x="12690" y="4828"/>
                </a:cubicBezTo>
                <a:cubicBezTo>
                  <a:pt x="12555" y="4828"/>
                  <a:pt x="12555" y="4828"/>
                  <a:pt x="12420" y="4828"/>
                </a:cubicBezTo>
                <a:cubicBezTo>
                  <a:pt x="12420" y="4988"/>
                  <a:pt x="12285" y="4988"/>
                  <a:pt x="12285" y="5308"/>
                </a:cubicBezTo>
                <a:cubicBezTo>
                  <a:pt x="12285" y="5628"/>
                  <a:pt x="12285" y="5948"/>
                  <a:pt x="12420" y="6268"/>
                </a:cubicBezTo>
                <a:cubicBezTo>
                  <a:pt x="12555" y="6748"/>
                  <a:pt x="12690" y="7068"/>
                  <a:pt x="13230" y="6748"/>
                </a:cubicBezTo>
                <a:cubicBezTo>
                  <a:pt x="13230" y="7708"/>
                  <a:pt x="13365" y="8028"/>
                  <a:pt x="13635" y="8188"/>
                </a:cubicBezTo>
                <a:cubicBezTo>
                  <a:pt x="13635" y="8188"/>
                  <a:pt x="13635" y="8188"/>
                  <a:pt x="13635" y="8188"/>
                </a:cubicBezTo>
                <a:cubicBezTo>
                  <a:pt x="13635" y="8188"/>
                  <a:pt x="13635" y="8188"/>
                  <a:pt x="13635" y="8188"/>
                </a:cubicBezTo>
                <a:cubicBezTo>
                  <a:pt x="13635" y="8188"/>
                  <a:pt x="13635" y="8188"/>
                  <a:pt x="13635" y="8188"/>
                </a:cubicBezTo>
                <a:cubicBezTo>
                  <a:pt x="13635" y="8188"/>
                  <a:pt x="13635" y="8188"/>
                  <a:pt x="13635" y="8188"/>
                </a:cubicBezTo>
                <a:cubicBezTo>
                  <a:pt x="13635" y="8188"/>
                  <a:pt x="13635" y="8188"/>
                  <a:pt x="13770" y="8348"/>
                </a:cubicBezTo>
                <a:cubicBezTo>
                  <a:pt x="13770" y="8348"/>
                  <a:pt x="13770" y="8348"/>
                  <a:pt x="13770" y="8348"/>
                </a:cubicBezTo>
                <a:cubicBezTo>
                  <a:pt x="13770" y="8508"/>
                  <a:pt x="13770" y="8668"/>
                  <a:pt x="13770" y="8668"/>
                </a:cubicBezTo>
                <a:cubicBezTo>
                  <a:pt x="13770" y="8988"/>
                  <a:pt x="13770" y="9308"/>
                  <a:pt x="13770" y="9468"/>
                </a:cubicBezTo>
                <a:cubicBezTo>
                  <a:pt x="13905" y="9628"/>
                  <a:pt x="14715" y="11068"/>
                  <a:pt x="15660" y="11068"/>
                </a:cubicBezTo>
                <a:cubicBezTo>
                  <a:pt x="16605" y="11068"/>
                  <a:pt x="17415" y="9628"/>
                  <a:pt x="17415" y="9468"/>
                </a:cubicBezTo>
                <a:cubicBezTo>
                  <a:pt x="17415" y="9148"/>
                  <a:pt x="17415" y="8988"/>
                  <a:pt x="17415" y="8668"/>
                </a:cubicBezTo>
                <a:cubicBezTo>
                  <a:pt x="17415" y="8668"/>
                  <a:pt x="17415" y="8508"/>
                  <a:pt x="17415" y="8348"/>
                </a:cubicBezTo>
                <a:cubicBezTo>
                  <a:pt x="17415" y="8348"/>
                  <a:pt x="17550" y="8348"/>
                  <a:pt x="17550" y="8188"/>
                </a:cubicBezTo>
                <a:cubicBezTo>
                  <a:pt x="17550" y="8188"/>
                  <a:pt x="17550" y="8188"/>
                  <a:pt x="17550" y="8188"/>
                </a:cubicBezTo>
                <a:cubicBezTo>
                  <a:pt x="17685" y="8028"/>
                  <a:pt x="17955" y="7708"/>
                  <a:pt x="17955" y="6748"/>
                </a:cubicBezTo>
                <a:cubicBezTo>
                  <a:pt x="18495" y="7068"/>
                  <a:pt x="18630" y="6748"/>
                  <a:pt x="18765" y="6268"/>
                </a:cubicBezTo>
                <a:cubicBezTo>
                  <a:pt x="18900" y="5948"/>
                  <a:pt x="18900" y="5628"/>
                  <a:pt x="18900" y="5308"/>
                </a:cubicBezTo>
                <a:close/>
                <a:moveTo>
                  <a:pt x="16335" y="14268"/>
                </a:moveTo>
                <a:cubicBezTo>
                  <a:pt x="16335" y="14268"/>
                  <a:pt x="16335" y="14268"/>
                  <a:pt x="16335" y="14268"/>
                </a:cubicBezTo>
                <a:cubicBezTo>
                  <a:pt x="16335" y="14268"/>
                  <a:pt x="16335" y="14268"/>
                  <a:pt x="16335" y="14268"/>
                </a:cubicBezTo>
                <a:close/>
                <a:moveTo>
                  <a:pt x="16335" y="14268"/>
                </a:moveTo>
                <a:cubicBezTo>
                  <a:pt x="16335" y="14268"/>
                  <a:pt x="16335" y="14268"/>
                  <a:pt x="16335" y="14268"/>
                </a:cubicBezTo>
                <a:cubicBezTo>
                  <a:pt x="16335" y="14268"/>
                  <a:pt x="16335" y="14268"/>
                  <a:pt x="16335" y="14268"/>
                </a:cubicBezTo>
                <a:close/>
                <a:moveTo>
                  <a:pt x="16335" y="14268"/>
                </a:moveTo>
                <a:cubicBezTo>
                  <a:pt x="16335" y="14268"/>
                  <a:pt x="16335" y="14268"/>
                  <a:pt x="16335" y="14268"/>
                </a:cubicBezTo>
                <a:cubicBezTo>
                  <a:pt x="16335" y="14268"/>
                  <a:pt x="16335" y="14268"/>
                  <a:pt x="16335" y="14268"/>
                </a:cubicBezTo>
                <a:cubicBezTo>
                  <a:pt x="16335" y="14268"/>
                  <a:pt x="16335" y="14268"/>
                  <a:pt x="16335" y="14268"/>
                </a:cubicBezTo>
                <a:close/>
                <a:moveTo>
                  <a:pt x="11610" y="13788"/>
                </a:moveTo>
                <a:cubicBezTo>
                  <a:pt x="11475" y="13788"/>
                  <a:pt x="10530" y="13628"/>
                  <a:pt x="9855" y="13148"/>
                </a:cubicBezTo>
                <a:cubicBezTo>
                  <a:pt x="9855" y="16188"/>
                  <a:pt x="9855" y="16188"/>
                  <a:pt x="9855" y="16188"/>
                </a:cubicBezTo>
                <a:cubicBezTo>
                  <a:pt x="9585" y="15868"/>
                  <a:pt x="8775" y="14428"/>
                  <a:pt x="8100" y="14748"/>
                </a:cubicBezTo>
                <a:cubicBezTo>
                  <a:pt x="7830" y="14748"/>
                  <a:pt x="7695" y="14908"/>
                  <a:pt x="7290" y="14908"/>
                </a:cubicBezTo>
                <a:cubicBezTo>
                  <a:pt x="7020" y="14908"/>
                  <a:pt x="7020" y="14908"/>
                  <a:pt x="7020" y="14908"/>
                </a:cubicBezTo>
                <a:cubicBezTo>
                  <a:pt x="6615" y="14908"/>
                  <a:pt x="6480" y="14748"/>
                  <a:pt x="6210" y="14748"/>
                </a:cubicBezTo>
                <a:cubicBezTo>
                  <a:pt x="5535" y="14428"/>
                  <a:pt x="4725" y="15868"/>
                  <a:pt x="4455" y="16188"/>
                </a:cubicBezTo>
                <a:cubicBezTo>
                  <a:pt x="4455" y="13148"/>
                  <a:pt x="4455" y="13148"/>
                  <a:pt x="4455" y="13148"/>
                </a:cubicBezTo>
                <a:cubicBezTo>
                  <a:pt x="3780" y="13628"/>
                  <a:pt x="2835" y="13788"/>
                  <a:pt x="2700" y="13788"/>
                </a:cubicBezTo>
                <a:cubicBezTo>
                  <a:pt x="1080" y="14268"/>
                  <a:pt x="0" y="16668"/>
                  <a:pt x="0" y="18428"/>
                </a:cubicBezTo>
                <a:cubicBezTo>
                  <a:pt x="0" y="20508"/>
                  <a:pt x="5130" y="21148"/>
                  <a:pt x="7155" y="21148"/>
                </a:cubicBezTo>
                <a:cubicBezTo>
                  <a:pt x="9180" y="21148"/>
                  <a:pt x="14310" y="20508"/>
                  <a:pt x="14310" y="18428"/>
                </a:cubicBezTo>
                <a:cubicBezTo>
                  <a:pt x="14310" y="16668"/>
                  <a:pt x="13095" y="14268"/>
                  <a:pt x="11610" y="13788"/>
                </a:cubicBezTo>
                <a:close/>
                <a:moveTo>
                  <a:pt x="11070" y="7708"/>
                </a:moveTo>
                <a:cubicBezTo>
                  <a:pt x="11070" y="7388"/>
                  <a:pt x="10935" y="7228"/>
                  <a:pt x="10935" y="7228"/>
                </a:cubicBezTo>
                <a:cubicBezTo>
                  <a:pt x="10800" y="7068"/>
                  <a:pt x="10665" y="7068"/>
                  <a:pt x="10665" y="7068"/>
                </a:cubicBezTo>
                <a:cubicBezTo>
                  <a:pt x="10800" y="6108"/>
                  <a:pt x="10935" y="5308"/>
                  <a:pt x="10665" y="4348"/>
                </a:cubicBezTo>
                <a:cubicBezTo>
                  <a:pt x="10260" y="2908"/>
                  <a:pt x="9450" y="2108"/>
                  <a:pt x="8775" y="1628"/>
                </a:cubicBezTo>
                <a:cubicBezTo>
                  <a:pt x="8370" y="1468"/>
                  <a:pt x="7155" y="1308"/>
                  <a:pt x="7155" y="1308"/>
                </a:cubicBezTo>
                <a:cubicBezTo>
                  <a:pt x="7155" y="1308"/>
                  <a:pt x="4590" y="988"/>
                  <a:pt x="3645" y="4348"/>
                </a:cubicBezTo>
                <a:cubicBezTo>
                  <a:pt x="3375" y="5308"/>
                  <a:pt x="3510" y="6108"/>
                  <a:pt x="3645" y="7068"/>
                </a:cubicBezTo>
                <a:cubicBezTo>
                  <a:pt x="3645" y="7068"/>
                  <a:pt x="3510" y="7068"/>
                  <a:pt x="3510" y="7228"/>
                </a:cubicBezTo>
                <a:cubicBezTo>
                  <a:pt x="3375" y="7228"/>
                  <a:pt x="3240" y="7388"/>
                  <a:pt x="3240" y="7708"/>
                </a:cubicBezTo>
                <a:cubicBezTo>
                  <a:pt x="3240" y="8028"/>
                  <a:pt x="3240" y="8508"/>
                  <a:pt x="3375" y="8828"/>
                </a:cubicBezTo>
                <a:cubicBezTo>
                  <a:pt x="3510" y="9468"/>
                  <a:pt x="3780" y="9788"/>
                  <a:pt x="4320" y="9468"/>
                </a:cubicBezTo>
                <a:cubicBezTo>
                  <a:pt x="4320" y="10428"/>
                  <a:pt x="4590" y="10908"/>
                  <a:pt x="4725" y="11068"/>
                </a:cubicBezTo>
                <a:cubicBezTo>
                  <a:pt x="4725" y="11068"/>
                  <a:pt x="4725" y="11068"/>
                  <a:pt x="4725" y="11068"/>
                </a:cubicBezTo>
                <a:cubicBezTo>
                  <a:pt x="4725" y="11068"/>
                  <a:pt x="4725" y="11068"/>
                  <a:pt x="4725" y="11068"/>
                </a:cubicBezTo>
                <a:cubicBezTo>
                  <a:pt x="4860" y="11068"/>
                  <a:pt x="4860" y="11228"/>
                  <a:pt x="4860" y="11228"/>
                </a:cubicBezTo>
                <a:cubicBezTo>
                  <a:pt x="4860" y="11228"/>
                  <a:pt x="4860" y="11228"/>
                  <a:pt x="4860" y="11228"/>
                </a:cubicBezTo>
                <a:cubicBezTo>
                  <a:pt x="4860" y="11228"/>
                  <a:pt x="4860" y="11228"/>
                  <a:pt x="4860" y="11228"/>
                </a:cubicBezTo>
                <a:cubicBezTo>
                  <a:pt x="4995" y="11228"/>
                  <a:pt x="4995" y="11228"/>
                  <a:pt x="4995" y="11388"/>
                </a:cubicBezTo>
                <a:cubicBezTo>
                  <a:pt x="4995" y="11388"/>
                  <a:pt x="4995" y="11548"/>
                  <a:pt x="4995" y="11708"/>
                </a:cubicBezTo>
                <a:cubicBezTo>
                  <a:pt x="4995" y="12028"/>
                  <a:pt x="4995" y="12348"/>
                  <a:pt x="5130" y="12668"/>
                </a:cubicBezTo>
                <a:cubicBezTo>
                  <a:pt x="5130" y="12988"/>
                  <a:pt x="6075" y="14588"/>
                  <a:pt x="7155" y="14588"/>
                </a:cubicBezTo>
                <a:cubicBezTo>
                  <a:pt x="8235" y="14588"/>
                  <a:pt x="9315" y="12828"/>
                  <a:pt x="9315" y="12508"/>
                </a:cubicBezTo>
                <a:cubicBezTo>
                  <a:pt x="9315" y="12348"/>
                  <a:pt x="9315" y="12028"/>
                  <a:pt x="9315" y="11708"/>
                </a:cubicBezTo>
                <a:cubicBezTo>
                  <a:pt x="9315" y="11548"/>
                  <a:pt x="9315" y="11388"/>
                  <a:pt x="9315" y="11388"/>
                </a:cubicBezTo>
                <a:cubicBezTo>
                  <a:pt x="9315" y="11228"/>
                  <a:pt x="9450" y="11228"/>
                  <a:pt x="9450" y="11228"/>
                </a:cubicBezTo>
                <a:cubicBezTo>
                  <a:pt x="9450" y="11228"/>
                  <a:pt x="9450" y="11228"/>
                  <a:pt x="9450" y="11228"/>
                </a:cubicBezTo>
                <a:cubicBezTo>
                  <a:pt x="9720" y="11068"/>
                  <a:pt x="9990" y="10588"/>
                  <a:pt x="9990" y="9468"/>
                </a:cubicBezTo>
                <a:cubicBezTo>
                  <a:pt x="10530" y="9788"/>
                  <a:pt x="10800" y="9468"/>
                  <a:pt x="10935" y="8828"/>
                </a:cubicBezTo>
                <a:cubicBezTo>
                  <a:pt x="11070" y="8508"/>
                  <a:pt x="11070" y="8028"/>
                  <a:pt x="11070" y="7708"/>
                </a:cubicBezTo>
                <a:close/>
                <a:moveTo>
                  <a:pt x="11070" y="7708"/>
                </a:moveTo>
              </a:path>
            </a:pathLst>
          </a:custGeom>
          <a:solidFill>
            <a:srgbClr val="1C1C1E"/>
          </a:solidFill>
          <a:ln>
            <a:noFill/>
          </a:ln>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nvGrpSpPr>
          <p:cNvPr id="49" name="Group 232"/>
          <p:cNvGrpSpPr/>
          <p:nvPr/>
        </p:nvGrpSpPr>
        <p:grpSpPr>
          <a:xfrm>
            <a:off x="2583559" y="2865677"/>
            <a:ext cx="380465" cy="384055"/>
            <a:chOff x="2578100" y="1057275"/>
            <a:chExt cx="504825" cy="509587"/>
          </a:xfrm>
          <a:solidFill>
            <a:srgbClr val="1C1C1E"/>
          </a:solidFill>
        </p:grpSpPr>
        <p:sp>
          <p:nvSpPr>
            <p:cNvPr id="50"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1"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2"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3"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4"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5"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6"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7"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8"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9"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0"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1"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grpSp>
        <p:nvGrpSpPr>
          <p:cNvPr id="62" name="Group 248"/>
          <p:cNvGrpSpPr/>
          <p:nvPr/>
        </p:nvGrpSpPr>
        <p:grpSpPr>
          <a:xfrm>
            <a:off x="2628226" y="4579416"/>
            <a:ext cx="291131" cy="387784"/>
            <a:chOff x="5270500" y="1657350"/>
            <a:chExt cx="392112" cy="522288"/>
          </a:xfrm>
          <a:solidFill>
            <a:srgbClr val="1C1C1E"/>
          </a:solidFill>
        </p:grpSpPr>
        <p:sp>
          <p:nvSpPr>
            <p:cNvPr id="63" name="Freeform 43"/>
            <p:cNvSpPr>
              <a:spLocks/>
            </p:cNvSpPr>
            <p:nvPr/>
          </p:nvSpPr>
          <p:spPr bwMode="auto">
            <a:xfrm>
              <a:off x="5446713" y="1965325"/>
              <a:ext cx="39687" cy="136525"/>
            </a:xfrm>
            <a:custGeom>
              <a:avLst/>
              <a:gdLst>
                <a:gd name="T0" fmla="*/ 18 w 18"/>
                <a:gd name="T1" fmla="*/ 61 h 61"/>
                <a:gd name="T2" fmla="*/ 18 w 18"/>
                <a:gd name="T3" fmla="*/ 0 h 61"/>
                <a:gd name="T4" fmla="*/ 9 w 18"/>
                <a:gd name="T5" fmla="*/ 0 h 61"/>
                <a:gd name="T6" fmla="*/ 0 w 18"/>
                <a:gd name="T7" fmla="*/ 0 h 61"/>
                <a:gd name="T8" fmla="*/ 0 w 18"/>
                <a:gd name="T9" fmla="*/ 61 h 61"/>
                <a:gd name="T10" fmla="*/ 9 w 18"/>
                <a:gd name="T11" fmla="*/ 60 h 61"/>
                <a:gd name="T12" fmla="*/ 18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61"/>
                  </a:moveTo>
                  <a:cubicBezTo>
                    <a:pt x="18" y="0"/>
                    <a:pt x="18" y="0"/>
                    <a:pt x="18" y="0"/>
                  </a:cubicBezTo>
                  <a:cubicBezTo>
                    <a:pt x="15" y="0"/>
                    <a:pt x="12" y="0"/>
                    <a:pt x="9" y="0"/>
                  </a:cubicBezTo>
                  <a:cubicBezTo>
                    <a:pt x="6" y="0"/>
                    <a:pt x="3" y="0"/>
                    <a:pt x="0" y="0"/>
                  </a:cubicBezTo>
                  <a:cubicBezTo>
                    <a:pt x="0" y="61"/>
                    <a:pt x="0" y="61"/>
                    <a:pt x="0" y="61"/>
                  </a:cubicBezTo>
                  <a:cubicBezTo>
                    <a:pt x="3" y="60"/>
                    <a:pt x="6" y="60"/>
                    <a:pt x="9" y="60"/>
                  </a:cubicBezTo>
                  <a:cubicBezTo>
                    <a:pt x="12" y="60"/>
                    <a:pt x="15" y="60"/>
                    <a:pt x="1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4" name="Freeform 44"/>
            <p:cNvSpPr>
              <a:spLocks/>
            </p:cNvSpPr>
            <p:nvPr/>
          </p:nvSpPr>
          <p:spPr bwMode="auto">
            <a:xfrm>
              <a:off x="5270500" y="1657350"/>
              <a:ext cx="392112" cy="293688"/>
            </a:xfrm>
            <a:custGeom>
              <a:avLst/>
              <a:gdLst>
                <a:gd name="T0" fmla="*/ 175 w 175"/>
                <a:gd name="T1" fmla="*/ 43 h 131"/>
                <a:gd name="T2" fmla="*/ 163 w 175"/>
                <a:gd name="T3" fmla="*/ 0 h 131"/>
                <a:gd name="T4" fmla="*/ 125 w 175"/>
                <a:gd name="T5" fmla="*/ 21 h 131"/>
                <a:gd name="T6" fmla="*/ 87 w 175"/>
                <a:gd name="T7" fmla="*/ 0 h 131"/>
                <a:gd name="T8" fmla="*/ 49 w 175"/>
                <a:gd name="T9" fmla="*/ 21 h 131"/>
                <a:gd name="T10" fmla="*/ 11 w 175"/>
                <a:gd name="T11" fmla="*/ 0 h 131"/>
                <a:gd name="T12" fmla="*/ 0 w 175"/>
                <a:gd name="T13" fmla="*/ 43 h 131"/>
                <a:gd name="T14" fmla="*/ 78 w 175"/>
                <a:gd name="T15" fmla="*/ 131 h 131"/>
                <a:gd name="T16" fmla="*/ 87 w 175"/>
                <a:gd name="T17" fmla="*/ 131 h 131"/>
                <a:gd name="T18" fmla="*/ 96 w 175"/>
                <a:gd name="T19" fmla="*/ 131 h 131"/>
                <a:gd name="T20" fmla="*/ 175 w 175"/>
                <a:gd name="T21" fmla="*/ 4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31">
                  <a:moveTo>
                    <a:pt x="175" y="43"/>
                  </a:moveTo>
                  <a:cubicBezTo>
                    <a:pt x="175" y="27"/>
                    <a:pt x="171" y="13"/>
                    <a:pt x="163" y="0"/>
                  </a:cubicBezTo>
                  <a:cubicBezTo>
                    <a:pt x="125" y="21"/>
                    <a:pt x="125" y="21"/>
                    <a:pt x="125" y="21"/>
                  </a:cubicBezTo>
                  <a:cubicBezTo>
                    <a:pt x="87" y="0"/>
                    <a:pt x="87" y="0"/>
                    <a:pt x="87" y="0"/>
                  </a:cubicBezTo>
                  <a:cubicBezTo>
                    <a:pt x="49" y="21"/>
                    <a:pt x="49" y="21"/>
                    <a:pt x="49" y="21"/>
                  </a:cubicBezTo>
                  <a:cubicBezTo>
                    <a:pt x="11" y="0"/>
                    <a:pt x="11" y="0"/>
                    <a:pt x="11" y="0"/>
                  </a:cubicBezTo>
                  <a:cubicBezTo>
                    <a:pt x="4" y="13"/>
                    <a:pt x="0" y="27"/>
                    <a:pt x="0" y="43"/>
                  </a:cubicBezTo>
                  <a:cubicBezTo>
                    <a:pt x="0" y="89"/>
                    <a:pt x="34" y="126"/>
                    <a:pt x="78" y="131"/>
                  </a:cubicBezTo>
                  <a:cubicBezTo>
                    <a:pt x="81" y="131"/>
                    <a:pt x="84" y="131"/>
                    <a:pt x="87" y="131"/>
                  </a:cubicBezTo>
                  <a:cubicBezTo>
                    <a:pt x="90" y="131"/>
                    <a:pt x="93" y="131"/>
                    <a:pt x="96" y="131"/>
                  </a:cubicBezTo>
                  <a:cubicBezTo>
                    <a:pt x="140" y="126"/>
                    <a:pt x="175" y="89"/>
                    <a:pt x="1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5" name="Freeform 45"/>
            <p:cNvSpPr>
              <a:spLocks/>
            </p:cNvSpPr>
            <p:nvPr/>
          </p:nvSpPr>
          <p:spPr bwMode="auto">
            <a:xfrm>
              <a:off x="5351463" y="1968500"/>
              <a:ext cx="82550" cy="84138"/>
            </a:xfrm>
            <a:custGeom>
              <a:avLst/>
              <a:gdLst>
                <a:gd name="T0" fmla="*/ 35 w 37"/>
                <a:gd name="T1" fmla="*/ 35 h 37"/>
                <a:gd name="T2" fmla="*/ 27 w 37"/>
                <a:gd name="T3" fmla="*/ 10 h 37"/>
                <a:gd name="T4" fmla="*/ 2 w 37"/>
                <a:gd name="T5" fmla="*/ 2 h 37"/>
                <a:gd name="T6" fmla="*/ 10 w 37"/>
                <a:gd name="T7" fmla="*/ 27 h 37"/>
                <a:gd name="T8" fmla="*/ 35 w 37"/>
                <a:gd name="T9" fmla="*/ 35 h 37"/>
              </a:gdLst>
              <a:ahLst/>
              <a:cxnLst>
                <a:cxn ang="0">
                  <a:pos x="T0" y="T1"/>
                </a:cxn>
                <a:cxn ang="0">
                  <a:pos x="T2" y="T3"/>
                </a:cxn>
                <a:cxn ang="0">
                  <a:pos x="T4" y="T5"/>
                </a:cxn>
                <a:cxn ang="0">
                  <a:pos x="T6" y="T7"/>
                </a:cxn>
                <a:cxn ang="0">
                  <a:pos x="T8" y="T9"/>
                </a:cxn>
              </a:cxnLst>
              <a:rect l="0" t="0" r="r" b="b"/>
              <a:pathLst>
                <a:path w="37" h="37">
                  <a:moveTo>
                    <a:pt x="35" y="35"/>
                  </a:moveTo>
                  <a:cubicBezTo>
                    <a:pt x="37" y="26"/>
                    <a:pt x="34" y="16"/>
                    <a:pt x="27" y="10"/>
                  </a:cubicBezTo>
                  <a:cubicBezTo>
                    <a:pt x="20" y="3"/>
                    <a:pt x="11" y="0"/>
                    <a:pt x="2" y="2"/>
                  </a:cubicBezTo>
                  <a:cubicBezTo>
                    <a:pt x="0" y="11"/>
                    <a:pt x="3" y="20"/>
                    <a:pt x="10" y="27"/>
                  </a:cubicBezTo>
                  <a:cubicBezTo>
                    <a:pt x="17" y="34"/>
                    <a:pt x="26" y="37"/>
                    <a:pt x="35"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6" name="Freeform 46"/>
            <p:cNvSpPr>
              <a:spLocks/>
            </p:cNvSpPr>
            <p:nvPr/>
          </p:nvSpPr>
          <p:spPr bwMode="auto">
            <a:xfrm>
              <a:off x="5497513" y="1968500"/>
              <a:ext cx="82550" cy="84138"/>
            </a:xfrm>
            <a:custGeom>
              <a:avLst/>
              <a:gdLst>
                <a:gd name="T0" fmla="*/ 27 w 37"/>
                <a:gd name="T1" fmla="*/ 27 h 37"/>
                <a:gd name="T2" fmla="*/ 35 w 37"/>
                <a:gd name="T3" fmla="*/ 2 h 37"/>
                <a:gd name="T4" fmla="*/ 10 w 37"/>
                <a:gd name="T5" fmla="*/ 10 h 37"/>
                <a:gd name="T6" fmla="*/ 2 w 37"/>
                <a:gd name="T7" fmla="*/ 35 h 37"/>
                <a:gd name="T8" fmla="*/ 27 w 37"/>
                <a:gd name="T9" fmla="*/ 27 h 37"/>
              </a:gdLst>
              <a:ahLst/>
              <a:cxnLst>
                <a:cxn ang="0">
                  <a:pos x="T0" y="T1"/>
                </a:cxn>
                <a:cxn ang="0">
                  <a:pos x="T2" y="T3"/>
                </a:cxn>
                <a:cxn ang="0">
                  <a:pos x="T4" y="T5"/>
                </a:cxn>
                <a:cxn ang="0">
                  <a:pos x="T6" y="T7"/>
                </a:cxn>
                <a:cxn ang="0">
                  <a:pos x="T8" y="T9"/>
                </a:cxn>
              </a:cxnLst>
              <a:rect l="0" t="0" r="r" b="b"/>
              <a:pathLst>
                <a:path w="37" h="37">
                  <a:moveTo>
                    <a:pt x="27" y="27"/>
                  </a:moveTo>
                  <a:cubicBezTo>
                    <a:pt x="34" y="20"/>
                    <a:pt x="37" y="11"/>
                    <a:pt x="35" y="2"/>
                  </a:cubicBezTo>
                  <a:cubicBezTo>
                    <a:pt x="26" y="0"/>
                    <a:pt x="17" y="3"/>
                    <a:pt x="10" y="10"/>
                  </a:cubicBezTo>
                  <a:cubicBezTo>
                    <a:pt x="3" y="16"/>
                    <a:pt x="0" y="26"/>
                    <a:pt x="2" y="35"/>
                  </a:cubicBezTo>
                  <a:cubicBezTo>
                    <a:pt x="11" y="37"/>
                    <a:pt x="21" y="34"/>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7" name="Freeform 47"/>
            <p:cNvSpPr>
              <a:spLocks/>
            </p:cNvSpPr>
            <p:nvPr/>
          </p:nvSpPr>
          <p:spPr bwMode="auto">
            <a:xfrm>
              <a:off x="5351463" y="2112963"/>
              <a:ext cx="231775" cy="66675"/>
            </a:xfrm>
            <a:custGeom>
              <a:avLst/>
              <a:gdLst>
                <a:gd name="T0" fmla="*/ 60 w 103"/>
                <a:gd name="T1" fmla="*/ 1 h 30"/>
                <a:gd name="T2" fmla="*/ 51 w 103"/>
                <a:gd name="T3" fmla="*/ 0 h 30"/>
                <a:gd name="T4" fmla="*/ 42 w 103"/>
                <a:gd name="T5" fmla="*/ 1 h 30"/>
                <a:gd name="T6" fmla="*/ 0 w 103"/>
                <a:gd name="T7" fmla="*/ 30 h 30"/>
                <a:gd name="T8" fmla="*/ 103 w 103"/>
                <a:gd name="T9" fmla="*/ 30 h 30"/>
                <a:gd name="T10" fmla="*/ 60 w 103"/>
                <a:gd name="T11" fmla="*/ 1 h 30"/>
              </a:gdLst>
              <a:ahLst/>
              <a:cxnLst>
                <a:cxn ang="0">
                  <a:pos x="T0" y="T1"/>
                </a:cxn>
                <a:cxn ang="0">
                  <a:pos x="T2" y="T3"/>
                </a:cxn>
                <a:cxn ang="0">
                  <a:pos x="T4" y="T5"/>
                </a:cxn>
                <a:cxn ang="0">
                  <a:pos x="T6" y="T7"/>
                </a:cxn>
                <a:cxn ang="0">
                  <a:pos x="T8" y="T9"/>
                </a:cxn>
                <a:cxn ang="0">
                  <a:pos x="T10" y="T11"/>
                </a:cxn>
              </a:cxnLst>
              <a:rect l="0" t="0" r="r" b="b"/>
              <a:pathLst>
                <a:path w="103" h="30">
                  <a:moveTo>
                    <a:pt x="60" y="1"/>
                  </a:moveTo>
                  <a:cubicBezTo>
                    <a:pt x="57" y="1"/>
                    <a:pt x="54" y="0"/>
                    <a:pt x="51" y="0"/>
                  </a:cubicBezTo>
                  <a:cubicBezTo>
                    <a:pt x="48" y="0"/>
                    <a:pt x="45" y="1"/>
                    <a:pt x="42" y="1"/>
                  </a:cubicBezTo>
                  <a:cubicBezTo>
                    <a:pt x="18" y="3"/>
                    <a:pt x="0" y="15"/>
                    <a:pt x="0" y="30"/>
                  </a:cubicBezTo>
                  <a:cubicBezTo>
                    <a:pt x="103" y="30"/>
                    <a:pt x="103" y="30"/>
                    <a:pt x="103" y="30"/>
                  </a:cubicBezTo>
                  <a:cubicBezTo>
                    <a:pt x="103" y="15"/>
                    <a:pt x="84" y="3"/>
                    <a:pt x="6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68" name="Shape 4425"/>
          <p:cNvSpPr/>
          <p:nvPr/>
        </p:nvSpPr>
        <p:spPr>
          <a:xfrm>
            <a:off x="4732180" y="2886123"/>
            <a:ext cx="440183" cy="334537"/>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1C1C1E"/>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grpSp>
        <p:nvGrpSpPr>
          <p:cNvPr id="69" name="Group 89"/>
          <p:cNvGrpSpPr/>
          <p:nvPr/>
        </p:nvGrpSpPr>
        <p:grpSpPr>
          <a:xfrm>
            <a:off x="9169727" y="2892432"/>
            <a:ext cx="336225" cy="330545"/>
            <a:chOff x="4749800" y="4251325"/>
            <a:chExt cx="469900" cy="461962"/>
          </a:xfrm>
          <a:solidFill>
            <a:srgbClr val="1C1C1E"/>
          </a:solidFill>
        </p:grpSpPr>
        <p:sp>
          <p:nvSpPr>
            <p:cNvPr id="70" name="Freeform 136"/>
            <p:cNvSpPr>
              <a:spLocks/>
            </p:cNvSpPr>
            <p:nvPr/>
          </p:nvSpPr>
          <p:spPr bwMode="auto">
            <a:xfrm>
              <a:off x="4768850" y="4479925"/>
              <a:ext cx="430212" cy="233362"/>
            </a:xfrm>
            <a:custGeom>
              <a:avLst/>
              <a:gdLst>
                <a:gd name="T0" fmla="*/ 271 w 271"/>
                <a:gd name="T1" fmla="*/ 0 h 147"/>
                <a:gd name="T2" fmla="*/ 216 w 271"/>
                <a:gd name="T3" fmla="*/ 0 h 147"/>
                <a:gd name="T4" fmla="*/ 260 w 271"/>
                <a:gd name="T5" fmla="*/ 74 h 147"/>
                <a:gd name="T6" fmla="*/ 217 w 271"/>
                <a:gd name="T7" fmla="*/ 69 h 147"/>
                <a:gd name="T8" fmla="*/ 201 w 271"/>
                <a:gd name="T9" fmla="*/ 109 h 147"/>
                <a:gd name="T10" fmla="*/ 138 w 271"/>
                <a:gd name="T11" fmla="*/ 13 h 147"/>
                <a:gd name="T12" fmla="*/ 76 w 271"/>
                <a:gd name="T13" fmla="*/ 109 h 147"/>
                <a:gd name="T14" fmla="*/ 59 w 271"/>
                <a:gd name="T15" fmla="*/ 69 h 147"/>
                <a:gd name="T16" fmla="*/ 17 w 271"/>
                <a:gd name="T17" fmla="*/ 74 h 147"/>
                <a:gd name="T18" fmla="*/ 61 w 271"/>
                <a:gd name="T19" fmla="*/ 0 h 147"/>
                <a:gd name="T20" fmla="*/ 0 w 271"/>
                <a:gd name="T21" fmla="*/ 0 h 147"/>
                <a:gd name="T22" fmla="*/ 0 w 271"/>
                <a:gd name="T23" fmla="*/ 147 h 147"/>
                <a:gd name="T24" fmla="*/ 271 w 271"/>
                <a:gd name="T25" fmla="*/ 147 h 147"/>
                <a:gd name="T26" fmla="*/ 271 w 271"/>
                <a:gd name="T2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147">
                  <a:moveTo>
                    <a:pt x="271" y="0"/>
                  </a:moveTo>
                  <a:lnTo>
                    <a:pt x="216" y="0"/>
                  </a:lnTo>
                  <a:lnTo>
                    <a:pt x="260" y="74"/>
                  </a:lnTo>
                  <a:lnTo>
                    <a:pt x="217" y="69"/>
                  </a:lnTo>
                  <a:lnTo>
                    <a:pt x="201" y="109"/>
                  </a:lnTo>
                  <a:lnTo>
                    <a:pt x="138" y="13"/>
                  </a:lnTo>
                  <a:lnTo>
                    <a:pt x="76" y="109"/>
                  </a:lnTo>
                  <a:lnTo>
                    <a:pt x="59" y="69"/>
                  </a:lnTo>
                  <a:lnTo>
                    <a:pt x="17" y="74"/>
                  </a:lnTo>
                  <a:lnTo>
                    <a:pt x="61" y="0"/>
                  </a:lnTo>
                  <a:lnTo>
                    <a:pt x="0" y="0"/>
                  </a:lnTo>
                  <a:lnTo>
                    <a:pt x="0" y="147"/>
                  </a:lnTo>
                  <a:lnTo>
                    <a:pt x="271" y="147"/>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1" name="Freeform 137"/>
            <p:cNvSpPr>
              <a:spLocks noEditPoints="1"/>
            </p:cNvSpPr>
            <p:nvPr/>
          </p:nvSpPr>
          <p:spPr bwMode="auto">
            <a:xfrm>
              <a:off x="4749800" y="4251325"/>
              <a:ext cx="469900" cy="214312"/>
            </a:xfrm>
            <a:custGeom>
              <a:avLst/>
              <a:gdLst>
                <a:gd name="T0" fmla="*/ 0 w 231"/>
                <a:gd name="T1" fmla="*/ 105 h 105"/>
                <a:gd name="T2" fmla="*/ 3 w 231"/>
                <a:gd name="T3" fmla="*/ 105 h 105"/>
                <a:gd name="T4" fmla="*/ 6 w 231"/>
                <a:gd name="T5" fmla="*/ 105 h 105"/>
                <a:gd name="T6" fmla="*/ 10 w 231"/>
                <a:gd name="T7" fmla="*/ 105 h 105"/>
                <a:gd name="T8" fmla="*/ 221 w 231"/>
                <a:gd name="T9" fmla="*/ 105 h 105"/>
                <a:gd name="T10" fmla="*/ 225 w 231"/>
                <a:gd name="T11" fmla="*/ 105 h 105"/>
                <a:gd name="T12" fmla="*/ 228 w 231"/>
                <a:gd name="T13" fmla="*/ 105 h 105"/>
                <a:gd name="T14" fmla="*/ 231 w 231"/>
                <a:gd name="T15" fmla="*/ 105 h 105"/>
                <a:gd name="T16" fmla="*/ 231 w 231"/>
                <a:gd name="T17" fmla="*/ 46 h 105"/>
                <a:gd name="T18" fmla="*/ 176 w 231"/>
                <a:gd name="T19" fmla="*/ 46 h 105"/>
                <a:gd name="T20" fmla="*/ 184 w 231"/>
                <a:gd name="T21" fmla="*/ 42 h 105"/>
                <a:gd name="T22" fmla="*/ 210 w 231"/>
                <a:gd name="T23" fmla="*/ 5 h 105"/>
                <a:gd name="T24" fmla="*/ 196 w 231"/>
                <a:gd name="T25" fmla="*/ 0 h 105"/>
                <a:gd name="T26" fmla="*/ 183 w 231"/>
                <a:gd name="T27" fmla="*/ 1 h 105"/>
                <a:gd name="T28" fmla="*/ 158 w 231"/>
                <a:gd name="T29" fmla="*/ 9 h 105"/>
                <a:gd name="T30" fmla="*/ 117 w 231"/>
                <a:gd name="T31" fmla="*/ 44 h 105"/>
                <a:gd name="T32" fmla="*/ 116 w 231"/>
                <a:gd name="T33" fmla="*/ 45 h 105"/>
                <a:gd name="T34" fmla="*/ 116 w 231"/>
                <a:gd name="T35" fmla="*/ 44 h 105"/>
                <a:gd name="T36" fmla="*/ 74 w 231"/>
                <a:gd name="T37" fmla="*/ 9 h 105"/>
                <a:gd name="T38" fmla="*/ 50 w 231"/>
                <a:gd name="T39" fmla="*/ 1 h 105"/>
                <a:gd name="T40" fmla="*/ 37 w 231"/>
                <a:gd name="T41" fmla="*/ 0 h 105"/>
                <a:gd name="T42" fmla="*/ 23 w 231"/>
                <a:gd name="T43" fmla="*/ 5 h 105"/>
                <a:gd name="T44" fmla="*/ 48 w 231"/>
                <a:gd name="T45" fmla="*/ 42 h 105"/>
                <a:gd name="T46" fmla="*/ 57 w 231"/>
                <a:gd name="T47" fmla="*/ 46 h 105"/>
                <a:gd name="T48" fmla="*/ 0 w 231"/>
                <a:gd name="T49" fmla="*/ 46 h 105"/>
                <a:gd name="T50" fmla="*/ 0 w 231"/>
                <a:gd name="T51" fmla="*/ 105 h 105"/>
                <a:gd name="T52" fmla="*/ 159 w 231"/>
                <a:gd name="T53" fmla="*/ 25 h 105"/>
                <a:gd name="T54" fmla="*/ 193 w 231"/>
                <a:gd name="T55" fmla="*/ 14 h 105"/>
                <a:gd name="T56" fmla="*/ 196 w 231"/>
                <a:gd name="T57" fmla="*/ 14 h 105"/>
                <a:gd name="T58" fmla="*/ 192 w 231"/>
                <a:gd name="T59" fmla="*/ 21 h 105"/>
                <a:gd name="T60" fmla="*/ 184 w 231"/>
                <a:gd name="T61" fmla="*/ 26 h 105"/>
                <a:gd name="T62" fmla="*/ 165 w 231"/>
                <a:gd name="T63" fmla="*/ 35 h 105"/>
                <a:gd name="T64" fmla="*/ 138 w 231"/>
                <a:gd name="T65" fmla="*/ 41 h 105"/>
                <a:gd name="T66" fmla="*/ 159 w 231"/>
                <a:gd name="T67" fmla="*/ 25 h 105"/>
                <a:gd name="T68" fmla="*/ 49 w 231"/>
                <a:gd name="T69" fmla="*/ 26 h 105"/>
                <a:gd name="T70" fmla="*/ 40 w 231"/>
                <a:gd name="T71" fmla="*/ 21 h 105"/>
                <a:gd name="T72" fmla="*/ 36 w 231"/>
                <a:gd name="T73" fmla="*/ 14 h 105"/>
                <a:gd name="T74" fmla="*/ 39 w 231"/>
                <a:gd name="T75" fmla="*/ 14 h 105"/>
                <a:gd name="T76" fmla="*/ 73 w 231"/>
                <a:gd name="T77" fmla="*/ 25 h 105"/>
                <a:gd name="T78" fmla="*/ 94 w 231"/>
                <a:gd name="T79" fmla="*/ 41 h 105"/>
                <a:gd name="T80" fmla="*/ 68 w 231"/>
                <a:gd name="T81" fmla="*/ 35 h 105"/>
                <a:gd name="T82" fmla="*/ 49 w 231"/>
                <a:gd name="T83" fmla="*/ 2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05">
                  <a:moveTo>
                    <a:pt x="0" y="105"/>
                  </a:moveTo>
                  <a:cubicBezTo>
                    <a:pt x="3" y="105"/>
                    <a:pt x="3" y="105"/>
                    <a:pt x="3" y="105"/>
                  </a:cubicBezTo>
                  <a:cubicBezTo>
                    <a:pt x="6" y="105"/>
                    <a:pt x="6" y="105"/>
                    <a:pt x="6" y="105"/>
                  </a:cubicBezTo>
                  <a:cubicBezTo>
                    <a:pt x="10" y="105"/>
                    <a:pt x="10" y="105"/>
                    <a:pt x="10" y="105"/>
                  </a:cubicBezTo>
                  <a:cubicBezTo>
                    <a:pt x="221" y="105"/>
                    <a:pt x="221" y="105"/>
                    <a:pt x="221" y="105"/>
                  </a:cubicBezTo>
                  <a:cubicBezTo>
                    <a:pt x="225" y="105"/>
                    <a:pt x="225" y="105"/>
                    <a:pt x="225" y="105"/>
                  </a:cubicBezTo>
                  <a:cubicBezTo>
                    <a:pt x="228" y="105"/>
                    <a:pt x="228" y="105"/>
                    <a:pt x="228" y="105"/>
                  </a:cubicBezTo>
                  <a:cubicBezTo>
                    <a:pt x="231" y="105"/>
                    <a:pt x="231" y="105"/>
                    <a:pt x="231" y="105"/>
                  </a:cubicBezTo>
                  <a:cubicBezTo>
                    <a:pt x="231" y="46"/>
                    <a:pt x="231" y="46"/>
                    <a:pt x="231" y="46"/>
                  </a:cubicBezTo>
                  <a:cubicBezTo>
                    <a:pt x="176" y="46"/>
                    <a:pt x="176" y="46"/>
                    <a:pt x="176" y="46"/>
                  </a:cubicBezTo>
                  <a:cubicBezTo>
                    <a:pt x="179" y="45"/>
                    <a:pt x="181" y="44"/>
                    <a:pt x="184" y="42"/>
                  </a:cubicBezTo>
                  <a:cubicBezTo>
                    <a:pt x="197" y="36"/>
                    <a:pt x="225" y="23"/>
                    <a:pt x="210" y="5"/>
                  </a:cubicBezTo>
                  <a:cubicBezTo>
                    <a:pt x="206" y="1"/>
                    <a:pt x="201" y="0"/>
                    <a:pt x="196" y="0"/>
                  </a:cubicBezTo>
                  <a:cubicBezTo>
                    <a:pt x="191" y="0"/>
                    <a:pt x="186" y="1"/>
                    <a:pt x="183" y="1"/>
                  </a:cubicBezTo>
                  <a:cubicBezTo>
                    <a:pt x="174" y="3"/>
                    <a:pt x="166" y="6"/>
                    <a:pt x="158" y="9"/>
                  </a:cubicBezTo>
                  <a:cubicBezTo>
                    <a:pt x="141" y="17"/>
                    <a:pt x="127" y="29"/>
                    <a:pt x="117" y="44"/>
                  </a:cubicBezTo>
                  <a:cubicBezTo>
                    <a:pt x="117" y="45"/>
                    <a:pt x="116" y="45"/>
                    <a:pt x="116" y="45"/>
                  </a:cubicBezTo>
                  <a:cubicBezTo>
                    <a:pt x="116" y="45"/>
                    <a:pt x="116" y="45"/>
                    <a:pt x="116" y="44"/>
                  </a:cubicBezTo>
                  <a:cubicBezTo>
                    <a:pt x="105" y="29"/>
                    <a:pt x="91" y="17"/>
                    <a:pt x="74" y="9"/>
                  </a:cubicBezTo>
                  <a:cubicBezTo>
                    <a:pt x="67" y="6"/>
                    <a:pt x="58" y="3"/>
                    <a:pt x="50" y="1"/>
                  </a:cubicBezTo>
                  <a:cubicBezTo>
                    <a:pt x="46" y="1"/>
                    <a:pt x="41" y="0"/>
                    <a:pt x="37" y="0"/>
                  </a:cubicBezTo>
                  <a:cubicBezTo>
                    <a:pt x="31" y="0"/>
                    <a:pt x="26" y="1"/>
                    <a:pt x="23" y="5"/>
                  </a:cubicBezTo>
                  <a:cubicBezTo>
                    <a:pt x="7" y="23"/>
                    <a:pt x="35" y="36"/>
                    <a:pt x="48" y="42"/>
                  </a:cubicBezTo>
                  <a:cubicBezTo>
                    <a:pt x="51" y="44"/>
                    <a:pt x="54" y="45"/>
                    <a:pt x="57" y="46"/>
                  </a:cubicBezTo>
                  <a:cubicBezTo>
                    <a:pt x="0" y="46"/>
                    <a:pt x="0" y="46"/>
                    <a:pt x="0" y="46"/>
                  </a:cubicBezTo>
                  <a:lnTo>
                    <a:pt x="0" y="105"/>
                  </a:lnTo>
                  <a:close/>
                  <a:moveTo>
                    <a:pt x="159" y="25"/>
                  </a:moveTo>
                  <a:cubicBezTo>
                    <a:pt x="169" y="20"/>
                    <a:pt x="182" y="14"/>
                    <a:pt x="193" y="14"/>
                  </a:cubicBezTo>
                  <a:cubicBezTo>
                    <a:pt x="194" y="14"/>
                    <a:pt x="195" y="14"/>
                    <a:pt x="196" y="14"/>
                  </a:cubicBezTo>
                  <a:cubicBezTo>
                    <a:pt x="203" y="15"/>
                    <a:pt x="194" y="20"/>
                    <a:pt x="192" y="21"/>
                  </a:cubicBezTo>
                  <a:cubicBezTo>
                    <a:pt x="189" y="23"/>
                    <a:pt x="187" y="25"/>
                    <a:pt x="184" y="26"/>
                  </a:cubicBezTo>
                  <a:cubicBezTo>
                    <a:pt x="177" y="30"/>
                    <a:pt x="171" y="33"/>
                    <a:pt x="165" y="35"/>
                  </a:cubicBezTo>
                  <a:cubicBezTo>
                    <a:pt x="156" y="38"/>
                    <a:pt x="147" y="40"/>
                    <a:pt x="138" y="41"/>
                  </a:cubicBezTo>
                  <a:cubicBezTo>
                    <a:pt x="144" y="35"/>
                    <a:pt x="152" y="29"/>
                    <a:pt x="159" y="25"/>
                  </a:cubicBezTo>
                  <a:close/>
                  <a:moveTo>
                    <a:pt x="49" y="26"/>
                  </a:moveTo>
                  <a:cubicBezTo>
                    <a:pt x="46" y="25"/>
                    <a:pt x="43" y="23"/>
                    <a:pt x="40" y="21"/>
                  </a:cubicBezTo>
                  <a:cubicBezTo>
                    <a:pt x="38" y="20"/>
                    <a:pt x="29" y="15"/>
                    <a:pt x="36" y="14"/>
                  </a:cubicBezTo>
                  <a:cubicBezTo>
                    <a:pt x="37" y="14"/>
                    <a:pt x="38" y="14"/>
                    <a:pt x="39" y="14"/>
                  </a:cubicBezTo>
                  <a:cubicBezTo>
                    <a:pt x="51" y="14"/>
                    <a:pt x="63" y="20"/>
                    <a:pt x="73" y="25"/>
                  </a:cubicBezTo>
                  <a:cubicBezTo>
                    <a:pt x="81" y="29"/>
                    <a:pt x="88" y="35"/>
                    <a:pt x="94" y="41"/>
                  </a:cubicBezTo>
                  <a:cubicBezTo>
                    <a:pt x="85" y="40"/>
                    <a:pt x="76" y="38"/>
                    <a:pt x="68" y="35"/>
                  </a:cubicBezTo>
                  <a:cubicBezTo>
                    <a:pt x="61" y="33"/>
                    <a:pt x="55" y="30"/>
                    <a:pt x="4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72" name="Shape 4457"/>
          <p:cNvSpPr/>
          <p:nvPr/>
        </p:nvSpPr>
        <p:spPr>
          <a:xfrm>
            <a:off x="4758261" y="4596107"/>
            <a:ext cx="346325" cy="354403"/>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1C1C1E"/>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sp>
        <p:nvSpPr>
          <p:cNvPr id="73" name="Shape 4443"/>
          <p:cNvSpPr/>
          <p:nvPr/>
        </p:nvSpPr>
        <p:spPr>
          <a:xfrm>
            <a:off x="9154047" y="4589516"/>
            <a:ext cx="367584" cy="367584"/>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rgbClr val="1C1C1E"/>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grpSp>
        <p:nvGrpSpPr>
          <p:cNvPr id="74" name="组合 73"/>
          <p:cNvGrpSpPr/>
          <p:nvPr/>
        </p:nvGrpSpPr>
        <p:grpSpPr>
          <a:xfrm rot="18900000">
            <a:off x="-85823" y="202000"/>
            <a:ext cx="821246" cy="245601"/>
            <a:chOff x="7342060" y="1829306"/>
            <a:chExt cx="283479" cy="84777"/>
          </a:xfrm>
        </p:grpSpPr>
        <p:sp>
          <p:nvSpPr>
            <p:cNvPr id="75"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6"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7"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78" name="组合 77"/>
          <p:cNvGrpSpPr/>
          <p:nvPr/>
        </p:nvGrpSpPr>
        <p:grpSpPr>
          <a:xfrm>
            <a:off x="11910222" y="6571459"/>
            <a:ext cx="281778" cy="286541"/>
            <a:chOff x="11931652" y="6596062"/>
            <a:chExt cx="281778" cy="286541"/>
          </a:xfrm>
        </p:grpSpPr>
        <p:sp>
          <p:nvSpPr>
            <p:cNvPr id="79"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0"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81" name="Rectangle 15"/>
          <p:cNvSpPr/>
          <p:nvPr/>
        </p:nvSpPr>
        <p:spPr>
          <a:xfrm>
            <a:off x="1088353" y="1249410"/>
            <a:ext cx="9901664" cy="609975"/>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endParaRPr kumimoji="0" lang="tr-TR" altLang="zh-CN" sz="1200" b="0" i="0" u="none" strike="noStrike" kern="0" cap="none" spc="0" normalizeH="0" baseline="0" noProof="0" dirty="0">
              <a:ln>
                <a:noFill/>
              </a:ln>
              <a:solidFill>
                <a:schemeClr val="bg1">
                  <a:lumMod val="95000"/>
                </a:schemeClr>
              </a:solidFill>
              <a:effectLst/>
              <a:uLnTx/>
              <a:uFillTx/>
              <a:cs typeface="+mn-ea"/>
              <a:sym typeface="+mn-lt"/>
            </a:endParaRPr>
          </a:p>
        </p:txBody>
      </p:sp>
      <p:sp>
        <p:nvSpPr>
          <p:cNvPr id="82" name="文本框 81"/>
          <p:cNvSpPr txBox="1"/>
          <p:nvPr/>
        </p:nvSpPr>
        <p:spPr>
          <a:xfrm>
            <a:off x="4763671" y="506638"/>
            <a:ext cx="2670924"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ABOUT MAZE DESIGN</a:t>
            </a:r>
            <a:endParaRPr kumimoji="0" lang="zh-CN" altLang="en-US" sz="28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endParaRPr>
          </a:p>
        </p:txBody>
      </p:sp>
      <p:sp>
        <p:nvSpPr>
          <p:cNvPr id="83" name="矩形 82"/>
          <p:cNvSpPr/>
          <p:nvPr/>
        </p:nvSpPr>
        <p:spPr>
          <a:xfrm>
            <a:off x="350326" y="1046565"/>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sp>
        <p:nvSpPr>
          <p:cNvPr id="84" name="矩形 83"/>
          <p:cNvSpPr/>
          <p:nvPr/>
        </p:nvSpPr>
        <p:spPr>
          <a:xfrm>
            <a:off x="10411317" y="1545790"/>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grpSp>
        <p:nvGrpSpPr>
          <p:cNvPr id="85" name="组合 84"/>
          <p:cNvGrpSpPr/>
          <p:nvPr/>
        </p:nvGrpSpPr>
        <p:grpSpPr>
          <a:xfrm>
            <a:off x="4048012" y="1132252"/>
            <a:ext cx="3982346" cy="36000"/>
            <a:chOff x="2972636" y="2967197"/>
            <a:chExt cx="3982346" cy="36000"/>
          </a:xfrm>
        </p:grpSpPr>
        <p:cxnSp>
          <p:nvCxnSpPr>
            <p:cNvPr id="86" name="直接连接符 85"/>
            <p:cNvCxnSpPr/>
            <p:nvPr/>
          </p:nvCxnSpPr>
          <p:spPr>
            <a:xfrm>
              <a:off x="2972636" y="2985197"/>
              <a:ext cx="3982346" cy="0"/>
            </a:xfrm>
            <a:prstGeom prst="line">
              <a:avLst/>
            </a:prstGeom>
            <a:ln w="12700">
              <a:solidFill>
                <a:schemeClr val="bg1">
                  <a:alpha val="55000"/>
                </a:schemeClr>
              </a:solidFill>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4135809" y="2967197"/>
              <a:ext cx="1656000" cy="36000"/>
            </a:xfrm>
            <a:prstGeom prst="rect">
              <a:avLst/>
            </a:prstGeom>
            <a:solidFill>
              <a:srgbClr val="F2BB61"/>
            </a:solidFill>
            <a:ln>
              <a:no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chemeClr val="bg1"/>
                </a:solidFill>
                <a:effectLst/>
                <a:uLnTx/>
                <a:uFillTx/>
              </a:endParaRPr>
            </a:p>
          </p:txBody>
        </p:sp>
      </p:grpSp>
    </p:spTree>
    <p:extLst>
      <p:ext uri="{BB962C8B-B14F-4D97-AF65-F5344CB8AC3E}">
        <p14:creationId xmlns:p14="http://schemas.microsoft.com/office/powerpoint/2010/main" val="160734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strVal val="#ppt_w+.3"/>
                                          </p:val>
                                        </p:tav>
                                        <p:tav tm="100000">
                                          <p:val>
                                            <p:strVal val="#ppt_w"/>
                                          </p:val>
                                        </p:tav>
                                      </p:tavLst>
                                    </p:anim>
                                    <p:anim calcmode="lin" valueType="num">
                                      <p:cBhvr>
                                        <p:cTn id="8" dur="500" fill="hold"/>
                                        <p:tgtEl>
                                          <p:spTgt spid="82"/>
                                        </p:tgtEl>
                                        <p:attrNameLst>
                                          <p:attrName>ppt_h</p:attrName>
                                        </p:attrNameLst>
                                      </p:cBhvr>
                                      <p:tavLst>
                                        <p:tav tm="0">
                                          <p:val>
                                            <p:strVal val="#ppt_h"/>
                                          </p:val>
                                        </p:tav>
                                        <p:tav tm="100000">
                                          <p:val>
                                            <p:strVal val="#ppt_h"/>
                                          </p:val>
                                        </p:tav>
                                      </p:tavLst>
                                    </p:anim>
                                    <p:animEffect transition="in" filter="fade">
                                      <p:cBhvr>
                                        <p:cTn id="9" dur="500"/>
                                        <p:tgtEl>
                                          <p:spTgt spid="8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250"/>
                                        <p:tgtEl>
                                          <p:spTgt spid="85"/>
                                        </p:tgtEl>
                                      </p:cBhvr>
                                    </p:animEffect>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250"/>
                                        <p:tgtEl>
                                          <p:spTgt spid="83"/>
                                        </p:tgtEl>
                                      </p:cBhvr>
                                    </p:animEffect>
                                  </p:childTnLst>
                                </p:cTn>
                              </p:par>
                            </p:childTnLst>
                          </p:cTn>
                        </p:par>
                        <p:par>
                          <p:cTn id="18" fill="hold">
                            <p:stCondLst>
                              <p:cond delay="1000"/>
                            </p:stCondLst>
                            <p:childTnLst>
                              <p:par>
                                <p:cTn id="19" presetID="22" presetClass="entr" presetSubtype="8" fill="hold" grpId="0" nodeType="afterEffect">
                                  <p:stCondLst>
                                    <p:cond delay="0"/>
                                  </p:stCondLst>
                                  <p:iterate type="wd">
                                    <p:tmPct val="10000"/>
                                  </p:iterate>
                                  <p:childTnLst>
                                    <p:set>
                                      <p:cBhvr>
                                        <p:cTn id="20" dur="1" fill="hold">
                                          <p:stCondLst>
                                            <p:cond delay="0"/>
                                          </p:stCondLst>
                                        </p:cTn>
                                        <p:tgtEl>
                                          <p:spTgt spid="81"/>
                                        </p:tgtEl>
                                        <p:attrNameLst>
                                          <p:attrName>style.visibility</p:attrName>
                                        </p:attrNameLst>
                                      </p:cBhvr>
                                      <p:to>
                                        <p:strVal val="visible"/>
                                      </p:to>
                                    </p:set>
                                    <p:animEffect transition="in" filter="wipe(left)">
                                      <p:cBhvr>
                                        <p:cTn id="21" dur="250"/>
                                        <p:tgtEl>
                                          <p:spTgt spid="81"/>
                                        </p:tgtEl>
                                      </p:cBhvr>
                                    </p:animEffect>
                                  </p:childTnLst>
                                </p:cTn>
                              </p:par>
                            </p:childTnLst>
                          </p:cTn>
                        </p:par>
                        <p:par>
                          <p:cTn id="22" fill="hold">
                            <p:stCondLst>
                              <p:cond delay="2800"/>
                            </p:stCondLst>
                            <p:childTnLst>
                              <p:par>
                                <p:cTn id="23" presetID="10" presetClass="entr" presetSubtype="0"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fade">
                                      <p:cBhvr>
                                        <p:cTn id="25" dur="250"/>
                                        <p:tgtEl>
                                          <p:spTgt spid="84"/>
                                        </p:tgtEl>
                                      </p:cBhvr>
                                    </p:animEffect>
                                  </p:childTnLst>
                                </p:cTn>
                              </p:par>
                            </p:childTnLst>
                          </p:cTn>
                        </p:par>
                        <p:par>
                          <p:cTn id="26" fill="hold">
                            <p:stCondLst>
                              <p:cond delay="3050"/>
                            </p:stCondLst>
                            <p:childTnLst>
                              <p:par>
                                <p:cTn id="27" presetID="53" presetClass="entr" presetSubtype="16"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par>
                                <p:cTn id="32" presetID="53" presetClass="entr" presetSubtype="16" fill="hold" grpId="0" nodeType="withEffect">
                                  <p:stCondLst>
                                    <p:cond delay="25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par>
                                <p:cTn id="37" presetID="53" presetClass="entr" presetSubtype="16" fill="hold" nodeType="withEffect">
                                  <p:stCondLst>
                                    <p:cond delay="500"/>
                                  </p:stCondLst>
                                  <p:childTnLst>
                                    <p:set>
                                      <p:cBhvr>
                                        <p:cTn id="38" dur="1" fill="hold">
                                          <p:stCondLst>
                                            <p:cond delay="0"/>
                                          </p:stCondLst>
                                        </p:cTn>
                                        <p:tgtEl>
                                          <p:spTgt spid="49"/>
                                        </p:tgtEl>
                                        <p:attrNameLst>
                                          <p:attrName>style.visibility</p:attrName>
                                        </p:attrNameLst>
                                      </p:cBhvr>
                                      <p:to>
                                        <p:strVal val="visible"/>
                                      </p:to>
                                    </p:set>
                                    <p:anim calcmode="lin" valueType="num">
                                      <p:cBhvr>
                                        <p:cTn id="39" dur="500" fill="hold"/>
                                        <p:tgtEl>
                                          <p:spTgt spid="49"/>
                                        </p:tgtEl>
                                        <p:attrNameLst>
                                          <p:attrName>ppt_w</p:attrName>
                                        </p:attrNameLst>
                                      </p:cBhvr>
                                      <p:tavLst>
                                        <p:tav tm="0">
                                          <p:val>
                                            <p:fltVal val="0"/>
                                          </p:val>
                                        </p:tav>
                                        <p:tav tm="100000">
                                          <p:val>
                                            <p:strVal val="#ppt_w"/>
                                          </p:val>
                                        </p:tav>
                                      </p:tavLst>
                                    </p:anim>
                                    <p:anim calcmode="lin" valueType="num">
                                      <p:cBhvr>
                                        <p:cTn id="40" dur="500" fill="hold"/>
                                        <p:tgtEl>
                                          <p:spTgt spid="49"/>
                                        </p:tgtEl>
                                        <p:attrNameLst>
                                          <p:attrName>ppt_h</p:attrName>
                                        </p:attrNameLst>
                                      </p:cBhvr>
                                      <p:tavLst>
                                        <p:tav tm="0">
                                          <p:val>
                                            <p:fltVal val="0"/>
                                          </p:val>
                                        </p:tav>
                                        <p:tav tm="100000">
                                          <p:val>
                                            <p:strVal val="#ppt_h"/>
                                          </p:val>
                                        </p:tav>
                                      </p:tavLst>
                                    </p:anim>
                                    <p:animEffect transition="in" filter="fade">
                                      <p:cBhvr>
                                        <p:cTn id="41" dur="500"/>
                                        <p:tgtEl>
                                          <p:spTgt spid="49"/>
                                        </p:tgtEl>
                                      </p:cBhvr>
                                    </p:animEffect>
                                  </p:childTnLst>
                                </p:cTn>
                              </p:par>
                            </p:childTnLst>
                          </p:cTn>
                        </p:par>
                        <p:par>
                          <p:cTn id="42" fill="hold">
                            <p:stCondLst>
                              <p:cond delay="4050"/>
                            </p:stCondLst>
                            <p:childTnLst>
                              <p:par>
                                <p:cTn id="43" presetID="12" presetClass="entr" presetSubtype="1"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250"/>
                                        <p:tgtEl>
                                          <p:spTgt spid="9"/>
                                        </p:tgtEl>
                                        <p:attrNameLst>
                                          <p:attrName>ppt_y</p:attrName>
                                        </p:attrNameLst>
                                      </p:cBhvr>
                                      <p:tavLst>
                                        <p:tav tm="0">
                                          <p:val>
                                            <p:strVal val="#ppt_y-#ppt_h*1.125000"/>
                                          </p:val>
                                        </p:tav>
                                        <p:tav tm="100000">
                                          <p:val>
                                            <p:strVal val="#ppt_y"/>
                                          </p:val>
                                        </p:tav>
                                      </p:tavLst>
                                    </p:anim>
                                    <p:animEffect transition="in" filter="wipe(down)">
                                      <p:cBhvr>
                                        <p:cTn id="46" dur="250"/>
                                        <p:tgtEl>
                                          <p:spTgt spid="9"/>
                                        </p:tgtEl>
                                      </p:cBhvr>
                                    </p:animEffect>
                                  </p:childTnLst>
                                </p:cTn>
                              </p:par>
                            </p:childTnLst>
                          </p:cTn>
                        </p:par>
                        <p:par>
                          <p:cTn id="47" fill="hold">
                            <p:stCondLst>
                              <p:cond delay="4300"/>
                            </p:stCondLst>
                            <p:childTnLst>
                              <p:par>
                                <p:cTn id="48" presetID="53" presetClass="entr" presetSubtype="16"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par>
                                <p:cTn id="53" presetID="53" presetClass="entr" presetSubtype="16" fill="hold" grpId="0" nodeType="withEffect">
                                  <p:stCondLst>
                                    <p:cond delay="25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68"/>
                                        </p:tgtEl>
                                        <p:attrNameLst>
                                          <p:attrName>style.visibility</p:attrName>
                                        </p:attrNameLst>
                                      </p:cBhvr>
                                      <p:to>
                                        <p:strVal val="visible"/>
                                      </p:to>
                                    </p:set>
                                    <p:anim calcmode="lin" valueType="num">
                                      <p:cBhvr>
                                        <p:cTn id="60" dur="500" fill="hold"/>
                                        <p:tgtEl>
                                          <p:spTgt spid="68"/>
                                        </p:tgtEl>
                                        <p:attrNameLst>
                                          <p:attrName>ppt_w</p:attrName>
                                        </p:attrNameLst>
                                      </p:cBhvr>
                                      <p:tavLst>
                                        <p:tav tm="0">
                                          <p:val>
                                            <p:fltVal val="0"/>
                                          </p:val>
                                        </p:tav>
                                        <p:tav tm="100000">
                                          <p:val>
                                            <p:strVal val="#ppt_w"/>
                                          </p:val>
                                        </p:tav>
                                      </p:tavLst>
                                    </p:anim>
                                    <p:anim calcmode="lin" valueType="num">
                                      <p:cBhvr>
                                        <p:cTn id="61" dur="500" fill="hold"/>
                                        <p:tgtEl>
                                          <p:spTgt spid="68"/>
                                        </p:tgtEl>
                                        <p:attrNameLst>
                                          <p:attrName>ppt_h</p:attrName>
                                        </p:attrNameLst>
                                      </p:cBhvr>
                                      <p:tavLst>
                                        <p:tav tm="0">
                                          <p:val>
                                            <p:fltVal val="0"/>
                                          </p:val>
                                        </p:tav>
                                        <p:tav tm="100000">
                                          <p:val>
                                            <p:strVal val="#ppt_h"/>
                                          </p:val>
                                        </p:tav>
                                      </p:tavLst>
                                    </p:anim>
                                    <p:animEffect transition="in" filter="fade">
                                      <p:cBhvr>
                                        <p:cTn id="62" dur="500"/>
                                        <p:tgtEl>
                                          <p:spTgt spid="68"/>
                                        </p:tgtEl>
                                      </p:cBhvr>
                                    </p:animEffect>
                                  </p:childTnLst>
                                </p:cTn>
                              </p:par>
                            </p:childTnLst>
                          </p:cTn>
                        </p:par>
                        <p:par>
                          <p:cTn id="63" fill="hold">
                            <p:stCondLst>
                              <p:cond delay="5300"/>
                            </p:stCondLst>
                            <p:childTnLst>
                              <p:par>
                                <p:cTn id="64" presetID="12" presetClass="entr" presetSubtype="1"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250"/>
                                        <p:tgtEl>
                                          <p:spTgt spid="20"/>
                                        </p:tgtEl>
                                        <p:attrNameLst>
                                          <p:attrName>ppt_y</p:attrName>
                                        </p:attrNameLst>
                                      </p:cBhvr>
                                      <p:tavLst>
                                        <p:tav tm="0">
                                          <p:val>
                                            <p:strVal val="#ppt_y-#ppt_h*1.125000"/>
                                          </p:val>
                                        </p:tav>
                                        <p:tav tm="100000">
                                          <p:val>
                                            <p:strVal val="#ppt_y"/>
                                          </p:val>
                                        </p:tav>
                                      </p:tavLst>
                                    </p:anim>
                                    <p:animEffect transition="in" filter="wipe(down)">
                                      <p:cBhvr>
                                        <p:cTn id="67" dur="250"/>
                                        <p:tgtEl>
                                          <p:spTgt spid="20"/>
                                        </p:tgtEl>
                                      </p:cBhvr>
                                    </p:animEffect>
                                  </p:childTnLst>
                                </p:cTn>
                              </p:par>
                            </p:childTnLst>
                          </p:cTn>
                        </p:par>
                        <p:par>
                          <p:cTn id="68" fill="hold">
                            <p:stCondLst>
                              <p:cond delay="5550"/>
                            </p:stCondLst>
                            <p:childTnLst>
                              <p:par>
                                <p:cTn id="69" presetID="53" presetClass="entr" presetSubtype="16"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ppt_w</p:attrName>
                                        </p:attrNameLst>
                                      </p:cBhvr>
                                      <p:tavLst>
                                        <p:tav tm="0">
                                          <p:val>
                                            <p:fltVal val="0"/>
                                          </p:val>
                                        </p:tav>
                                        <p:tav tm="100000">
                                          <p:val>
                                            <p:strVal val="#ppt_w"/>
                                          </p:val>
                                        </p:tav>
                                      </p:tavLst>
                                    </p:anim>
                                    <p:anim calcmode="lin" valueType="num">
                                      <p:cBhvr>
                                        <p:cTn id="72" dur="500" fill="hold"/>
                                        <p:tgtEl>
                                          <p:spTgt spid="26"/>
                                        </p:tgtEl>
                                        <p:attrNameLst>
                                          <p:attrName>ppt_h</p:attrName>
                                        </p:attrNameLst>
                                      </p:cBhvr>
                                      <p:tavLst>
                                        <p:tav tm="0">
                                          <p:val>
                                            <p:fltVal val="0"/>
                                          </p:val>
                                        </p:tav>
                                        <p:tav tm="100000">
                                          <p:val>
                                            <p:strVal val="#ppt_h"/>
                                          </p:val>
                                        </p:tav>
                                      </p:tavLst>
                                    </p:anim>
                                    <p:animEffect transition="in" filter="fade">
                                      <p:cBhvr>
                                        <p:cTn id="73" dur="500"/>
                                        <p:tgtEl>
                                          <p:spTgt spid="26"/>
                                        </p:tgtEl>
                                      </p:cBhvr>
                                    </p:animEffect>
                                  </p:childTnLst>
                                </p:cTn>
                              </p:par>
                              <p:par>
                                <p:cTn id="74" presetID="53" presetClass="entr" presetSubtype="16" fill="hold" grpId="0" nodeType="withEffect">
                                  <p:stCondLst>
                                    <p:cond delay="250"/>
                                  </p:stCondLst>
                                  <p:childTnLst>
                                    <p:set>
                                      <p:cBhvr>
                                        <p:cTn id="75" dur="1" fill="hold">
                                          <p:stCondLst>
                                            <p:cond delay="0"/>
                                          </p:stCondLst>
                                        </p:cTn>
                                        <p:tgtEl>
                                          <p:spTgt spid="19"/>
                                        </p:tgtEl>
                                        <p:attrNameLst>
                                          <p:attrName>style.visibility</p:attrName>
                                        </p:attrNameLst>
                                      </p:cBhvr>
                                      <p:to>
                                        <p:strVal val="visible"/>
                                      </p:to>
                                    </p:set>
                                    <p:anim calcmode="lin" valueType="num">
                                      <p:cBhvr>
                                        <p:cTn id="76" dur="500" fill="hold"/>
                                        <p:tgtEl>
                                          <p:spTgt spid="19"/>
                                        </p:tgtEl>
                                        <p:attrNameLst>
                                          <p:attrName>ppt_w</p:attrName>
                                        </p:attrNameLst>
                                      </p:cBhvr>
                                      <p:tavLst>
                                        <p:tav tm="0">
                                          <p:val>
                                            <p:fltVal val="0"/>
                                          </p:val>
                                        </p:tav>
                                        <p:tav tm="100000">
                                          <p:val>
                                            <p:strVal val="#ppt_w"/>
                                          </p:val>
                                        </p:tav>
                                      </p:tavLst>
                                    </p:anim>
                                    <p:anim calcmode="lin" valueType="num">
                                      <p:cBhvr>
                                        <p:cTn id="77" dur="500" fill="hold"/>
                                        <p:tgtEl>
                                          <p:spTgt spid="19"/>
                                        </p:tgtEl>
                                        <p:attrNameLst>
                                          <p:attrName>ppt_h</p:attrName>
                                        </p:attrNameLst>
                                      </p:cBhvr>
                                      <p:tavLst>
                                        <p:tav tm="0">
                                          <p:val>
                                            <p:fltVal val="0"/>
                                          </p:val>
                                        </p:tav>
                                        <p:tav tm="100000">
                                          <p:val>
                                            <p:strVal val="#ppt_h"/>
                                          </p:val>
                                        </p:tav>
                                      </p:tavLst>
                                    </p:anim>
                                    <p:animEffect transition="in" filter="fade">
                                      <p:cBhvr>
                                        <p:cTn id="78" dur="500"/>
                                        <p:tgtEl>
                                          <p:spTgt spid="19"/>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47"/>
                                        </p:tgtEl>
                                        <p:attrNameLst>
                                          <p:attrName>style.visibility</p:attrName>
                                        </p:attrNameLst>
                                      </p:cBhvr>
                                      <p:to>
                                        <p:strVal val="visible"/>
                                      </p:to>
                                    </p:set>
                                    <p:anim calcmode="lin" valueType="num">
                                      <p:cBhvr>
                                        <p:cTn id="81" dur="500" fill="hold"/>
                                        <p:tgtEl>
                                          <p:spTgt spid="47"/>
                                        </p:tgtEl>
                                        <p:attrNameLst>
                                          <p:attrName>ppt_w</p:attrName>
                                        </p:attrNameLst>
                                      </p:cBhvr>
                                      <p:tavLst>
                                        <p:tav tm="0">
                                          <p:val>
                                            <p:fltVal val="0"/>
                                          </p:val>
                                        </p:tav>
                                        <p:tav tm="100000">
                                          <p:val>
                                            <p:strVal val="#ppt_w"/>
                                          </p:val>
                                        </p:tav>
                                      </p:tavLst>
                                    </p:anim>
                                    <p:anim calcmode="lin" valueType="num">
                                      <p:cBhvr>
                                        <p:cTn id="82" dur="500" fill="hold"/>
                                        <p:tgtEl>
                                          <p:spTgt spid="47"/>
                                        </p:tgtEl>
                                        <p:attrNameLst>
                                          <p:attrName>ppt_h</p:attrName>
                                        </p:attrNameLst>
                                      </p:cBhvr>
                                      <p:tavLst>
                                        <p:tav tm="0">
                                          <p:val>
                                            <p:fltVal val="0"/>
                                          </p:val>
                                        </p:tav>
                                        <p:tav tm="100000">
                                          <p:val>
                                            <p:strVal val="#ppt_h"/>
                                          </p:val>
                                        </p:tav>
                                      </p:tavLst>
                                    </p:anim>
                                    <p:animEffect transition="in" filter="fade">
                                      <p:cBhvr>
                                        <p:cTn id="83" dur="500"/>
                                        <p:tgtEl>
                                          <p:spTgt spid="47"/>
                                        </p:tgtEl>
                                      </p:cBhvr>
                                    </p:animEffect>
                                  </p:childTnLst>
                                </p:cTn>
                              </p:par>
                            </p:childTnLst>
                          </p:cTn>
                        </p:par>
                        <p:par>
                          <p:cTn id="84" fill="hold">
                            <p:stCondLst>
                              <p:cond delay="6550"/>
                            </p:stCondLst>
                            <p:childTnLst>
                              <p:par>
                                <p:cTn id="85" presetID="12" presetClass="entr" presetSubtype="1"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250"/>
                                        <p:tgtEl>
                                          <p:spTgt spid="21"/>
                                        </p:tgtEl>
                                        <p:attrNameLst>
                                          <p:attrName>ppt_y</p:attrName>
                                        </p:attrNameLst>
                                      </p:cBhvr>
                                      <p:tavLst>
                                        <p:tav tm="0">
                                          <p:val>
                                            <p:strVal val="#ppt_y-#ppt_h*1.125000"/>
                                          </p:val>
                                        </p:tav>
                                        <p:tav tm="100000">
                                          <p:val>
                                            <p:strVal val="#ppt_y"/>
                                          </p:val>
                                        </p:tav>
                                      </p:tavLst>
                                    </p:anim>
                                    <p:animEffect transition="in" filter="wipe(down)">
                                      <p:cBhvr>
                                        <p:cTn id="88" dur="250"/>
                                        <p:tgtEl>
                                          <p:spTgt spid="21"/>
                                        </p:tgtEl>
                                      </p:cBhvr>
                                    </p:animEffect>
                                  </p:childTnLst>
                                </p:cTn>
                              </p:par>
                            </p:childTnLst>
                          </p:cTn>
                        </p:par>
                        <p:par>
                          <p:cTn id="89" fill="hold">
                            <p:stCondLst>
                              <p:cond delay="6800"/>
                            </p:stCondLst>
                            <p:childTnLst>
                              <p:par>
                                <p:cTn id="90" presetID="53" presetClass="entr" presetSubtype="16"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animEffect transition="in" filter="fade">
                                      <p:cBhvr>
                                        <p:cTn id="94" dur="500"/>
                                        <p:tgtEl>
                                          <p:spTgt spid="27"/>
                                        </p:tgtEl>
                                      </p:cBhvr>
                                    </p:animEffect>
                                  </p:childTnLst>
                                </p:cTn>
                              </p:par>
                              <p:par>
                                <p:cTn id="95" presetID="53" presetClass="entr" presetSubtype="16" fill="hold" grpId="0" nodeType="withEffect">
                                  <p:stCondLst>
                                    <p:cond delay="250"/>
                                  </p:stCondLst>
                                  <p:childTnLst>
                                    <p:set>
                                      <p:cBhvr>
                                        <p:cTn id="96" dur="1" fill="hold">
                                          <p:stCondLst>
                                            <p:cond delay="0"/>
                                          </p:stCondLst>
                                        </p:cTn>
                                        <p:tgtEl>
                                          <p:spTgt spid="29"/>
                                        </p:tgtEl>
                                        <p:attrNameLst>
                                          <p:attrName>style.visibility</p:attrName>
                                        </p:attrNameLst>
                                      </p:cBhvr>
                                      <p:to>
                                        <p:strVal val="visible"/>
                                      </p:to>
                                    </p:set>
                                    <p:anim calcmode="lin" valueType="num">
                                      <p:cBhvr>
                                        <p:cTn id="97" dur="500" fill="hold"/>
                                        <p:tgtEl>
                                          <p:spTgt spid="29"/>
                                        </p:tgtEl>
                                        <p:attrNameLst>
                                          <p:attrName>ppt_w</p:attrName>
                                        </p:attrNameLst>
                                      </p:cBhvr>
                                      <p:tavLst>
                                        <p:tav tm="0">
                                          <p:val>
                                            <p:fltVal val="0"/>
                                          </p:val>
                                        </p:tav>
                                        <p:tav tm="100000">
                                          <p:val>
                                            <p:strVal val="#ppt_w"/>
                                          </p:val>
                                        </p:tav>
                                      </p:tavLst>
                                    </p:anim>
                                    <p:anim calcmode="lin" valueType="num">
                                      <p:cBhvr>
                                        <p:cTn id="98" dur="500" fill="hold"/>
                                        <p:tgtEl>
                                          <p:spTgt spid="29"/>
                                        </p:tgtEl>
                                        <p:attrNameLst>
                                          <p:attrName>ppt_h</p:attrName>
                                        </p:attrNameLst>
                                      </p:cBhvr>
                                      <p:tavLst>
                                        <p:tav tm="0">
                                          <p:val>
                                            <p:fltVal val="0"/>
                                          </p:val>
                                        </p:tav>
                                        <p:tav tm="100000">
                                          <p:val>
                                            <p:strVal val="#ppt_h"/>
                                          </p:val>
                                        </p:tav>
                                      </p:tavLst>
                                    </p:anim>
                                    <p:animEffect transition="in" filter="fade">
                                      <p:cBhvr>
                                        <p:cTn id="99" dur="500"/>
                                        <p:tgtEl>
                                          <p:spTgt spid="29"/>
                                        </p:tgtEl>
                                      </p:cBhvr>
                                    </p:animEffect>
                                  </p:childTnLst>
                                </p:cTn>
                              </p:par>
                              <p:par>
                                <p:cTn id="100" presetID="53" presetClass="entr" presetSubtype="16" fill="hold" nodeType="withEffect">
                                  <p:stCondLst>
                                    <p:cond delay="500"/>
                                  </p:stCondLst>
                                  <p:childTnLst>
                                    <p:set>
                                      <p:cBhvr>
                                        <p:cTn id="101" dur="1" fill="hold">
                                          <p:stCondLst>
                                            <p:cond delay="0"/>
                                          </p:stCondLst>
                                        </p:cTn>
                                        <p:tgtEl>
                                          <p:spTgt spid="69"/>
                                        </p:tgtEl>
                                        <p:attrNameLst>
                                          <p:attrName>style.visibility</p:attrName>
                                        </p:attrNameLst>
                                      </p:cBhvr>
                                      <p:to>
                                        <p:strVal val="visible"/>
                                      </p:to>
                                    </p:set>
                                    <p:anim calcmode="lin" valueType="num">
                                      <p:cBhvr>
                                        <p:cTn id="102" dur="500" fill="hold"/>
                                        <p:tgtEl>
                                          <p:spTgt spid="69"/>
                                        </p:tgtEl>
                                        <p:attrNameLst>
                                          <p:attrName>ppt_w</p:attrName>
                                        </p:attrNameLst>
                                      </p:cBhvr>
                                      <p:tavLst>
                                        <p:tav tm="0">
                                          <p:val>
                                            <p:fltVal val="0"/>
                                          </p:val>
                                        </p:tav>
                                        <p:tav tm="100000">
                                          <p:val>
                                            <p:strVal val="#ppt_w"/>
                                          </p:val>
                                        </p:tav>
                                      </p:tavLst>
                                    </p:anim>
                                    <p:anim calcmode="lin" valueType="num">
                                      <p:cBhvr>
                                        <p:cTn id="103" dur="500" fill="hold"/>
                                        <p:tgtEl>
                                          <p:spTgt spid="69"/>
                                        </p:tgtEl>
                                        <p:attrNameLst>
                                          <p:attrName>ppt_h</p:attrName>
                                        </p:attrNameLst>
                                      </p:cBhvr>
                                      <p:tavLst>
                                        <p:tav tm="0">
                                          <p:val>
                                            <p:fltVal val="0"/>
                                          </p:val>
                                        </p:tav>
                                        <p:tav tm="100000">
                                          <p:val>
                                            <p:strVal val="#ppt_h"/>
                                          </p:val>
                                        </p:tav>
                                      </p:tavLst>
                                    </p:anim>
                                    <p:animEffect transition="in" filter="fade">
                                      <p:cBhvr>
                                        <p:cTn id="104" dur="500"/>
                                        <p:tgtEl>
                                          <p:spTgt spid="69"/>
                                        </p:tgtEl>
                                      </p:cBhvr>
                                    </p:animEffect>
                                  </p:childTnLst>
                                </p:cTn>
                              </p:par>
                            </p:childTnLst>
                          </p:cTn>
                        </p:par>
                        <p:par>
                          <p:cTn id="105" fill="hold">
                            <p:stCondLst>
                              <p:cond delay="7800"/>
                            </p:stCondLst>
                            <p:childTnLst>
                              <p:par>
                                <p:cTn id="106" presetID="12" presetClass="entr" presetSubtype="1" fill="hold" grpId="0" nodeType="afterEffect">
                                  <p:stCondLst>
                                    <p:cond delay="0"/>
                                  </p:stCondLst>
                                  <p:childTnLst>
                                    <p:set>
                                      <p:cBhvr>
                                        <p:cTn id="107" dur="1" fill="hold">
                                          <p:stCondLst>
                                            <p:cond delay="0"/>
                                          </p:stCondLst>
                                        </p:cTn>
                                        <p:tgtEl>
                                          <p:spTgt spid="30"/>
                                        </p:tgtEl>
                                        <p:attrNameLst>
                                          <p:attrName>style.visibility</p:attrName>
                                        </p:attrNameLst>
                                      </p:cBhvr>
                                      <p:to>
                                        <p:strVal val="visible"/>
                                      </p:to>
                                    </p:set>
                                    <p:anim calcmode="lin" valueType="num">
                                      <p:cBhvr additive="base">
                                        <p:cTn id="108" dur="250"/>
                                        <p:tgtEl>
                                          <p:spTgt spid="30"/>
                                        </p:tgtEl>
                                        <p:attrNameLst>
                                          <p:attrName>ppt_y</p:attrName>
                                        </p:attrNameLst>
                                      </p:cBhvr>
                                      <p:tavLst>
                                        <p:tav tm="0">
                                          <p:val>
                                            <p:strVal val="#ppt_y-#ppt_h*1.125000"/>
                                          </p:val>
                                        </p:tav>
                                        <p:tav tm="100000">
                                          <p:val>
                                            <p:strVal val="#ppt_y"/>
                                          </p:val>
                                        </p:tav>
                                      </p:tavLst>
                                    </p:anim>
                                    <p:animEffect transition="in" filter="wipe(down)">
                                      <p:cBhvr>
                                        <p:cTn id="109" dur="250"/>
                                        <p:tgtEl>
                                          <p:spTgt spid="30"/>
                                        </p:tgtEl>
                                      </p:cBhvr>
                                    </p:animEffect>
                                  </p:childTnLst>
                                </p:cTn>
                              </p:par>
                            </p:childTnLst>
                          </p:cTn>
                        </p:par>
                        <p:par>
                          <p:cTn id="110" fill="hold">
                            <p:stCondLst>
                              <p:cond delay="8050"/>
                            </p:stCondLst>
                            <p:childTnLst>
                              <p:par>
                                <p:cTn id="111" presetID="53" presetClass="entr" presetSubtype="16"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par>
                                <p:cTn id="116" presetID="53" presetClass="entr" presetSubtype="16" fill="hold" grpId="0" nodeType="withEffect">
                                  <p:stCondLst>
                                    <p:cond delay="250"/>
                                  </p:stCondLst>
                                  <p:childTnLst>
                                    <p:set>
                                      <p:cBhvr>
                                        <p:cTn id="117" dur="1" fill="hold">
                                          <p:stCondLst>
                                            <p:cond delay="0"/>
                                          </p:stCondLst>
                                        </p:cTn>
                                        <p:tgtEl>
                                          <p:spTgt spid="37"/>
                                        </p:tgtEl>
                                        <p:attrNameLst>
                                          <p:attrName>style.visibility</p:attrName>
                                        </p:attrNameLst>
                                      </p:cBhvr>
                                      <p:to>
                                        <p:strVal val="visible"/>
                                      </p:to>
                                    </p:set>
                                    <p:anim calcmode="lin" valueType="num">
                                      <p:cBhvr>
                                        <p:cTn id="118" dur="500" fill="hold"/>
                                        <p:tgtEl>
                                          <p:spTgt spid="37"/>
                                        </p:tgtEl>
                                        <p:attrNameLst>
                                          <p:attrName>ppt_w</p:attrName>
                                        </p:attrNameLst>
                                      </p:cBhvr>
                                      <p:tavLst>
                                        <p:tav tm="0">
                                          <p:val>
                                            <p:fltVal val="0"/>
                                          </p:val>
                                        </p:tav>
                                        <p:tav tm="100000">
                                          <p:val>
                                            <p:strVal val="#ppt_w"/>
                                          </p:val>
                                        </p:tav>
                                      </p:tavLst>
                                    </p:anim>
                                    <p:anim calcmode="lin" valueType="num">
                                      <p:cBhvr>
                                        <p:cTn id="119" dur="500" fill="hold"/>
                                        <p:tgtEl>
                                          <p:spTgt spid="37"/>
                                        </p:tgtEl>
                                        <p:attrNameLst>
                                          <p:attrName>ppt_h</p:attrName>
                                        </p:attrNameLst>
                                      </p:cBhvr>
                                      <p:tavLst>
                                        <p:tav tm="0">
                                          <p:val>
                                            <p:fltVal val="0"/>
                                          </p:val>
                                        </p:tav>
                                        <p:tav tm="100000">
                                          <p:val>
                                            <p:strVal val="#ppt_h"/>
                                          </p:val>
                                        </p:tav>
                                      </p:tavLst>
                                    </p:anim>
                                    <p:animEffect transition="in" filter="fade">
                                      <p:cBhvr>
                                        <p:cTn id="120" dur="500"/>
                                        <p:tgtEl>
                                          <p:spTgt spid="37"/>
                                        </p:tgtEl>
                                      </p:cBhvr>
                                    </p:animEffect>
                                  </p:childTnLst>
                                </p:cTn>
                              </p:par>
                              <p:par>
                                <p:cTn id="121" presetID="53" presetClass="entr" presetSubtype="16" fill="hold" nodeType="withEffect">
                                  <p:stCondLst>
                                    <p:cond delay="500"/>
                                  </p:stCondLst>
                                  <p:childTnLst>
                                    <p:set>
                                      <p:cBhvr>
                                        <p:cTn id="122" dur="1" fill="hold">
                                          <p:stCondLst>
                                            <p:cond delay="0"/>
                                          </p:stCondLst>
                                        </p:cTn>
                                        <p:tgtEl>
                                          <p:spTgt spid="62"/>
                                        </p:tgtEl>
                                        <p:attrNameLst>
                                          <p:attrName>style.visibility</p:attrName>
                                        </p:attrNameLst>
                                      </p:cBhvr>
                                      <p:to>
                                        <p:strVal val="visible"/>
                                      </p:to>
                                    </p:set>
                                    <p:anim calcmode="lin" valueType="num">
                                      <p:cBhvr>
                                        <p:cTn id="123" dur="500" fill="hold"/>
                                        <p:tgtEl>
                                          <p:spTgt spid="62"/>
                                        </p:tgtEl>
                                        <p:attrNameLst>
                                          <p:attrName>ppt_w</p:attrName>
                                        </p:attrNameLst>
                                      </p:cBhvr>
                                      <p:tavLst>
                                        <p:tav tm="0">
                                          <p:val>
                                            <p:fltVal val="0"/>
                                          </p:val>
                                        </p:tav>
                                        <p:tav tm="100000">
                                          <p:val>
                                            <p:strVal val="#ppt_w"/>
                                          </p:val>
                                        </p:tav>
                                      </p:tavLst>
                                    </p:anim>
                                    <p:anim calcmode="lin" valueType="num">
                                      <p:cBhvr>
                                        <p:cTn id="124" dur="500" fill="hold"/>
                                        <p:tgtEl>
                                          <p:spTgt spid="62"/>
                                        </p:tgtEl>
                                        <p:attrNameLst>
                                          <p:attrName>ppt_h</p:attrName>
                                        </p:attrNameLst>
                                      </p:cBhvr>
                                      <p:tavLst>
                                        <p:tav tm="0">
                                          <p:val>
                                            <p:fltVal val="0"/>
                                          </p:val>
                                        </p:tav>
                                        <p:tav tm="100000">
                                          <p:val>
                                            <p:strVal val="#ppt_h"/>
                                          </p:val>
                                        </p:tav>
                                      </p:tavLst>
                                    </p:anim>
                                    <p:animEffect transition="in" filter="fade">
                                      <p:cBhvr>
                                        <p:cTn id="125" dur="500"/>
                                        <p:tgtEl>
                                          <p:spTgt spid="62"/>
                                        </p:tgtEl>
                                      </p:cBhvr>
                                    </p:animEffect>
                                  </p:childTnLst>
                                </p:cTn>
                              </p:par>
                            </p:childTnLst>
                          </p:cTn>
                        </p:par>
                        <p:par>
                          <p:cTn id="126" fill="hold">
                            <p:stCondLst>
                              <p:cond delay="9050"/>
                            </p:stCondLst>
                            <p:childTnLst>
                              <p:par>
                                <p:cTn id="127" presetID="12" presetClass="entr" presetSubtype="1" fill="hold" grpId="0" nodeType="afterEffect">
                                  <p:stCondLst>
                                    <p:cond delay="0"/>
                                  </p:stCondLst>
                                  <p:childTnLst>
                                    <p:set>
                                      <p:cBhvr>
                                        <p:cTn id="128" dur="1" fill="hold">
                                          <p:stCondLst>
                                            <p:cond delay="0"/>
                                          </p:stCondLst>
                                        </p:cTn>
                                        <p:tgtEl>
                                          <p:spTgt spid="40"/>
                                        </p:tgtEl>
                                        <p:attrNameLst>
                                          <p:attrName>style.visibility</p:attrName>
                                        </p:attrNameLst>
                                      </p:cBhvr>
                                      <p:to>
                                        <p:strVal val="visible"/>
                                      </p:to>
                                    </p:set>
                                    <p:anim calcmode="lin" valueType="num">
                                      <p:cBhvr additive="base">
                                        <p:cTn id="129" dur="250"/>
                                        <p:tgtEl>
                                          <p:spTgt spid="40"/>
                                        </p:tgtEl>
                                        <p:attrNameLst>
                                          <p:attrName>ppt_y</p:attrName>
                                        </p:attrNameLst>
                                      </p:cBhvr>
                                      <p:tavLst>
                                        <p:tav tm="0">
                                          <p:val>
                                            <p:strVal val="#ppt_y-#ppt_h*1.125000"/>
                                          </p:val>
                                        </p:tav>
                                        <p:tav tm="100000">
                                          <p:val>
                                            <p:strVal val="#ppt_y"/>
                                          </p:val>
                                        </p:tav>
                                      </p:tavLst>
                                    </p:anim>
                                    <p:animEffect transition="in" filter="wipe(down)">
                                      <p:cBhvr>
                                        <p:cTn id="130" dur="250"/>
                                        <p:tgtEl>
                                          <p:spTgt spid="40"/>
                                        </p:tgtEl>
                                      </p:cBhvr>
                                    </p:animEffect>
                                  </p:childTnLst>
                                </p:cTn>
                              </p:par>
                            </p:childTnLst>
                          </p:cTn>
                        </p:par>
                        <p:par>
                          <p:cTn id="131" fill="hold">
                            <p:stCondLst>
                              <p:cond delay="9300"/>
                            </p:stCondLst>
                            <p:childTnLst>
                              <p:par>
                                <p:cTn id="132" presetID="53" presetClass="entr" presetSubtype="16" fill="hold" grpId="0" nodeType="afterEffect">
                                  <p:stCondLst>
                                    <p:cond delay="0"/>
                                  </p:stCondLst>
                                  <p:childTnLst>
                                    <p:set>
                                      <p:cBhvr>
                                        <p:cTn id="133" dur="1" fill="hold">
                                          <p:stCondLst>
                                            <p:cond delay="0"/>
                                          </p:stCondLst>
                                        </p:cTn>
                                        <p:tgtEl>
                                          <p:spTgt spid="32"/>
                                        </p:tgtEl>
                                        <p:attrNameLst>
                                          <p:attrName>style.visibility</p:attrName>
                                        </p:attrNameLst>
                                      </p:cBhvr>
                                      <p:to>
                                        <p:strVal val="visible"/>
                                      </p:to>
                                    </p:set>
                                    <p:anim calcmode="lin" valueType="num">
                                      <p:cBhvr>
                                        <p:cTn id="134" dur="500" fill="hold"/>
                                        <p:tgtEl>
                                          <p:spTgt spid="32"/>
                                        </p:tgtEl>
                                        <p:attrNameLst>
                                          <p:attrName>ppt_w</p:attrName>
                                        </p:attrNameLst>
                                      </p:cBhvr>
                                      <p:tavLst>
                                        <p:tav tm="0">
                                          <p:val>
                                            <p:fltVal val="0"/>
                                          </p:val>
                                        </p:tav>
                                        <p:tav tm="100000">
                                          <p:val>
                                            <p:strVal val="#ppt_w"/>
                                          </p:val>
                                        </p:tav>
                                      </p:tavLst>
                                    </p:anim>
                                    <p:anim calcmode="lin" valueType="num">
                                      <p:cBhvr>
                                        <p:cTn id="135" dur="500" fill="hold"/>
                                        <p:tgtEl>
                                          <p:spTgt spid="32"/>
                                        </p:tgtEl>
                                        <p:attrNameLst>
                                          <p:attrName>ppt_h</p:attrName>
                                        </p:attrNameLst>
                                      </p:cBhvr>
                                      <p:tavLst>
                                        <p:tav tm="0">
                                          <p:val>
                                            <p:fltVal val="0"/>
                                          </p:val>
                                        </p:tav>
                                        <p:tav tm="100000">
                                          <p:val>
                                            <p:strVal val="#ppt_h"/>
                                          </p:val>
                                        </p:tav>
                                      </p:tavLst>
                                    </p:anim>
                                    <p:animEffect transition="in" filter="fade">
                                      <p:cBhvr>
                                        <p:cTn id="136" dur="500"/>
                                        <p:tgtEl>
                                          <p:spTgt spid="32"/>
                                        </p:tgtEl>
                                      </p:cBhvr>
                                    </p:animEffect>
                                  </p:childTnLst>
                                </p:cTn>
                              </p:par>
                              <p:par>
                                <p:cTn id="137" presetID="53" presetClass="entr" presetSubtype="16" fill="hold" grpId="0" nodeType="withEffect">
                                  <p:stCondLst>
                                    <p:cond delay="250"/>
                                  </p:stCondLst>
                                  <p:childTnLst>
                                    <p:set>
                                      <p:cBhvr>
                                        <p:cTn id="138" dur="1" fill="hold">
                                          <p:stCondLst>
                                            <p:cond delay="0"/>
                                          </p:stCondLst>
                                        </p:cTn>
                                        <p:tgtEl>
                                          <p:spTgt spid="38"/>
                                        </p:tgtEl>
                                        <p:attrNameLst>
                                          <p:attrName>style.visibility</p:attrName>
                                        </p:attrNameLst>
                                      </p:cBhvr>
                                      <p:to>
                                        <p:strVal val="visible"/>
                                      </p:to>
                                    </p:set>
                                    <p:anim calcmode="lin" valueType="num">
                                      <p:cBhvr>
                                        <p:cTn id="139" dur="500" fill="hold"/>
                                        <p:tgtEl>
                                          <p:spTgt spid="38"/>
                                        </p:tgtEl>
                                        <p:attrNameLst>
                                          <p:attrName>ppt_w</p:attrName>
                                        </p:attrNameLst>
                                      </p:cBhvr>
                                      <p:tavLst>
                                        <p:tav tm="0">
                                          <p:val>
                                            <p:fltVal val="0"/>
                                          </p:val>
                                        </p:tav>
                                        <p:tav tm="100000">
                                          <p:val>
                                            <p:strVal val="#ppt_w"/>
                                          </p:val>
                                        </p:tav>
                                      </p:tavLst>
                                    </p:anim>
                                    <p:anim calcmode="lin" valueType="num">
                                      <p:cBhvr>
                                        <p:cTn id="140" dur="500" fill="hold"/>
                                        <p:tgtEl>
                                          <p:spTgt spid="38"/>
                                        </p:tgtEl>
                                        <p:attrNameLst>
                                          <p:attrName>ppt_h</p:attrName>
                                        </p:attrNameLst>
                                      </p:cBhvr>
                                      <p:tavLst>
                                        <p:tav tm="0">
                                          <p:val>
                                            <p:fltVal val="0"/>
                                          </p:val>
                                        </p:tav>
                                        <p:tav tm="100000">
                                          <p:val>
                                            <p:strVal val="#ppt_h"/>
                                          </p:val>
                                        </p:tav>
                                      </p:tavLst>
                                    </p:anim>
                                    <p:animEffect transition="in" filter="fade">
                                      <p:cBhvr>
                                        <p:cTn id="141" dur="500"/>
                                        <p:tgtEl>
                                          <p:spTgt spid="38"/>
                                        </p:tgtEl>
                                      </p:cBhvr>
                                    </p:animEffect>
                                  </p:childTnLst>
                                </p:cTn>
                              </p:par>
                              <p:par>
                                <p:cTn id="142" presetID="53" presetClass="entr" presetSubtype="16" fill="hold" grpId="0" nodeType="withEffect">
                                  <p:stCondLst>
                                    <p:cond delay="500"/>
                                  </p:stCondLst>
                                  <p:childTnLst>
                                    <p:set>
                                      <p:cBhvr>
                                        <p:cTn id="143" dur="1" fill="hold">
                                          <p:stCondLst>
                                            <p:cond delay="0"/>
                                          </p:stCondLst>
                                        </p:cTn>
                                        <p:tgtEl>
                                          <p:spTgt spid="72"/>
                                        </p:tgtEl>
                                        <p:attrNameLst>
                                          <p:attrName>style.visibility</p:attrName>
                                        </p:attrNameLst>
                                      </p:cBhvr>
                                      <p:to>
                                        <p:strVal val="visible"/>
                                      </p:to>
                                    </p:set>
                                    <p:anim calcmode="lin" valueType="num">
                                      <p:cBhvr>
                                        <p:cTn id="144" dur="500" fill="hold"/>
                                        <p:tgtEl>
                                          <p:spTgt spid="72"/>
                                        </p:tgtEl>
                                        <p:attrNameLst>
                                          <p:attrName>ppt_w</p:attrName>
                                        </p:attrNameLst>
                                      </p:cBhvr>
                                      <p:tavLst>
                                        <p:tav tm="0">
                                          <p:val>
                                            <p:fltVal val="0"/>
                                          </p:val>
                                        </p:tav>
                                        <p:tav tm="100000">
                                          <p:val>
                                            <p:strVal val="#ppt_w"/>
                                          </p:val>
                                        </p:tav>
                                      </p:tavLst>
                                    </p:anim>
                                    <p:anim calcmode="lin" valueType="num">
                                      <p:cBhvr>
                                        <p:cTn id="145" dur="500" fill="hold"/>
                                        <p:tgtEl>
                                          <p:spTgt spid="72"/>
                                        </p:tgtEl>
                                        <p:attrNameLst>
                                          <p:attrName>ppt_h</p:attrName>
                                        </p:attrNameLst>
                                      </p:cBhvr>
                                      <p:tavLst>
                                        <p:tav tm="0">
                                          <p:val>
                                            <p:fltVal val="0"/>
                                          </p:val>
                                        </p:tav>
                                        <p:tav tm="100000">
                                          <p:val>
                                            <p:strVal val="#ppt_h"/>
                                          </p:val>
                                        </p:tav>
                                      </p:tavLst>
                                    </p:anim>
                                    <p:animEffect transition="in" filter="fade">
                                      <p:cBhvr>
                                        <p:cTn id="146" dur="500"/>
                                        <p:tgtEl>
                                          <p:spTgt spid="72"/>
                                        </p:tgtEl>
                                      </p:cBhvr>
                                    </p:animEffect>
                                  </p:childTnLst>
                                </p:cTn>
                              </p:par>
                            </p:childTnLst>
                          </p:cTn>
                        </p:par>
                        <p:par>
                          <p:cTn id="147" fill="hold">
                            <p:stCondLst>
                              <p:cond delay="10300"/>
                            </p:stCondLst>
                            <p:childTnLst>
                              <p:par>
                                <p:cTn id="148" presetID="12" presetClass="entr" presetSubtype="1" fill="hold" grpId="0" nodeType="afterEffect">
                                  <p:stCondLst>
                                    <p:cond delay="0"/>
                                  </p:stCondLst>
                                  <p:childTnLst>
                                    <p:set>
                                      <p:cBhvr>
                                        <p:cTn id="149" dur="1" fill="hold">
                                          <p:stCondLst>
                                            <p:cond delay="0"/>
                                          </p:stCondLst>
                                        </p:cTn>
                                        <p:tgtEl>
                                          <p:spTgt spid="41"/>
                                        </p:tgtEl>
                                        <p:attrNameLst>
                                          <p:attrName>style.visibility</p:attrName>
                                        </p:attrNameLst>
                                      </p:cBhvr>
                                      <p:to>
                                        <p:strVal val="visible"/>
                                      </p:to>
                                    </p:set>
                                    <p:anim calcmode="lin" valueType="num">
                                      <p:cBhvr additive="base">
                                        <p:cTn id="150" dur="250"/>
                                        <p:tgtEl>
                                          <p:spTgt spid="41"/>
                                        </p:tgtEl>
                                        <p:attrNameLst>
                                          <p:attrName>ppt_y</p:attrName>
                                        </p:attrNameLst>
                                      </p:cBhvr>
                                      <p:tavLst>
                                        <p:tav tm="0">
                                          <p:val>
                                            <p:strVal val="#ppt_y-#ppt_h*1.125000"/>
                                          </p:val>
                                        </p:tav>
                                        <p:tav tm="100000">
                                          <p:val>
                                            <p:strVal val="#ppt_y"/>
                                          </p:val>
                                        </p:tav>
                                      </p:tavLst>
                                    </p:anim>
                                    <p:animEffect transition="in" filter="wipe(down)">
                                      <p:cBhvr>
                                        <p:cTn id="151" dur="250"/>
                                        <p:tgtEl>
                                          <p:spTgt spid="41"/>
                                        </p:tgtEl>
                                      </p:cBhvr>
                                    </p:animEffect>
                                  </p:childTnLst>
                                </p:cTn>
                              </p:par>
                            </p:childTnLst>
                          </p:cTn>
                        </p:par>
                        <p:par>
                          <p:cTn id="152" fill="hold">
                            <p:stCondLst>
                              <p:cond delay="10550"/>
                            </p:stCondLst>
                            <p:childTnLst>
                              <p:par>
                                <p:cTn id="153" presetID="53" presetClass="entr" presetSubtype="16" fill="hold" grpId="0" nodeType="afterEffect">
                                  <p:stCondLst>
                                    <p:cond delay="0"/>
                                  </p:stCondLst>
                                  <p:childTnLst>
                                    <p:set>
                                      <p:cBhvr>
                                        <p:cTn id="154" dur="1" fill="hold">
                                          <p:stCondLst>
                                            <p:cond delay="0"/>
                                          </p:stCondLst>
                                        </p:cTn>
                                        <p:tgtEl>
                                          <p:spTgt spid="31"/>
                                        </p:tgtEl>
                                        <p:attrNameLst>
                                          <p:attrName>style.visibility</p:attrName>
                                        </p:attrNameLst>
                                      </p:cBhvr>
                                      <p:to>
                                        <p:strVal val="visible"/>
                                      </p:to>
                                    </p:set>
                                    <p:anim calcmode="lin" valueType="num">
                                      <p:cBhvr>
                                        <p:cTn id="155" dur="500" fill="hold"/>
                                        <p:tgtEl>
                                          <p:spTgt spid="31"/>
                                        </p:tgtEl>
                                        <p:attrNameLst>
                                          <p:attrName>ppt_w</p:attrName>
                                        </p:attrNameLst>
                                      </p:cBhvr>
                                      <p:tavLst>
                                        <p:tav tm="0">
                                          <p:val>
                                            <p:fltVal val="0"/>
                                          </p:val>
                                        </p:tav>
                                        <p:tav tm="100000">
                                          <p:val>
                                            <p:strVal val="#ppt_w"/>
                                          </p:val>
                                        </p:tav>
                                      </p:tavLst>
                                    </p:anim>
                                    <p:anim calcmode="lin" valueType="num">
                                      <p:cBhvr>
                                        <p:cTn id="156" dur="500" fill="hold"/>
                                        <p:tgtEl>
                                          <p:spTgt spid="31"/>
                                        </p:tgtEl>
                                        <p:attrNameLst>
                                          <p:attrName>ppt_h</p:attrName>
                                        </p:attrNameLst>
                                      </p:cBhvr>
                                      <p:tavLst>
                                        <p:tav tm="0">
                                          <p:val>
                                            <p:fltVal val="0"/>
                                          </p:val>
                                        </p:tav>
                                        <p:tav tm="100000">
                                          <p:val>
                                            <p:strVal val="#ppt_h"/>
                                          </p:val>
                                        </p:tav>
                                      </p:tavLst>
                                    </p:anim>
                                    <p:animEffect transition="in" filter="fade">
                                      <p:cBhvr>
                                        <p:cTn id="157" dur="500"/>
                                        <p:tgtEl>
                                          <p:spTgt spid="31"/>
                                        </p:tgtEl>
                                      </p:cBhvr>
                                    </p:animEffect>
                                  </p:childTnLst>
                                </p:cTn>
                              </p:par>
                              <p:par>
                                <p:cTn id="158" presetID="53" presetClass="entr" presetSubtype="16" fill="hold" grpId="0" nodeType="withEffect">
                                  <p:stCondLst>
                                    <p:cond delay="250"/>
                                  </p:stCondLst>
                                  <p:childTnLst>
                                    <p:set>
                                      <p:cBhvr>
                                        <p:cTn id="159" dur="1" fill="hold">
                                          <p:stCondLst>
                                            <p:cond delay="0"/>
                                          </p:stCondLst>
                                        </p:cTn>
                                        <p:tgtEl>
                                          <p:spTgt spid="39"/>
                                        </p:tgtEl>
                                        <p:attrNameLst>
                                          <p:attrName>style.visibility</p:attrName>
                                        </p:attrNameLst>
                                      </p:cBhvr>
                                      <p:to>
                                        <p:strVal val="visible"/>
                                      </p:to>
                                    </p:set>
                                    <p:anim calcmode="lin" valueType="num">
                                      <p:cBhvr>
                                        <p:cTn id="160" dur="500" fill="hold"/>
                                        <p:tgtEl>
                                          <p:spTgt spid="39"/>
                                        </p:tgtEl>
                                        <p:attrNameLst>
                                          <p:attrName>ppt_w</p:attrName>
                                        </p:attrNameLst>
                                      </p:cBhvr>
                                      <p:tavLst>
                                        <p:tav tm="0">
                                          <p:val>
                                            <p:fltVal val="0"/>
                                          </p:val>
                                        </p:tav>
                                        <p:tav tm="100000">
                                          <p:val>
                                            <p:strVal val="#ppt_w"/>
                                          </p:val>
                                        </p:tav>
                                      </p:tavLst>
                                    </p:anim>
                                    <p:anim calcmode="lin" valueType="num">
                                      <p:cBhvr>
                                        <p:cTn id="161" dur="500" fill="hold"/>
                                        <p:tgtEl>
                                          <p:spTgt spid="39"/>
                                        </p:tgtEl>
                                        <p:attrNameLst>
                                          <p:attrName>ppt_h</p:attrName>
                                        </p:attrNameLst>
                                      </p:cBhvr>
                                      <p:tavLst>
                                        <p:tav tm="0">
                                          <p:val>
                                            <p:fltVal val="0"/>
                                          </p:val>
                                        </p:tav>
                                        <p:tav tm="100000">
                                          <p:val>
                                            <p:strVal val="#ppt_h"/>
                                          </p:val>
                                        </p:tav>
                                      </p:tavLst>
                                    </p:anim>
                                    <p:animEffect transition="in" filter="fade">
                                      <p:cBhvr>
                                        <p:cTn id="162" dur="500"/>
                                        <p:tgtEl>
                                          <p:spTgt spid="39"/>
                                        </p:tgtEl>
                                      </p:cBhvr>
                                    </p:animEffect>
                                  </p:childTnLst>
                                </p:cTn>
                              </p:par>
                              <p:par>
                                <p:cTn id="163" presetID="53" presetClass="entr" presetSubtype="16" fill="hold" grpId="0" nodeType="withEffect">
                                  <p:stCondLst>
                                    <p:cond delay="500"/>
                                  </p:stCondLst>
                                  <p:childTnLst>
                                    <p:set>
                                      <p:cBhvr>
                                        <p:cTn id="164" dur="1" fill="hold">
                                          <p:stCondLst>
                                            <p:cond delay="0"/>
                                          </p:stCondLst>
                                        </p:cTn>
                                        <p:tgtEl>
                                          <p:spTgt spid="48"/>
                                        </p:tgtEl>
                                        <p:attrNameLst>
                                          <p:attrName>style.visibility</p:attrName>
                                        </p:attrNameLst>
                                      </p:cBhvr>
                                      <p:to>
                                        <p:strVal val="visible"/>
                                      </p:to>
                                    </p:set>
                                    <p:anim calcmode="lin" valueType="num">
                                      <p:cBhvr>
                                        <p:cTn id="165" dur="500" fill="hold"/>
                                        <p:tgtEl>
                                          <p:spTgt spid="48"/>
                                        </p:tgtEl>
                                        <p:attrNameLst>
                                          <p:attrName>ppt_w</p:attrName>
                                        </p:attrNameLst>
                                      </p:cBhvr>
                                      <p:tavLst>
                                        <p:tav tm="0">
                                          <p:val>
                                            <p:fltVal val="0"/>
                                          </p:val>
                                        </p:tav>
                                        <p:tav tm="100000">
                                          <p:val>
                                            <p:strVal val="#ppt_w"/>
                                          </p:val>
                                        </p:tav>
                                      </p:tavLst>
                                    </p:anim>
                                    <p:anim calcmode="lin" valueType="num">
                                      <p:cBhvr>
                                        <p:cTn id="166" dur="500" fill="hold"/>
                                        <p:tgtEl>
                                          <p:spTgt spid="48"/>
                                        </p:tgtEl>
                                        <p:attrNameLst>
                                          <p:attrName>ppt_h</p:attrName>
                                        </p:attrNameLst>
                                      </p:cBhvr>
                                      <p:tavLst>
                                        <p:tav tm="0">
                                          <p:val>
                                            <p:fltVal val="0"/>
                                          </p:val>
                                        </p:tav>
                                        <p:tav tm="100000">
                                          <p:val>
                                            <p:strVal val="#ppt_h"/>
                                          </p:val>
                                        </p:tav>
                                      </p:tavLst>
                                    </p:anim>
                                    <p:animEffect transition="in" filter="fade">
                                      <p:cBhvr>
                                        <p:cTn id="167" dur="500"/>
                                        <p:tgtEl>
                                          <p:spTgt spid="48"/>
                                        </p:tgtEl>
                                      </p:cBhvr>
                                    </p:animEffect>
                                  </p:childTnLst>
                                </p:cTn>
                              </p:par>
                            </p:childTnLst>
                          </p:cTn>
                        </p:par>
                        <p:par>
                          <p:cTn id="168" fill="hold">
                            <p:stCondLst>
                              <p:cond delay="11550"/>
                            </p:stCondLst>
                            <p:childTnLst>
                              <p:par>
                                <p:cTn id="169" presetID="12" presetClass="entr" presetSubtype="1" fill="hold" grpId="0" nodeType="afterEffect">
                                  <p:stCondLst>
                                    <p:cond delay="0"/>
                                  </p:stCondLst>
                                  <p:childTnLst>
                                    <p:set>
                                      <p:cBhvr>
                                        <p:cTn id="170" dur="1" fill="hold">
                                          <p:stCondLst>
                                            <p:cond delay="0"/>
                                          </p:stCondLst>
                                        </p:cTn>
                                        <p:tgtEl>
                                          <p:spTgt spid="42"/>
                                        </p:tgtEl>
                                        <p:attrNameLst>
                                          <p:attrName>style.visibility</p:attrName>
                                        </p:attrNameLst>
                                      </p:cBhvr>
                                      <p:to>
                                        <p:strVal val="visible"/>
                                      </p:to>
                                    </p:set>
                                    <p:anim calcmode="lin" valueType="num">
                                      <p:cBhvr additive="base">
                                        <p:cTn id="171" dur="250"/>
                                        <p:tgtEl>
                                          <p:spTgt spid="42"/>
                                        </p:tgtEl>
                                        <p:attrNameLst>
                                          <p:attrName>ppt_y</p:attrName>
                                        </p:attrNameLst>
                                      </p:cBhvr>
                                      <p:tavLst>
                                        <p:tav tm="0">
                                          <p:val>
                                            <p:strVal val="#ppt_y-#ppt_h*1.125000"/>
                                          </p:val>
                                        </p:tav>
                                        <p:tav tm="100000">
                                          <p:val>
                                            <p:strVal val="#ppt_y"/>
                                          </p:val>
                                        </p:tav>
                                      </p:tavLst>
                                    </p:anim>
                                    <p:animEffect transition="in" filter="wipe(down)">
                                      <p:cBhvr>
                                        <p:cTn id="172" dur="250"/>
                                        <p:tgtEl>
                                          <p:spTgt spid="42"/>
                                        </p:tgtEl>
                                      </p:cBhvr>
                                    </p:animEffect>
                                  </p:childTnLst>
                                </p:cTn>
                              </p:par>
                            </p:childTnLst>
                          </p:cTn>
                        </p:par>
                        <p:par>
                          <p:cTn id="173" fill="hold">
                            <p:stCondLst>
                              <p:cond delay="11800"/>
                            </p:stCondLst>
                            <p:childTnLst>
                              <p:par>
                                <p:cTn id="174" presetID="53" presetClass="entr" presetSubtype="16" fill="hold" grpId="0" nodeType="afterEffect">
                                  <p:stCondLst>
                                    <p:cond delay="0"/>
                                  </p:stCondLst>
                                  <p:childTnLst>
                                    <p:set>
                                      <p:cBhvr>
                                        <p:cTn id="175" dur="1" fill="hold">
                                          <p:stCondLst>
                                            <p:cond delay="0"/>
                                          </p:stCondLst>
                                        </p:cTn>
                                        <p:tgtEl>
                                          <p:spTgt spid="43"/>
                                        </p:tgtEl>
                                        <p:attrNameLst>
                                          <p:attrName>style.visibility</p:attrName>
                                        </p:attrNameLst>
                                      </p:cBhvr>
                                      <p:to>
                                        <p:strVal val="visible"/>
                                      </p:to>
                                    </p:set>
                                    <p:anim calcmode="lin" valueType="num">
                                      <p:cBhvr>
                                        <p:cTn id="176" dur="500" fill="hold"/>
                                        <p:tgtEl>
                                          <p:spTgt spid="43"/>
                                        </p:tgtEl>
                                        <p:attrNameLst>
                                          <p:attrName>ppt_w</p:attrName>
                                        </p:attrNameLst>
                                      </p:cBhvr>
                                      <p:tavLst>
                                        <p:tav tm="0">
                                          <p:val>
                                            <p:fltVal val="0"/>
                                          </p:val>
                                        </p:tav>
                                        <p:tav tm="100000">
                                          <p:val>
                                            <p:strVal val="#ppt_w"/>
                                          </p:val>
                                        </p:tav>
                                      </p:tavLst>
                                    </p:anim>
                                    <p:anim calcmode="lin" valueType="num">
                                      <p:cBhvr>
                                        <p:cTn id="177" dur="500" fill="hold"/>
                                        <p:tgtEl>
                                          <p:spTgt spid="43"/>
                                        </p:tgtEl>
                                        <p:attrNameLst>
                                          <p:attrName>ppt_h</p:attrName>
                                        </p:attrNameLst>
                                      </p:cBhvr>
                                      <p:tavLst>
                                        <p:tav tm="0">
                                          <p:val>
                                            <p:fltVal val="0"/>
                                          </p:val>
                                        </p:tav>
                                        <p:tav tm="100000">
                                          <p:val>
                                            <p:strVal val="#ppt_h"/>
                                          </p:val>
                                        </p:tav>
                                      </p:tavLst>
                                    </p:anim>
                                    <p:animEffect transition="in" filter="fade">
                                      <p:cBhvr>
                                        <p:cTn id="178" dur="500"/>
                                        <p:tgtEl>
                                          <p:spTgt spid="43"/>
                                        </p:tgtEl>
                                      </p:cBhvr>
                                    </p:animEffect>
                                  </p:childTnLst>
                                </p:cTn>
                              </p:par>
                              <p:par>
                                <p:cTn id="179" presetID="53" presetClass="entr" presetSubtype="16" fill="hold" grpId="0" nodeType="withEffect">
                                  <p:stCondLst>
                                    <p:cond delay="250"/>
                                  </p:stCondLst>
                                  <p:childTnLst>
                                    <p:set>
                                      <p:cBhvr>
                                        <p:cTn id="180" dur="1" fill="hold">
                                          <p:stCondLst>
                                            <p:cond delay="0"/>
                                          </p:stCondLst>
                                        </p:cTn>
                                        <p:tgtEl>
                                          <p:spTgt spid="45"/>
                                        </p:tgtEl>
                                        <p:attrNameLst>
                                          <p:attrName>style.visibility</p:attrName>
                                        </p:attrNameLst>
                                      </p:cBhvr>
                                      <p:to>
                                        <p:strVal val="visible"/>
                                      </p:to>
                                    </p:set>
                                    <p:anim calcmode="lin" valueType="num">
                                      <p:cBhvr>
                                        <p:cTn id="181" dur="500" fill="hold"/>
                                        <p:tgtEl>
                                          <p:spTgt spid="45"/>
                                        </p:tgtEl>
                                        <p:attrNameLst>
                                          <p:attrName>ppt_w</p:attrName>
                                        </p:attrNameLst>
                                      </p:cBhvr>
                                      <p:tavLst>
                                        <p:tav tm="0">
                                          <p:val>
                                            <p:fltVal val="0"/>
                                          </p:val>
                                        </p:tav>
                                        <p:tav tm="100000">
                                          <p:val>
                                            <p:strVal val="#ppt_w"/>
                                          </p:val>
                                        </p:tav>
                                      </p:tavLst>
                                    </p:anim>
                                    <p:anim calcmode="lin" valueType="num">
                                      <p:cBhvr>
                                        <p:cTn id="182" dur="500" fill="hold"/>
                                        <p:tgtEl>
                                          <p:spTgt spid="45"/>
                                        </p:tgtEl>
                                        <p:attrNameLst>
                                          <p:attrName>ppt_h</p:attrName>
                                        </p:attrNameLst>
                                      </p:cBhvr>
                                      <p:tavLst>
                                        <p:tav tm="0">
                                          <p:val>
                                            <p:fltVal val="0"/>
                                          </p:val>
                                        </p:tav>
                                        <p:tav tm="100000">
                                          <p:val>
                                            <p:strVal val="#ppt_h"/>
                                          </p:val>
                                        </p:tav>
                                      </p:tavLst>
                                    </p:anim>
                                    <p:animEffect transition="in" filter="fade">
                                      <p:cBhvr>
                                        <p:cTn id="183" dur="500"/>
                                        <p:tgtEl>
                                          <p:spTgt spid="45"/>
                                        </p:tgtEl>
                                      </p:cBhvr>
                                    </p:animEffect>
                                  </p:childTnLst>
                                </p:cTn>
                              </p:par>
                              <p:par>
                                <p:cTn id="184" presetID="53" presetClass="entr" presetSubtype="16" fill="hold" grpId="0" nodeType="withEffect">
                                  <p:stCondLst>
                                    <p:cond delay="500"/>
                                  </p:stCondLst>
                                  <p:childTnLst>
                                    <p:set>
                                      <p:cBhvr>
                                        <p:cTn id="185" dur="1" fill="hold">
                                          <p:stCondLst>
                                            <p:cond delay="0"/>
                                          </p:stCondLst>
                                        </p:cTn>
                                        <p:tgtEl>
                                          <p:spTgt spid="73"/>
                                        </p:tgtEl>
                                        <p:attrNameLst>
                                          <p:attrName>style.visibility</p:attrName>
                                        </p:attrNameLst>
                                      </p:cBhvr>
                                      <p:to>
                                        <p:strVal val="visible"/>
                                      </p:to>
                                    </p:set>
                                    <p:anim calcmode="lin" valueType="num">
                                      <p:cBhvr>
                                        <p:cTn id="186" dur="500" fill="hold"/>
                                        <p:tgtEl>
                                          <p:spTgt spid="73"/>
                                        </p:tgtEl>
                                        <p:attrNameLst>
                                          <p:attrName>ppt_w</p:attrName>
                                        </p:attrNameLst>
                                      </p:cBhvr>
                                      <p:tavLst>
                                        <p:tav tm="0">
                                          <p:val>
                                            <p:fltVal val="0"/>
                                          </p:val>
                                        </p:tav>
                                        <p:tav tm="100000">
                                          <p:val>
                                            <p:strVal val="#ppt_w"/>
                                          </p:val>
                                        </p:tav>
                                      </p:tavLst>
                                    </p:anim>
                                    <p:anim calcmode="lin" valueType="num">
                                      <p:cBhvr>
                                        <p:cTn id="187" dur="500" fill="hold"/>
                                        <p:tgtEl>
                                          <p:spTgt spid="73"/>
                                        </p:tgtEl>
                                        <p:attrNameLst>
                                          <p:attrName>ppt_h</p:attrName>
                                        </p:attrNameLst>
                                      </p:cBhvr>
                                      <p:tavLst>
                                        <p:tav tm="0">
                                          <p:val>
                                            <p:fltVal val="0"/>
                                          </p:val>
                                        </p:tav>
                                        <p:tav tm="100000">
                                          <p:val>
                                            <p:strVal val="#ppt_h"/>
                                          </p:val>
                                        </p:tav>
                                      </p:tavLst>
                                    </p:anim>
                                    <p:animEffect transition="in" filter="fade">
                                      <p:cBhvr>
                                        <p:cTn id="188" dur="500"/>
                                        <p:tgtEl>
                                          <p:spTgt spid="73"/>
                                        </p:tgtEl>
                                      </p:cBhvr>
                                    </p:animEffect>
                                  </p:childTnLst>
                                </p:cTn>
                              </p:par>
                            </p:childTnLst>
                          </p:cTn>
                        </p:par>
                        <p:par>
                          <p:cTn id="189" fill="hold">
                            <p:stCondLst>
                              <p:cond delay="12800"/>
                            </p:stCondLst>
                            <p:childTnLst>
                              <p:par>
                                <p:cTn id="190" presetID="12" presetClass="entr" presetSubtype="1" fill="hold" grpId="0" nodeType="afterEffect">
                                  <p:stCondLst>
                                    <p:cond delay="0"/>
                                  </p:stCondLst>
                                  <p:childTnLst>
                                    <p:set>
                                      <p:cBhvr>
                                        <p:cTn id="191" dur="1" fill="hold">
                                          <p:stCondLst>
                                            <p:cond delay="0"/>
                                          </p:stCondLst>
                                        </p:cTn>
                                        <p:tgtEl>
                                          <p:spTgt spid="46"/>
                                        </p:tgtEl>
                                        <p:attrNameLst>
                                          <p:attrName>style.visibility</p:attrName>
                                        </p:attrNameLst>
                                      </p:cBhvr>
                                      <p:to>
                                        <p:strVal val="visible"/>
                                      </p:to>
                                    </p:set>
                                    <p:anim calcmode="lin" valueType="num">
                                      <p:cBhvr additive="base">
                                        <p:cTn id="192" dur="250"/>
                                        <p:tgtEl>
                                          <p:spTgt spid="46"/>
                                        </p:tgtEl>
                                        <p:attrNameLst>
                                          <p:attrName>ppt_y</p:attrName>
                                        </p:attrNameLst>
                                      </p:cBhvr>
                                      <p:tavLst>
                                        <p:tav tm="0">
                                          <p:val>
                                            <p:strVal val="#ppt_y-#ppt_h*1.125000"/>
                                          </p:val>
                                        </p:tav>
                                        <p:tav tm="100000">
                                          <p:val>
                                            <p:strVal val="#ppt_y"/>
                                          </p:val>
                                        </p:tav>
                                      </p:tavLst>
                                    </p:anim>
                                    <p:animEffect transition="in" filter="wipe(down)">
                                      <p:cBhvr>
                                        <p:cTn id="193"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5" grpId="0" animBg="1"/>
      <p:bldP spid="4" grpId="0" animBg="1"/>
      <p:bldP spid="5" grpId="0" animBg="1"/>
      <p:bldP spid="18" grpId="0" animBg="1"/>
      <p:bldP spid="19" grpId="0" animBg="1"/>
      <p:bldP spid="9" grpId="0"/>
      <p:bldP spid="20" grpId="0"/>
      <p:bldP spid="21" grpId="0"/>
      <p:bldP spid="27" grpId="0" animBg="1"/>
      <p:bldP spid="29" grpId="0" animBg="1"/>
      <p:bldP spid="30" grpId="0"/>
      <p:bldP spid="31" grpId="0" animBg="1"/>
      <p:bldP spid="32" grpId="0" animBg="1"/>
      <p:bldP spid="33" grpId="0" animBg="1"/>
      <p:bldP spid="37" grpId="0" animBg="1"/>
      <p:bldP spid="38" grpId="0" animBg="1"/>
      <p:bldP spid="39" grpId="0" animBg="1"/>
      <p:bldP spid="40" grpId="0"/>
      <p:bldP spid="41" grpId="0"/>
      <p:bldP spid="42" grpId="0"/>
      <p:bldP spid="43" grpId="0" animBg="1"/>
      <p:bldP spid="45" grpId="0" animBg="1"/>
      <p:bldP spid="46" grpId="0"/>
      <p:bldP spid="47" grpId="0" animBg="1"/>
      <p:bldP spid="48" grpId="0" animBg="1"/>
      <p:bldP spid="68" grpId="0" animBg="1"/>
      <p:bldP spid="72" grpId="0" animBg="1"/>
      <p:bldP spid="73" grpId="0" animBg="1"/>
      <p:bldP spid="81" grpId="0"/>
      <p:bldP spid="82" grpId="0"/>
      <p:bldP spid="83" grpId="0"/>
      <p:bldP spid="8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9" name="Oval 8"/>
          <p:cNvSpPr/>
          <p:nvPr/>
        </p:nvSpPr>
        <p:spPr>
          <a:xfrm>
            <a:off x="1924173" y="3989102"/>
            <a:ext cx="828429" cy="828429"/>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5" name="Oval 34"/>
          <p:cNvSpPr/>
          <p:nvPr/>
        </p:nvSpPr>
        <p:spPr>
          <a:xfrm>
            <a:off x="5681786" y="3989102"/>
            <a:ext cx="828429" cy="828429"/>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8" name="Oval 37"/>
          <p:cNvSpPr/>
          <p:nvPr/>
        </p:nvSpPr>
        <p:spPr>
          <a:xfrm>
            <a:off x="3802980" y="2522252"/>
            <a:ext cx="828429" cy="828429"/>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2" name="Oval 41"/>
          <p:cNvSpPr/>
          <p:nvPr/>
        </p:nvSpPr>
        <p:spPr>
          <a:xfrm>
            <a:off x="9439399" y="3989102"/>
            <a:ext cx="828429" cy="828429"/>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3" name="Oval 42"/>
          <p:cNvSpPr/>
          <p:nvPr/>
        </p:nvSpPr>
        <p:spPr>
          <a:xfrm>
            <a:off x="7560593" y="2522252"/>
            <a:ext cx="828429" cy="828429"/>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15" name="Straight Connector 14"/>
          <p:cNvCxnSpPr>
            <a:stCxn id="9" idx="7"/>
            <a:endCxn id="38" idx="3"/>
          </p:cNvCxnSpPr>
          <p:nvPr/>
        </p:nvCxnSpPr>
        <p:spPr>
          <a:xfrm flipV="1">
            <a:off x="2631282" y="3229360"/>
            <a:ext cx="1293019" cy="881062"/>
          </a:xfrm>
          <a:prstGeom prst="line">
            <a:avLst/>
          </a:prstGeom>
          <a:ln w="254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38" idx="5"/>
            <a:endCxn id="35" idx="1"/>
          </p:cNvCxnSpPr>
          <p:nvPr/>
        </p:nvCxnSpPr>
        <p:spPr>
          <a:xfrm>
            <a:off x="4510088" y="3229360"/>
            <a:ext cx="1293019" cy="881062"/>
          </a:xfrm>
          <a:prstGeom prst="line">
            <a:avLst/>
          </a:prstGeom>
          <a:ln w="254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35" idx="7"/>
            <a:endCxn id="43" idx="3"/>
          </p:cNvCxnSpPr>
          <p:nvPr/>
        </p:nvCxnSpPr>
        <p:spPr>
          <a:xfrm flipV="1">
            <a:off x="6388895" y="3229360"/>
            <a:ext cx="1293019" cy="881062"/>
          </a:xfrm>
          <a:prstGeom prst="line">
            <a:avLst/>
          </a:prstGeom>
          <a:ln w="254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43" idx="5"/>
            <a:endCxn id="42" idx="1"/>
          </p:cNvCxnSpPr>
          <p:nvPr/>
        </p:nvCxnSpPr>
        <p:spPr>
          <a:xfrm>
            <a:off x="8267701" y="3229360"/>
            <a:ext cx="1293019" cy="881062"/>
          </a:xfrm>
          <a:prstGeom prst="line">
            <a:avLst/>
          </a:prstGeom>
          <a:ln w="25400">
            <a:solidFill>
              <a:srgbClr val="F2BB61"/>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1958975" y="4023904"/>
            <a:ext cx="758825" cy="758825"/>
          </a:xfrm>
          <a:prstGeom prst="ellipse">
            <a:avLst/>
          </a:prstGeom>
          <a:noFill/>
          <a:ln w="254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5" name="Oval 54"/>
          <p:cNvSpPr/>
          <p:nvPr/>
        </p:nvSpPr>
        <p:spPr>
          <a:xfrm>
            <a:off x="3837782" y="2557054"/>
            <a:ext cx="758825" cy="758825"/>
          </a:xfrm>
          <a:prstGeom prst="ellipse">
            <a:avLst/>
          </a:prstGeom>
          <a:noFill/>
          <a:ln w="254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8" name="Oval 57"/>
          <p:cNvSpPr/>
          <p:nvPr/>
        </p:nvSpPr>
        <p:spPr>
          <a:xfrm>
            <a:off x="7595395" y="2557054"/>
            <a:ext cx="758825" cy="758825"/>
          </a:xfrm>
          <a:prstGeom prst="ellipse">
            <a:avLst/>
          </a:prstGeom>
          <a:noFill/>
          <a:ln w="254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9" name="Oval 58"/>
          <p:cNvSpPr/>
          <p:nvPr/>
        </p:nvSpPr>
        <p:spPr>
          <a:xfrm>
            <a:off x="5714543" y="4023904"/>
            <a:ext cx="758825" cy="758825"/>
          </a:xfrm>
          <a:prstGeom prst="ellipse">
            <a:avLst/>
          </a:prstGeom>
          <a:noFill/>
          <a:ln w="254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3" name="Oval 62"/>
          <p:cNvSpPr/>
          <p:nvPr/>
        </p:nvSpPr>
        <p:spPr>
          <a:xfrm>
            <a:off x="9474201" y="4023904"/>
            <a:ext cx="758825" cy="758825"/>
          </a:xfrm>
          <a:prstGeom prst="ellipse">
            <a:avLst/>
          </a:prstGeom>
          <a:noFill/>
          <a:ln w="254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7" name="TextBox 46"/>
          <p:cNvSpPr txBox="1"/>
          <p:nvPr/>
        </p:nvSpPr>
        <p:spPr>
          <a:xfrm>
            <a:off x="2173836" y="3622601"/>
            <a:ext cx="316112" cy="338554"/>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01</a:t>
            </a:r>
          </a:p>
        </p:txBody>
      </p:sp>
      <p:sp>
        <p:nvSpPr>
          <p:cNvPr id="65" name="TextBox 64"/>
          <p:cNvSpPr txBox="1"/>
          <p:nvPr/>
        </p:nvSpPr>
        <p:spPr>
          <a:xfrm>
            <a:off x="4050802" y="3438164"/>
            <a:ext cx="354584" cy="338554"/>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02</a:t>
            </a:r>
          </a:p>
        </p:txBody>
      </p:sp>
      <p:sp>
        <p:nvSpPr>
          <p:cNvPr id="66" name="TextBox 65"/>
          <p:cNvSpPr txBox="1"/>
          <p:nvPr/>
        </p:nvSpPr>
        <p:spPr>
          <a:xfrm>
            <a:off x="5927564" y="3600392"/>
            <a:ext cx="360996" cy="338554"/>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03</a:t>
            </a:r>
          </a:p>
        </p:txBody>
      </p:sp>
      <p:sp>
        <p:nvSpPr>
          <p:cNvPr id="67" name="TextBox 66"/>
          <p:cNvSpPr txBox="1"/>
          <p:nvPr/>
        </p:nvSpPr>
        <p:spPr>
          <a:xfrm>
            <a:off x="7803606" y="3442002"/>
            <a:ext cx="352982" cy="338554"/>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04</a:t>
            </a:r>
          </a:p>
        </p:txBody>
      </p:sp>
      <p:sp>
        <p:nvSpPr>
          <p:cNvPr id="68" name="TextBox 67"/>
          <p:cNvSpPr txBox="1"/>
          <p:nvPr/>
        </p:nvSpPr>
        <p:spPr>
          <a:xfrm>
            <a:off x="9673997" y="3597526"/>
            <a:ext cx="359394" cy="338554"/>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05</a:t>
            </a:r>
          </a:p>
        </p:txBody>
      </p:sp>
      <p:sp>
        <p:nvSpPr>
          <p:cNvPr id="69" name="Rectangle 68"/>
          <p:cNvSpPr/>
          <p:nvPr/>
        </p:nvSpPr>
        <p:spPr>
          <a:xfrm>
            <a:off x="1546782" y="3114770"/>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70" name="Rectangle 69"/>
          <p:cNvSpPr/>
          <p:nvPr/>
        </p:nvSpPr>
        <p:spPr>
          <a:xfrm>
            <a:off x="3424223" y="3730551"/>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71" name="Rectangle 70"/>
          <p:cNvSpPr/>
          <p:nvPr/>
        </p:nvSpPr>
        <p:spPr>
          <a:xfrm>
            <a:off x="7183881" y="3730551"/>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a:ln>
                  <a:noFill/>
                </a:ln>
                <a:solidFill>
                  <a:schemeClr val="bg1">
                    <a:lumMod val="95000"/>
                  </a:schemeClr>
                </a:solidFill>
                <a:effectLst/>
                <a:uLnTx/>
                <a:uFillTx/>
                <a:cs typeface="+mn-ea"/>
                <a:sym typeface="+mn-lt"/>
              </a:rPr>
              <a:t>Lorem ipsum dolor sit amet, consectetur.</a:t>
            </a:r>
          </a:p>
        </p:txBody>
      </p:sp>
      <p:sp>
        <p:nvSpPr>
          <p:cNvPr id="72" name="Rectangle 71"/>
          <p:cNvSpPr/>
          <p:nvPr/>
        </p:nvSpPr>
        <p:spPr>
          <a:xfrm>
            <a:off x="5305075" y="3114770"/>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73" name="Rectangle 72"/>
          <p:cNvSpPr/>
          <p:nvPr/>
        </p:nvSpPr>
        <p:spPr>
          <a:xfrm>
            <a:off x="9062008" y="3114770"/>
            <a:ext cx="1583212" cy="553998"/>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a:ln>
                  <a:noFill/>
                </a:ln>
                <a:solidFill>
                  <a:schemeClr val="bg1">
                    <a:lumMod val="95000"/>
                  </a:schemeClr>
                </a:solidFill>
                <a:effectLst/>
                <a:uLnTx/>
                <a:uFillTx/>
                <a:cs typeface="+mn-ea"/>
                <a:sym typeface="+mn-lt"/>
              </a:rPr>
              <a:t>Lorem ipsum dolor sit amet, consectetur.</a:t>
            </a:r>
          </a:p>
        </p:txBody>
      </p:sp>
      <p:sp>
        <p:nvSpPr>
          <p:cNvPr id="39" name="Shape 937"/>
          <p:cNvSpPr/>
          <p:nvPr/>
        </p:nvSpPr>
        <p:spPr>
          <a:xfrm>
            <a:off x="5902529" y="4216408"/>
            <a:ext cx="379665" cy="337736"/>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1C1C1E"/>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sp>
        <p:nvSpPr>
          <p:cNvPr id="40" name="AutoShape 32"/>
          <p:cNvSpPr>
            <a:spLocks/>
          </p:cNvSpPr>
          <p:nvPr/>
        </p:nvSpPr>
        <p:spPr bwMode="auto">
          <a:xfrm>
            <a:off x="7762697" y="2770636"/>
            <a:ext cx="429151" cy="354403"/>
          </a:xfrm>
          <a:custGeom>
            <a:avLst/>
            <a:gdLst>
              <a:gd name="T0" fmla="*/ 15660 w 21600"/>
              <a:gd name="T1" fmla="*/ 16668 h 21148"/>
              <a:gd name="T2" fmla="*/ 11880 w 21600"/>
              <a:gd name="T3" fmla="*/ 12668 h 21148"/>
              <a:gd name="T4" fmla="*/ 11880 w 21600"/>
              <a:gd name="T5" fmla="*/ 10428 h 21148"/>
              <a:gd name="T6" fmla="*/ 13365 w 21600"/>
              <a:gd name="T7" fmla="*/ 12508 h 21148"/>
              <a:gd name="T8" fmla="*/ 15390 w 21600"/>
              <a:gd name="T9" fmla="*/ 11388 h 21148"/>
              <a:gd name="T10" fmla="*/ 16470 w 21600"/>
              <a:gd name="T11" fmla="*/ 11228 h 21148"/>
              <a:gd name="T12" fmla="*/ 17820 w 21600"/>
              <a:gd name="T13" fmla="*/ 9948 h 21148"/>
              <a:gd name="T14" fmla="*/ 21600 w 21600"/>
              <a:gd name="T15" fmla="*/ 14428 h 21148"/>
              <a:gd name="T16" fmla="*/ 18765 w 21600"/>
              <a:gd name="T17" fmla="*/ 4828 h 21148"/>
              <a:gd name="T18" fmla="*/ 18630 w 21600"/>
              <a:gd name="T19" fmla="*/ 2588 h 21148"/>
              <a:gd name="T20" fmla="*/ 15660 w 21600"/>
              <a:gd name="T21" fmla="*/ 28 h 21148"/>
              <a:gd name="T22" fmla="*/ 12690 w 21600"/>
              <a:gd name="T23" fmla="*/ 4828 h 21148"/>
              <a:gd name="T24" fmla="*/ 12285 w 21600"/>
              <a:gd name="T25" fmla="*/ 5308 h 21148"/>
              <a:gd name="T26" fmla="*/ 13230 w 21600"/>
              <a:gd name="T27" fmla="*/ 6748 h 21148"/>
              <a:gd name="T28" fmla="*/ 13635 w 21600"/>
              <a:gd name="T29" fmla="*/ 8188 h 21148"/>
              <a:gd name="T30" fmla="*/ 13635 w 21600"/>
              <a:gd name="T31" fmla="*/ 8188 h 21148"/>
              <a:gd name="T32" fmla="*/ 13770 w 21600"/>
              <a:gd name="T33" fmla="*/ 8348 h 21148"/>
              <a:gd name="T34" fmla="*/ 13770 w 21600"/>
              <a:gd name="T35" fmla="*/ 8668 h 21148"/>
              <a:gd name="T36" fmla="*/ 15660 w 21600"/>
              <a:gd name="T37" fmla="*/ 11068 h 21148"/>
              <a:gd name="T38" fmla="*/ 17415 w 21600"/>
              <a:gd name="T39" fmla="*/ 8668 h 21148"/>
              <a:gd name="T40" fmla="*/ 17550 w 21600"/>
              <a:gd name="T41" fmla="*/ 8188 h 21148"/>
              <a:gd name="T42" fmla="*/ 17955 w 21600"/>
              <a:gd name="T43" fmla="*/ 6748 h 21148"/>
              <a:gd name="T44" fmla="*/ 18900 w 21600"/>
              <a:gd name="T45" fmla="*/ 5308 h 21148"/>
              <a:gd name="T46" fmla="*/ 16335 w 21600"/>
              <a:gd name="T47" fmla="*/ 14268 h 21148"/>
              <a:gd name="T48" fmla="*/ 16335 w 21600"/>
              <a:gd name="T49" fmla="*/ 14268 h 21148"/>
              <a:gd name="T50" fmla="*/ 16335 w 21600"/>
              <a:gd name="T51" fmla="*/ 14268 h 21148"/>
              <a:gd name="T52" fmla="*/ 16335 w 21600"/>
              <a:gd name="T53" fmla="*/ 14268 h 21148"/>
              <a:gd name="T54" fmla="*/ 16335 w 21600"/>
              <a:gd name="T55" fmla="*/ 14268 h 21148"/>
              <a:gd name="T56" fmla="*/ 9855 w 21600"/>
              <a:gd name="T57" fmla="*/ 13148 h 21148"/>
              <a:gd name="T58" fmla="*/ 8100 w 21600"/>
              <a:gd name="T59" fmla="*/ 14748 h 21148"/>
              <a:gd name="T60" fmla="*/ 7020 w 21600"/>
              <a:gd name="T61" fmla="*/ 14908 h 21148"/>
              <a:gd name="T62" fmla="*/ 4455 w 21600"/>
              <a:gd name="T63" fmla="*/ 16188 h 21148"/>
              <a:gd name="T64" fmla="*/ 2700 w 21600"/>
              <a:gd name="T65" fmla="*/ 13788 h 21148"/>
              <a:gd name="T66" fmla="*/ 7155 w 21600"/>
              <a:gd name="T67" fmla="*/ 21148 h 21148"/>
              <a:gd name="T68" fmla="*/ 11610 w 21600"/>
              <a:gd name="T69" fmla="*/ 13788 h 21148"/>
              <a:gd name="T70" fmla="*/ 10935 w 21600"/>
              <a:gd name="T71" fmla="*/ 7228 h 21148"/>
              <a:gd name="T72" fmla="*/ 10665 w 21600"/>
              <a:gd name="T73" fmla="*/ 4348 h 21148"/>
              <a:gd name="T74" fmla="*/ 7155 w 21600"/>
              <a:gd name="T75" fmla="*/ 1308 h 21148"/>
              <a:gd name="T76" fmla="*/ 3645 w 21600"/>
              <a:gd name="T77" fmla="*/ 7068 h 21148"/>
              <a:gd name="T78" fmla="*/ 3240 w 21600"/>
              <a:gd name="T79" fmla="*/ 7708 h 21148"/>
              <a:gd name="T80" fmla="*/ 4320 w 21600"/>
              <a:gd name="T81" fmla="*/ 9468 h 21148"/>
              <a:gd name="T82" fmla="*/ 4725 w 21600"/>
              <a:gd name="T83" fmla="*/ 11068 h 21148"/>
              <a:gd name="T84" fmla="*/ 4860 w 21600"/>
              <a:gd name="T85" fmla="*/ 11228 h 21148"/>
              <a:gd name="T86" fmla="*/ 4860 w 21600"/>
              <a:gd name="T87" fmla="*/ 11228 h 21148"/>
              <a:gd name="T88" fmla="*/ 4995 w 21600"/>
              <a:gd name="T89" fmla="*/ 11708 h 21148"/>
              <a:gd name="T90" fmla="*/ 7155 w 21600"/>
              <a:gd name="T91" fmla="*/ 14588 h 21148"/>
              <a:gd name="T92" fmla="*/ 9315 w 21600"/>
              <a:gd name="T93" fmla="*/ 11708 h 21148"/>
              <a:gd name="T94" fmla="*/ 9450 w 21600"/>
              <a:gd name="T95" fmla="*/ 11228 h 21148"/>
              <a:gd name="T96" fmla="*/ 9990 w 21600"/>
              <a:gd name="T97" fmla="*/ 9468 h 21148"/>
              <a:gd name="T98" fmla="*/ 11070 w 21600"/>
              <a:gd name="T99" fmla="*/ 7708 h 2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600" h="21148">
                <a:moveTo>
                  <a:pt x="21600" y="14428"/>
                </a:moveTo>
                <a:cubicBezTo>
                  <a:pt x="21600" y="16188"/>
                  <a:pt x="17280" y="16668"/>
                  <a:pt x="15660" y="16668"/>
                </a:cubicBezTo>
                <a:cubicBezTo>
                  <a:pt x="15390" y="16668"/>
                  <a:pt x="15255" y="16668"/>
                  <a:pt x="15120" y="16668"/>
                </a:cubicBezTo>
                <a:cubicBezTo>
                  <a:pt x="14580" y="14748"/>
                  <a:pt x="13365" y="12988"/>
                  <a:pt x="11880" y="12668"/>
                </a:cubicBezTo>
                <a:cubicBezTo>
                  <a:pt x="11205" y="12508"/>
                  <a:pt x="10665" y="12188"/>
                  <a:pt x="10260" y="11868"/>
                </a:cubicBezTo>
                <a:cubicBezTo>
                  <a:pt x="10665" y="11228"/>
                  <a:pt x="11205" y="10588"/>
                  <a:pt x="11880" y="10428"/>
                </a:cubicBezTo>
                <a:cubicBezTo>
                  <a:pt x="12015" y="10428"/>
                  <a:pt x="12690" y="10268"/>
                  <a:pt x="13365" y="9948"/>
                </a:cubicBezTo>
                <a:cubicBezTo>
                  <a:pt x="13365" y="12508"/>
                  <a:pt x="13365" y="12508"/>
                  <a:pt x="13365" y="12508"/>
                </a:cubicBezTo>
                <a:cubicBezTo>
                  <a:pt x="13500" y="12188"/>
                  <a:pt x="14175" y="11068"/>
                  <a:pt x="14715" y="11228"/>
                </a:cubicBezTo>
                <a:cubicBezTo>
                  <a:pt x="14985" y="11228"/>
                  <a:pt x="15120" y="11388"/>
                  <a:pt x="15390" y="11388"/>
                </a:cubicBezTo>
                <a:cubicBezTo>
                  <a:pt x="15660" y="11388"/>
                  <a:pt x="15660" y="11388"/>
                  <a:pt x="15660" y="11388"/>
                </a:cubicBezTo>
                <a:cubicBezTo>
                  <a:pt x="16065" y="11388"/>
                  <a:pt x="16200" y="11228"/>
                  <a:pt x="16470" y="11228"/>
                </a:cubicBezTo>
                <a:cubicBezTo>
                  <a:pt x="16875" y="11068"/>
                  <a:pt x="17685" y="12188"/>
                  <a:pt x="17820" y="12508"/>
                </a:cubicBezTo>
                <a:cubicBezTo>
                  <a:pt x="17820" y="9948"/>
                  <a:pt x="17820" y="9948"/>
                  <a:pt x="17820" y="9948"/>
                </a:cubicBezTo>
                <a:cubicBezTo>
                  <a:pt x="18495" y="10268"/>
                  <a:pt x="19170" y="10428"/>
                  <a:pt x="19305" y="10428"/>
                </a:cubicBezTo>
                <a:cubicBezTo>
                  <a:pt x="20655" y="10748"/>
                  <a:pt x="21600" y="12828"/>
                  <a:pt x="21600" y="14428"/>
                </a:cubicBezTo>
                <a:close/>
                <a:moveTo>
                  <a:pt x="18900" y="5308"/>
                </a:moveTo>
                <a:cubicBezTo>
                  <a:pt x="18900" y="4988"/>
                  <a:pt x="18765" y="4988"/>
                  <a:pt x="18765" y="4828"/>
                </a:cubicBezTo>
                <a:cubicBezTo>
                  <a:pt x="18630" y="4828"/>
                  <a:pt x="18630" y="4828"/>
                  <a:pt x="18495" y="4828"/>
                </a:cubicBezTo>
                <a:cubicBezTo>
                  <a:pt x="18765" y="4028"/>
                  <a:pt x="18765" y="3228"/>
                  <a:pt x="18630" y="2588"/>
                </a:cubicBezTo>
                <a:cubicBezTo>
                  <a:pt x="18225" y="1148"/>
                  <a:pt x="17550" y="508"/>
                  <a:pt x="17010" y="188"/>
                </a:cubicBezTo>
                <a:cubicBezTo>
                  <a:pt x="16605" y="28"/>
                  <a:pt x="15660" y="28"/>
                  <a:pt x="15660" y="28"/>
                </a:cubicBezTo>
                <a:cubicBezTo>
                  <a:pt x="15660" y="28"/>
                  <a:pt x="13500" y="-452"/>
                  <a:pt x="12555" y="2588"/>
                </a:cubicBezTo>
                <a:cubicBezTo>
                  <a:pt x="12420" y="3228"/>
                  <a:pt x="12555" y="4028"/>
                  <a:pt x="12690" y="4828"/>
                </a:cubicBezTo>
                <a:cubicBezTo>
                  <a:pt x="12555" y="4828"/>
                  <a:pt x="12555" y="4828"/>
                  <a:pt x="12420" y="4828"/>
                </a:cubicBezTo>
                <a:cubicBezTo>
                  <a:pt x="12420" y="4988"/>
                  <a:pt x="12285" y="4988"/>
                  <a:pt x="12285" y="5308"/>
                </a:cubicBezTo>
                <a:cubicBezTo>
                  <a:pt x="12285" y="5628"/>
                  <a:pt x="12285" y="5948"/>
                  <a:pt x="12420" y="6268"/>
                </a:cubicBezTo>
                <a:cubicBezTo>
                  <a:pt x="12555" y="6748"/>
                  <a:pt x="12690" y="7068"/>
                  <a:pt x="13230" y="6748"/>
                </a:cubicBezTo>
                <a:cubicBezTo>
                  <a:pt x="13230" y="7708"/>
                  <a:pt x="13365" y="8028"/>
                  <a:pt x="13635" y="8188"/>
                </a:cubicBezTo>
                <a:cubicBezTo>
                  <a:pt x="13635" y="8188"/>
                  <a:pt x="13635" y="8188"/>
                  <a:pt x="13635" y="8188"/>
                </a:cubicBezTo>
                <a:cubicBezTo>
                  <a:pt x="13635" y="8188"/>
                  <a:pt x="13635" y="8188"/>
                  <a:pt x="13635" y="8188"/>
                </a:cubicBezTo>
                <a:cubicBezTo>
                  <a:pt x="13635" y="8188"/>
                  <a:pt x="13635" y="8188"/>
                  <a:pt x="13635" y="8188"/>
                </a:cubicBezTo>
                <a:cubicBezTo>
                  <a:pt x="13635" y="8188"/>
                  <a:pt x="13635" y="8188"/>
                  <a:pt x="13635" y="8188"/>
                </a:cubicBezTo>
                <a:cubicBezTo>
                  <a:pt x="13635" y="8188"/>
                  <a:pt x="13635" y="8188"/>
                  <a:pt x="13770" y="8348"/>
                </a:cubicBezTo>
                <a:cubicBezTo>
                  <a:pt x="13770" y="8348"/>
                  <a:pt x="13770" y="8348"/>
                  <a:pt x="13770" y="8348"/>
                </a:cubicBezTo>
                <a:cubicBezTo>
                  <a:pt x="13770" y="8508"/>
                  <a:pt x="13770" y="8668"/>
                  <a:pt x="13770" y="8668"/>
                </a:cubicBezTo>
                <a:cubicBezTo>
                  <a:pt x="13770" y="8988"/>
                  <a:pt x="13770" y="9308"/>
                  <a:pt x="13770" y="9468"/>
                </a:cubicBezTo>
                <a:cubicBezTo>
                  <a:pt x="13905" y="9628"/>
                  <a:pt x="14715" y="11068"/>
                  <a:pt x="15660" y="11068"/>
                </a:cubicBezTo>
                <a:cubicBezTo>
                  <a:pt x="16605" y="11068"/>
                  <a:pt x="17415" y="9628"/>
                  <a:pt x="17415" y="9468"/>
                </a:cubicBezTo>
                <a:cubicBezTo>
                  <a:pt x="17415" y="9148"/>
                  <a:pt x="17415" y="8988"/>
                  <a:pt x="17415" y="8668"/>
                </a:cubicBezTo>
                <a:cubicBezTo>
                  <a:pt x="17415" y="8668"/>
                  <a:pt x="17415" y="8508"/>
                  <a:pt x="17415" y="8348"/>
                </a:cubicBezTo>
                <a:cubicBezTo>
                  <a:pt x="17415" y="8348"/>
                  <a:pt x="17550" y="8348"/>
                  <a:pt x="17550" y="8188"/>
                </a:cubicBezTo>
                <a:cubicBezTo>
                  <a:pt x="17550" y="8188"/>
                  <a:pt x="17550" y="8188"/>
                  <a:pt x="17550" y="8188"/>
                </a:cubicBezTo>
                <a:cubicBezTo>
                  <a:pt x="17685" y="8028"/>
                  <a:pt x="17955" y="7708"/>
                  <a:pt x="17955" y="6748"/>
                </a:cubicBezTo>
                <a:cubicBezTo>
                  <a:pt x="18495" y="7068"/>
                  <a:pt x="18630" y="6748"/>
                  <a:pt x="18765" y="6268"/>
                </a:cubicBezTo>
                <a:cubicBezTo>
                  <a:pt x="18900" y="5948"/>
                  <a:pt x="18900" y="5628"/>
                  <a:pt x="18900" y="5308"/>
                </a:cubicBezTo>
                <a:close/>
                <a:moveTo>
                  <a:pt x="16335" y="14268"/>
                </a:moveTo>
                <a:cubicBezTo>
                  <a:pt x="16335" y="14268"/>
                  <a:pt x="16335" y="14268"/>
                  <a:pt x="16335" y="14268"/>
                </a:cubicBezTo>
                <a:cubicBezTo>
                  <a:pt x="16335" y="14268"/>
                  <a:pt x="16335" y="14268"/>
                  <a:pt x="16335" y="14268"/>
                </a:cubicBezTo>
                <a:close/>
                <a:moveTo>
                  <a:pt x="16335" y="14268"/>
                </a:moveTo>
                <a:cubicBezTo>
                  <a:pt x="16335" y="14268"/>
                  <a:pt x="16335" y="14268"/>
                  <a:pt x="16335" y="14268"/>
                </a:cubicBezTo>
                <a:cubicBezTo>
                  <a:pt x="16335" y="14268"/>
                  <a:pt x="16335" y="14268"/>
                  <a:pt x="16335" y="14268"/>
                </a:cubicBezTo>
                <a:close/>
                <a:moveTo>
                  <a:pt x="16335" y="14268"/>
                </a:moveTo>
                <a:cubicBezTo>
                  <a:pt x="16335" y="14268"/>
                  <a:pt x="16335" y="14268"/>
                  <a:pt x="16335" y="14268"/>
                </a:cubicBezTo>
                <a:cubicBezTo>
                  <a:pt x="16335" y="14268"/>
                  <a:pt x="16335" y="14268"/>
                  <a:pt x="16335" y="14268"/>
                </a:cubicBezTo>
                <a:cubicBezTo>
                  <a:pt x="16335" y="14268"/>
                  <a:pt x="16335" y="14268"/>
                  <a:pt x="16335" y="14268"/>
                </a:cubicBezTo>
                <a:close/>
                <a:moveTo>
                  <a:pt x="11610" y="13788"/>
                </a:moveTo>
                <a:cubicBezTo>
                  <a:pt x="11475" y="13788"/>
                  <a:pt x="10530" y="13628"/>
                  <a:pt x="9855" y="13148"/>
                </a:cubicBezTo>
                <a:cubicBezTo>
                  <a:pt x="9855" y="16188"/>
                  <a:pt x="9855" y="16188"/>
                  <a:pt x="9855" y="16188"/>
                </a:cubicBezTo>
                <a:cubicBezTo>
                  <a:pt x="9585" y="15868"/>
                  <a:pt x="8775" y="14428"/>
                  <a:pt x="8100" y="14748"/>
                </a:cubicBezTo>
                <a:cubicBezTo>
                  <a:pt x="7830" y="14748"/>
                  <a:pt x="7695" y="14908"/>
                  <a:pt x="7290" y="14908"/>
                </a:cubicBezTo>
                <a:cubicBezTo>
                  <a:pt x="7020" y="14908"/>
                  <a:pt x="7020" y="14908"/>
                  <a:pt x="7020" y="14908"/>
                </a:cubicBezTo>
                <a:cubicBezTo>
                  <a:pt x="6615" y="14908"/>
                  <a:pt x="6480" y="14748"/>
                  <a:pt x="6210" y="14748"/>
                </a:cubicBezTo>
                <a:cubicBezTo>
                  <a:pt x="5535" y="14428"/>
                  <a:pt x="4725" y="15868"/>
                  <a:pt x="4455" y="16188"/>
                </a:cubicBezTo>
                <a:cubicBezTo>
                  <a:pt x="4455" y="13148"/>
                  <a:pt x="4455" y="13148"/>
                  <a:pt x="4455" y="13148"/>
                </a:cubicBezTo>
                <a:cubicBezTo>
                  <a:pt x="3780" y="13628"/>
                  <a:pt x="2835" y="13788"/>
                  <a:pt x="2700" y="13788"/>
                </a:cubicBezTo>
                <a:cubicBezTo>
                  <a:pt x="1080" y="14268"/>
                  <a:pt x="0" y="16668"/>
                  <a:pt x="0" y="18428"/>
                </a:cubicBezTo>
                <a:cubicBezTo>
                  <a:pt x="0" y="20508"/>
                  <a:pt x="5130" y="21148"/>
                  <a:pt x="7155" y="21148"/>
                </a:cubicBezTo>
                <a:cubicBezTo>
                  <a:pt x="9180" y="21148"/>
                  <a:pt x="14310" y="20508"/>
                  <a:pt x="14310" y="18428"/>
                </a:cubicBezTo>
                <a:cubicBezTo>
                  <a:pt x="14310" y="16668"/>
                  <a:pt x="13095" y="14268"/>
                  <a:pt x="11610" y="13788"/>
                </a:cubicBezTo>
                <a:close/>
                <a:moveTo>
                  <a:pt x="11070" y="7708"/>
                </a:moveTo>
                <a:cubicBezTo>
                  <a:pt x="11070" y="7388"/>
                  <a:pt x="10935" y="7228"/>
                  <a:pt x="10935" y="7228"/>
                </a:cubicBezTo>
                <a:cubicBezTo>
                  <a:pt x="10800" y="7068"/>
                  <a:pt x="10665" y="7068"/>
                  <a:pt x="10665" y="7068"/>
                </a:cubicBezTo>
                <a:cubicBezTo>
                  <a:pt x="10800" y="6108"/>
                  <a:pt x="10935" y="5308"/>
                  <a:pt x="10665" y="4348"/>
                </a:cubicBezTo>
                <a:cubicBezTo>
                  <a:pt x="10260" y="2908"/>
                  <a:pt x="9450" y="2108"/>
                  <a:pt x="8775" y="1628"/>
                </a:cubicBezTo>
                <a:cubicBezTo>
                  <a:pt x="8370" y="1468"/>
                  <a:pt x="7155" y="1308"/>
                  <a:pt x="7155" y="1308"/>
                </a:cubicBezTo>
                <a:cubicBezTo>
                  <a:pt x="7155" y="1308"/>
                  <a:pt x="4590" y="988"/>
                  <a:pt x="3645" y="4348"/>
                </a:cubicBezTo>
                <a:cubicBezTo>
                  <a:pt x="3375" y="5308"/>
                  <a:pt x="3510" y="6108"/>
                  <a:pt x="3645" y="7068"/>
                </a:cubicBezTo>
                <a:cubicBezTo>
                  <a:pt x="3645" y="7068"/>
                  <a:pt x="3510" y="7068"/>
                  <a:pt x="3510" y="7228"/>
                </a:cubicBezTo>
                <a:cubicBezTo>
                  <a:pt x="3375" y="7228"/>
                  <a:pt x="3240" y="7388"/>
                  <a:pt x="3240" y="7708"/>
                </a:cubicBezTo>
                <a:cubicBezTo>
                  <a:pt x="3240" y="8028"/>
                  <a:pt x="3240" y="8508"/>
                  <a:pt x="3375" y="8828"/>
                </a:cubicBezTo>
                <a:cubicBezTo>
                  <a:pt x="3510" y="9468"/>
                  <a:pt x="3780" y="9788"/>
                  <a:pt x="4320" y="9468"/>
                </a:cubicBezTo>
                <a:cubicBezTo>
                  <a:pt x="4320" y="10428"/>
                  <a:pt x="4590" y="10908"/>
                  <a:pt x="4725" y="11068"/>
                </a:cubicBezTo>
                <a:cubicBezTo>
                  <a:pt x="4725" y="11068"/>
                  <a:pt x="4725" y="11068"/>
                  <a:pt x="4725" y="11068"/>
                </a:cubicBezTo>
                <a:cubicBezTo>
                  <a:pt x="4725" y="11068"/>
                  <a:pt x="4725" y="11068"/>
                  <a:pt x="4725" y="11068"/>
                </a:cubicBezTo>
                <a:cubicBezTo>
                  <a:pt x="4860" y="11068"/>
                  <a:pt x="4860" y="11228"/>
                  <a:pt x="4860" y="11228"/>
                </a:cubicBezTo>
                <a:cubicBezTo>
                  <a:pt x="4860" y="11228"/>
                  <a:pt x="4860" y="11228"/>
                  <a:pt x="4860" y="11228"/>
                </a:cubicBezTo>
                <a:cubicBezTo>
                  <a:pt x="4860" y="11228"/>
                  <a:pt x="4860" y="11228"/>
                  <a:pt x="4860" y="11228"/>
                </a:cubicBezTo>
                <a:cubicBezTo>
                  <a:pt x="4995" y="11228"/>
                  <a:pt x="4995" y="11228"/>
                  <a:pt x="4995" y="11388"/>
                </a:cubicBezTo>
                <a:cubicBezTo>
                  <a:pt x="4995" y="11388"/>
                  <a:pt x="4995" y="11548"/>
                  <a:pt x="4995" y="11708"/>
                </a:cubicBezTo>
                <a:cubicBezTo>
                  <a:pt x="4995" y="12028"/>
                  <a:pt x="4995" y="12348"/>
                  <a:pt x="5130" y="12668"/>
                </a:cubicBezTo>
                <a:cubicBezTo>
                  <a:pt x="5130" y="12988"/>
                  <a:pt x="6075" y="14588"/>
                  <a:pt x="7155" y="14588"/>
                </a:cubicBezTo>
                <a:cubicBezTo>
                  <a:pt x="8235" y="14588"/>
                  <a:pt x="9315" y="12828"/>
                  <a:pt x="9315" y="12508"/>
                </a:cubicBezTo>
                <a:cubicBezTo>
                  <a:pt x="9315" y="12348"/>
                  <a:pt x="9315" y="12028"/>
                  <a:pt x="9315" y="11708"/>
                </a:cubicBezTo>
                <a:cubicBezTo>
                  <a:pt x="9315" y="11548"/>
                  <a:pt x="9315" y="11388"/>
                  <a:pt x="9315" y="11388"/>
                </a:cubicBezTo>
                <a:cubicBezTo>
                  <a:pt x="9315" y="11228"/>
                  <a:pt x="9450" y="11228"/>
                  <a:pt x="9450" y="11228"/>
                </a:cubicBezTo>
                <a:cubicBezTo>
                  <a:pt x="9450" y="11228"/>
                  <a:pt x="9450" y="11228"/>
                  <a:pt x="9450" y="11228"/>
                </a:cubicBezTo>
                <a:cubicBezTo>
                  <a:pt x="9720" y="11068"/>
                  <a:pt x="9990" y="10588"/>
                  <a:pt x="9990" y="9468"/>
                </a:cubicBezTo>
                <a:cubicBezTo>
                  <a:pt x="10530" y="9788"/>
                  <a:pt x="10800" y="9468"/>
                  <a:pt x="10935" y="8828"/>
                </a:cubicBezTo>
                <a:cubicBezTo>
                  <a:pt x="11070" y="8508"/>
                  <a:pt x="11070" y="8028"/>
                  <a:pt x="11070" y="7708"/>
                </a:cubicBezTo>
                <a:close/>
                <a:moveTo>
                  <a:pt x="11070" y="7708"/>
                </a:moveTo>
              </a:path>
            </a:pathLst>
          </a:custGeom>
          <a:solidFill>
            <a:srgbClr val="1C1C1E"/>
          </a:solidFill>
          <a:ln>
            <a:noFill/>
          </a:ln>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nvGrpSpPr>
          <p:cNvPr id="41" name="Group 232"/>
          <p:cNvGrpSpPr/>
          <p:nvPr/>
        </p:nvGrpSpPr>
        <p:grpSpPr>
          <a:xfrm>
            <a:off x="2173836" y="4211288"/>
            <a:ext cx="380465" cy="384055"/>
            <a:chOff x="2578100" y="1057275"/>
            <a:chExt cx="504825" cy="509587"/>
          </a:xfrm>
          <a:solidFill>
            <a:srgbClr val="1C1C1E"/>
          </a:solidFill>
        </p:grpSpPr>
        <p:sp>
          <p:nvSpPr>
            <p:cNvPr id="46"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8"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9"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0"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1"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2"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3"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4"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6"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7"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0"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1"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grpSp>
        <p:nvGrpSpPr>
          <p:cNvPr id="62" name="Group 89"/>
          <p:cNvGrpSpPr/>
          <p:nvPr/>
        </p:nvGrpSpPr>
        <p:grpSpPr>
          <a:xfrm>
            <a:off x="9685500" y="4235485"/>
            <a:ext cx="336225" cy="330545"/>
            <a:chOff x="4749800" y="4251325"/>
            <a:chExt cx="469900" cy="461962"/>
          </a:xfrm>
          <a:solidFill>
            <a:srgbClr val="1C1C1E"/>
          </a:solidFill>
        </p:grpSpPr>
        <p:sp>
          <p:nvSpPr>
            <p:cNvPr id="64" name="Freeform 136"/>
            <p:cNvSpPr>
              <a:spLocks/>
            </p:cNvSpPr>
            <p:nvPr/>
          </p:nvSpPr>
          <p:spPr bwMode="auto">
            <a:xfrm>
              <a:off x="4768850" y="4479925"/>
              <a:ext cx="430212" cy="233362"/>
            </a:xfrm>
            <a:custGeom>
              <a:avLst/>
              <a:gdLst>
                <a:gd name="T0" fmla="*/ 271 w 271"/>
                <a:gd name="T1" fmla="*/ 0 h 147"/>
                <a:gd name="T2" fmla="*/ 216 w 271"/>
                <a:gd name="T3" fmla="*/ 0 h 147"/>
                <a:gd name="T4" fmla="*/ 260 w 271"/>
                <a:gd name="T5" fmla="*/ 74 h 147"/>
                <a:gd name="T6" fmla="*/ 217 w 271"/>
                <a:gd name="T7" fmla="*/ 69 h 147"/>
                <a:gd name="T8" fmla="*/ 201 w 271"/>
                <a:gd name="T9" fmla="*/ 109 h 147"/>
                <a:gd name="T10" fmla="*/ 138 w 271"/>
                <a:gd name="T11" fmla="*/ 13 h 147"/>
                <a:gd name="T12" fmla="*/ 76 w 271"/>
                <a:gd name="T13" fmla="*/ 109 h 147"/>
                <a:gd name="T14" fmla="*/ 59 w 271"/>
                <a:gd name="T15" fmla="*/ 69 h 147"/>
                <a:gd name="T16" fmla="*/ 17 w 271"/>
                <a:gd name="T17" fmla="*/ 74 h 147"/>
                <a:gd name="T18" fmla="*/ 61 w 271"/>
                <a:gd name="T19" fmla="*/ 0 h 147"/>
                <a:gd name="T20" fmla="*/ 0 w 271"/>
                <a:gd name="T21" fmla="*/ 0 h 147"/>
                <a:gd name="T22" fmla="*/ 0 w 271"/>
                <a:gd name="T23" fmla="*/ 147 h 147"/>
                <a:gd name="T24" fmla="*/ 271 w 271"/>
                <a:gd name="T25" fmla="*/ 147 h 147"/>
                <a:gd name="T26" fmla="*/ 271 w 271"/>
                <a:gd name="T2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147">
                  <a:moveTo>
                    <a:pt x="271" y="0"/>
                  </a:moveTo>
                  <a:lnTo>
                    <a:pt x="216" y="0"/>
                  </a:lnTo>
                  <a:lnTo>
                    <a:pt x="260" y="74"/>
                  </a:lnTo>
                  <a:lnTo>
                    <a:pt x="217" y="69"/>
                  </a:lnTo>
                  <a:lnTo>
                    <a:pt x="201" y="109"/>
                  </a:lnTo>
                  <a:lnTo>
                    <a:pt x="138" y="13"/>
                  </a:lnTo>
                  <a:lnTo>
                    <a:pt x="76" y="109"/>
                  </a:lnTo>
                  <a:lnTo>
                    <a:pt x="59" y="69"/>
                  </a:lnTo>
                  <a:lnTo>
                    <a:pt x="17" y="74"/>
                  </a:lnTo>
                  <a:lnTo>
                    <a:pt x="61" y="0"/>
                  </a:lnTo>
                  <a:lnTo>
                    <a:pt x="0" y="0"/>
                  </a:lnTo>
                  <a:lnTo>
                    <a:pt x="0" y="147"/>
                  </a:lnTo>
                  <a:lnTo>
                    <a:pt x="271" y="147"/>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5" name="Freeform 137"/>
            <p:cNvSpPr>
              <a:spLocks noEditPoints="1"/>
            </p:cNvSpPr>
            <p:nvPr/>
          </p:nvSpPr>
          <p:spPr bwMode="auto">
            <a:xfrm>
              <a:off x="4749800" y="4251325"/>
              <a:ext cx="469900" cy="214312"/>
            </a:xfrm>
            <a:custGeom>
              <a:avLst/>
              <a:gdLst>
                <a:gd name="T0" fmla="*/ 0 w 231"/>
                <a:gd name="T1" fmla="*/ 105 h 105"/>
                <a:gd name="T2" fmla="*/ 3 w 231"/>
                <a:gd name="T3" fmla="*/ 105 h 105"/>
                <a:gd name="T4" fmla="*/ 6 w 231"/>
                <a:gd name="T5" fmla="*/ 105 h 105"/>
                <a:gd name="T6" fmla="*/ 10 w 231"/>
                <a:gd name="T7" fmla="*/ 105 h 105"/>
                <a:gd name="T8" fmla="*/ 221 w 231"/>
                <a:gd name="T9" fmla="*/ 105 h 105"/>
                <a:gd name="T10" fmla="*/ 225 w 231"/>
                <a:gd name="T11" fmla="*/ 105 h 105"/>
                <a:gd name="T12" fmla="*/ 228 w 231"/>
                <a:gd name="T13" fmla="*/ 105 h 105"/>
                <a:gd name="T14" fmla="*/ 231 w 231"/>
                <a:gd name="T15" fmla="*/ 105 h 105"/>
                <a:gd name="T16" fmla="*/ 231 w 231"/>
                <a:gd name="T17" fmla="*/ 46 h 105"/>
                <a:gd name="T18" fmla="*/ 176 w 231"/>
                <a:gd name="T19" fmla="*/ 46 h 105"/>
                <a:gd name="T20" fmla="*/ 184 w 231"/>
                <a:gd name="T21" fmla="*/ 42 h 105"/>
                <a:gd name="T22" fmla="*/ 210 w 231"/>
                <a:gd name="T23" fmla="*/ 5 h 105"/>
                <a:gd name="T24" fmla="*/ 196 w 231"/>
                <a:gd name="T25" fmla="*/ 0 h 105"/>
                <a:gd name="T26" fmla="*/ 183 w 231"/>
                <a:gd name="T27" fmla="*/ 1 h 105"/>
                <a:gd name="T28" fmla="*/ 158 w 231"/>
                <a:gd name="T29" fmla="*/ 9 h 105"/>
                <a:gd name="T30" fmla="*/ 117 w 231"/>
                <a:gd name="T31" fmla="*/ 44 h 105"/>
                <a:gd name="T32" fmla="*/ 116 w 231"/>
                <a:gd name="T33" fmla="*/ 45 h 105"/>
                <a:gd name="T34" fmla="*/ 116 w 231"/>
                <a:gd name="T35" fmla="*/ 44 h 105"/>
                <a:gd name="T36" fmla="*/ 74 w 231"/>
                <a:gd name="T37" fmla="*/ 9 h 105"/>
                <a:gd name="T38" fmla="*/ 50 w 231"/>
                <a:gd name="T39" fmla="*/ 1 h 105"/>
                <a:gd name="T40" fmla="*/ 37 w 231"/>
                <a:gd name="T41" fmla="*/ 0 h 105"/>
                <a:gd name="T42" fmla="*/ 23 w 231"/>
                <a:gd name="T43" fmla="*/ 5 h 105"/>
                <a:gd name="T44" fmla="*/ 48 w 231"/>
                <a:gd name="T45" fmla="*/ 42 h 105"/>
                <a:gd name="T46" fmla="*/ 57 w 231"/>
                <a:gd name="T47" fmla="*/ 46 h 105"/>
                <a:gd name="T48" fmla="*/ 0 w 231"/>
                <a:gd name="T49" fmla="*/ 46 h 105"/>
                <a:gd name="T50" fmla="*/ 0 w 231"/>
                <a:gd name="T51" fmla="*/ 105 h 105"/>
                <a:gd name="T52" fmla="*/ 159 w 231"/>
                <a:gd name="T53" fmla="*/ 25 h 105"/>
                <a:gd name="T54" fmla="*/ 193 w 231"/>
                <a:gd name="T55" fmla="*/ 14 h 105"/>
                <a:gd name="T56" fmla="*/ 196 w 231"/>
                <a:gd name="T57" fmla="*/ 14 h 105"/>
                <a:gd name="T58" fmla="*/ 192 w 231"/>
                <a:gd name="T59" fmla="*/ 21 h 105"/>
                <a:gd name="T60" fmla="*/ 184 w 231"/>
                <a:gd name="T61" fmla="*/ 26 h 105"/>
                <a:gd name="T62" fmla="*/ 165 w 231"/>
                <a:gd name="T63" fmla="*/ 35 h 105"/>
                <a:gd name="T64" fmla="*/ 138 w 231"/>
                <a:gd name="T65" fmla="*/ 41 h 105"/>
                <a:gd name="T66" fmla="*/ 159 w 231"/>
                <a:gd name="T67" fmla="*/ 25 h 105"/>
                <a:gd name="T68" fmla="*/ 49 w 231"/>
                <a:gd name="T69" fmla="*/ 26 h 105"/>
                <a:gd name="T70" fmla="*/ 40 w 231"/>
                <a:gd name="T71" fmla="*/ 21 h 105"/>
                <a:gd name="T72" fmla="*/ 36 w 231"/>
                <a:gd name="T73" fmla="*/ 14 h 105"/>
                <a:gd name="T74" fmla="*/ 39 w 231"/>
                <a:gd name="T75" fmla="*/ 14 h 105"/>
                <a:gd name="T76" fmla="*/ 73 w 231"/>
                <a:gd name="T77" fmla="*/ 25 h 105"/>
                <a:gd name="T78" fmla="*/ 94 w 231"/>
                <a:gd name="T79" fmla="*/ 41 h 105"/>
                <a:gd name="T80" fmla="*/ 68 w 231"/>
                <a:gd name="T81" fmla="*/ 35 h 105"/>
                <a:gd name="T82" fmla="*/ 49 w 231"/>
                <a:gd name="T83" fmla="*/ 2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05">
                  <a:moveTo>
                    <a:pt x="0" y="105"/>
                  </a:moveTo>
                  <a:cubicBezTo>
                    <a:pt x="3" y="105"/>
                    <a:pt x="3" y="105"/>
                    <a:pt x="3" y="105"/>
                  </a:cubicBezTo>
                  <a:cubicBezTo>
                    <a:pt x="6" y="105"/>
                    <a:pt x="6" y="105"/>
                    <a:pt x="6" y="105"/>
                  </a:cubicBezTo>
                  <a:cubicBezTo>
                    <a:pt x="10" y="105"/>
                    <a:pt x="10" y="105"/>
                    <a:pt x="10" y="105"/>
                  </a:cubicBezTo>
                  <a:cubicBezTo>
                    <a:pt x="221" y="105"/>
                    <a:pt x="221" y="105"/>
                    <a:pt x="221" y="105"/>
                  </a:cubicBezTo>
                  <a:cubicBezTo>
                    <a:pt x="225" y="105"/>
                    <a:pt x="225" y="105"/>
                    <a:pt x="225" y="105"/>
                  </a:cubicBezTo>
                  <a:cubicBezTo>
                    <a:pt x="228" y="105"/>
                    <a:pt x="228" y="105"/>
                    <a:pt x="228" y="105"/>
                  </a:cubicBezTo>
                  <a:cubicBezTo>
                    <a:pt x="231" y="105"/>
                    <a:pt x="231" y="105"/>
                    <a:pt x="231" y="105"/>
                  </a:cubicBezTo>
                  <a:cubicBezTo>
                    <a:pt x="231" y="46"/>
                    <a:pt x="231" y="46"/>
                    <a:pt x="231" y="46"/>
                  </a:cubicBezTo>
                  <a:cubicBezTo>
                    <a:pt x="176" y="46"/>
                    <a:pt x="176" y="46"/>
                    <a:pt x="176" y="46"/>
                  </a:cubicBezTo>
                  <a:cubicBezTo>
                    <a:pt x="179" y="45"/>
                    <a:pt x="181" y="44"/>
                    <a:pt x="184" y="42"/>
                  </a:cubicBezTo>
                  <a:cubicBezTo>
                    <a:pt x="197" y="36"/>
                    <a:pt x="225" y="23"/>
                    <a:pt x="210" y="5"/>
                  </a:cubicBezTo>
                  <a:cubicBezTo>
                    <a:pt x="206" y="1"/>
                    <a:pt x="201" y="0"/>
                    <a:pt x="196" y="0"/>
                  </a:cubicBezTo>
                  <a:cubicBezTo>
                    <a:pt x="191" y="0"/>
                    <a:pt x="186" y="1"/>
                    <a:pt x="183" y="1"/>
                  </a:cubicBezTo>
                  <a:cubicBezTo>
                    <a:pt x="174" y="3"/>
                    <a:pt x="166" y="6"/>
                    <a:pt x="158" y="9"/>
                  </a:cubicBezTo>
                  <a:cubicBezTo>
                    <a:pt x="141" y="17"/>
                    <a:pt x="127" y="29"/>
                    <a:pt x="117" y="44"/>
                  </a:cubicBezTo>
                  <a:cubicBezTo>
                    <a:pt x="117" y="45"/>
                    <a:pt x="116" y="45"/>
                    <a:pt x="116" y="45"/>
                  </a:cubicBezTo>
                  <a:cubicBezTo>
                    <a:pt x="116" y="45"/>
                    <a:pt x="116" y="45"/>
                    <a:pt x="116" y="44"/>
                  </a:cubicBezTo>
                  <a:cubicBezTo>
                    <a:pt x="105" y="29"/>
                    <a:pt x="91" y="17"/>
                    <a:pt x="74" y="9"/>
                  </a:cubicBezTo>
                  <a:cubicBezTo>
                    <a:pt x="67" y="6"/>
                    <a:pt x="58" y="3"/>
                    <a:pt x="50" y="1"/>
                  </a:cubicBezTo>
                  <a:cubicBezTo>
                    <a:pt x="46" y="1"/>
                    <a:pt x="41" y="0"/>
                    <a:pt x="37" y="0"/>
                  </a:cubicBezTo>
                  <a:cubicBezTo>
                    <a:pt x="31" y="0"/>
                    <a:pt x="26" y="1"/>
                    <a:pt x="23" y="5"/>
                  </a:cubicBezTo>
                  <a:cubicBezTo>
                    <a:pt x="7" y="23"/>
                    <a:pt x="35" y="36"/>
                    <a:pt x="48" y="42"/>
                  </a:cubicBezTo>
                  <a:cubicBezTo>
                    <a:pt x="51" y="44"/>
                    <a:pt x="54" y="45"/>
                    <a:pt x="57" y="46"/>
                  </a:cubicBezTo>
                  <a:cubicBezTo>
                    <a:pt x="0" y="46"/>
                    <a:pt x="0" y="46"/>
                    <a:pt x="0" y="46"/>
                  </a:cubicBezTo>
                  <a:lnTo>
                    <a:pt x="0" y="105"/>
                  </a:lnTo>
                  <a:close/>
                  <a:moveTo>
                    <a:pt x="159" y="25"/>
                  </a:moveTo>
                  <a:cubicBezTo>
                    <a:pt x="169" y="20"/>
                    <a:pt x="182" y="14"/>
                    <a:pt x="193" y="14"/>
                  </a:cubicBezTo>
                  <a:cubicBezTo>
                    <a:pt x="194" y="14"/>
                    <a:pt x="195" y="14"/>
                    <a:pt x="196" y="14"/>
                  </a:cubicBezTo>
                  <a:cubicBezTo>
                    <a:pt x="203" y="15"/>
                    <a:pt x="194" y="20"/>
                    <a:pt x="192" y="21"/>
                  </a:cubicBezTo>
                  <a:cubicBezTo>
                    <a:pt x="189" y="23"/>
                    <a:pt x="187" y="25"/>
                    <a:pt x="184" y="26"/>
                  </a:cubicBezTo>
                  <a:cubicBezTo>
                    <a:pt x="177" y="30"/>
                    <a:pt x="171" y="33"/>
                    <a:pt x="165" y="35"/>
                  </a:cubicBezTo>
                  <a:cubicBezTo>
                    <a:pt x="156" y="38"/>
                    <a:pt x="147" y="40"/>
                    <a:pt x="138" y="41"/>
                  </a:cubicBezTo>
                  <a:cubicBezTo>
                    <a:pt x="144" y="35"/>
                    <a:pt x="152" y="29"/>
                    <a:pt x="159" y="25"/>
                  </a:cubicBezTo>
                  <a:close/>
                  <a:moveTo>
                    <a:pt x="49" y="26"/>
                  </a:moveTo>
                  <a:cubicBezTo>
                    <a:pt x="46" y="25"/>
                    <a:pt x="43" y="23"/>
                    <a:pt x="40" y="21"/>
                  </a:cubicBezTo>
                  <a:cubicBezTo>
                    <a:pt x="38" y="20"/>
                    <a:pt x="29" y="15"/>
                    <a:pt x="36" y="14"/>
                  </a:cubicBezTo>
                  <a:cubicBezTo>
                    <a:pt x="37" y="14"/>
                    <a:pt x="38" y="14"/>
                    <a:pt x="39" y="14"/>
                  </a:cubicBezTo>
                  <a:cubicBezTo>
                    <a:pt x="51" y="14"/>
                    <a:pt x="63" y="20"/>
                    <a:pt x="73" y="25"/>
                  </a:cubicBezTo>
                  <a:cubicBezTo>
                    <a:pt x="81" y="29"/>
                    <a:pt x="88" y="35"/>
                    <a:pt x="94" y="41"/>
                  </a:cubicBezTo>
                  <a:cubicBezTo>
                    <a:pt x="85" y="40"/>
                    <a:pt x="76" y="38"/>
                    <a:pt x="68" y="35"/>
                  </a:cubicBezTo>
                  <a:cubicBezTo>
                    <a:pt x="61" y="33"/>
                    <a:pt x="55" y="30"/>
                    <a:pt x="4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76" name="Shape 4457"/>
          <p:cNvSpPr/>
          <p:nvPr/>
        </p:nvSpPr>
        <p:spPr>
          <a:xfrm>
            <a:off x="4042666" y="2774743"/>
            <a:ext cx="346325" cy="354403"/>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1C1C1E"/>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grpSp>
        <p:nvGrpSpPr>
          <p:cNvPr id="74" name="组合 73"/>
          <p:cNvGrpSpPr/>
          <p:nvPr/>
        </p:nvGrpSpPr>
        <p:grpSpPr>
          <a:xfrm rot="18900000">
            <a:off x="-85823" y="202000"/>
            <a:ext cx="821246" cy="245601"/>
            <a:chOff x="7342060" y="1829306"/>
            <a:chExt cx="283479" cy="84777"/>
          </a:xfrm>
        </p:grpSpPr>
        <p:sp>
          <p:nvSpPr>
            <p:cNvPr id="77"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8"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9"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80" name="组合 79"/>
          <p:cNvGrpSpPr/>
          <p:nvPr/>
        </p:nvGrpSpPr>
        <p:grpSpPr>
          <a:xfrm>
            <a:off x="11910222" y="6571459"/>
            <a:ext cx="281778" cy="286541"/>
            <a:chOff x="11931652" y="6596062"/>
            <a:chExt cx="281778" cy="286541"/>
          </a:xfrm>
        </p:grpSpPr>
        <p:sp>
          <p:nvSpPr>
            <p:cNvPr id="81"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2"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90" name="TextBox 57"/>
          <p:cNvSpPr txBox="1"/>
          <p:nvPr/>
        </p:nvSpPr>
        <p:spPr>
          <a:xfrm>
            <a:off x="4924851" y="515484"/>
            <a:ext cx="2342308"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TABLE OF CONTENTS</a:t>
            </a:r>
          </a:p>
        </p:txBody>
      </p:sp>
      <p:grpSp>
        <p:nvGrpSpPr>
          <p:cNvPr id="91" name="Group 58"/>
          <p:cNvGrpSpPr/>
          <p:nvPr/>
        </p:nvGrpSpPr>
        <p:grpSpPr>
          <a:xfrm>
            <a:off x="5821902" y="1199510"/>
            <a:ext cx="548198" cy="84777"/>
            <a:chOff x="11643803" y="3980625"/>
            <a:chExt cx="1096395" cy="169554"/>
          </a:xfrm>
        </p:grpSpPr>
        <p:sp>
          <p:nvSpPr>
            <p:cNvPr id="92"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3"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4"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95"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96"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246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strVal val="#ppt_w+.3"/>
                                          </p:val>
                                        </p:tav>
                                        <p:tav tm="100000">
                                          <p:val>
                                            <p:strVal val="#ppt_w"/>
                                          </p:val>
                                        </p:tav>
                                      </p:tavLst>
                                    </p:anim>
                                    <p:anim calcmode="lin" valueType="num">
                                      <p:cBhvr>
                                        <p:cTn id="8" dur="500" fill="hold"/>
                                        <p:tgtEl>
                                          <p:spTgt spid="90"/>
                                        </p:tgtEl>
                                        <p:attrNameLst>
                                          <p:attrName>ppt_h</p:attrName>
                                        </p:attrNameLst>
                                      </p:cBhvr>
                                      <p:tavLst>
                                        <p:tav tm="0">
                                          <p:val>
                                            <p:strVal val="#ppt_h"/>
                                          </p:val>
                                        </p:tav>
                                        <p:tav tm="100000">
                                          <p:val>
                                            <p:strVal val="#ppt_h"/>
                                          </p:val>
                                        </p:tav>
                                      </p:tavLst>
                                    </p:anim>
                                    <p:animEffect transition="in" filter="fade">
                                      <p:cBhvr>
                                        <p:cTn id="9" dur="500"/>
                                        <p:tgtEl>
                                          <p:spTgt spid="9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250"/>
                                        <p:tgtEl>
                                          <p:spTgt spid="91"/>
                                        </p:tgtEl>
                                      </p:cBhvr>
                                    </p:animEffect>
                                  </p:childTnLst>
                                </p:cTn>
                              </p:par>
                            </p:childTnLst>
                          </p:cTn>
                        </p:par>
                        <p:par>
                          <p:cTn id="14" fill="hold">
                            <p:stCondLst>
                              <p:cond delay="750"/>
                            </p:stCondLst>
                            <p:childTnLst>
                              <p:par>
                                <p:cTn id="15" presetID="53" presetClass="entr" presetSubtype="16"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nodeType="withEffect">
                                  <p:stCondLst>
                                    <p:cond delay="5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childTnLst>
                          </p:cTn>
                        </p:par>
                        <p:par>
                          <p:cTn id="30" fill="hold">
                            <p:stCondLst>
                              <p:cond delay="1750"/>
                            </p:stCondLst>
                            <p:childTnLst>
                              <p:par>
                                <p:cTn id="31" presetID="12" presetClass="entr" presetSubtype="4"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p:tgtEl>
                                          <p:spTgt spid="47"/>
                                        </p:tgtEl>
                                        <p:attrNameLst>
                                          <p:attrName>ppt_y</p:attrName>
                                        </p:attrNameLst>
                                      </p:cBhvr>
                                      <p:tavLst>
                                        <p:tav tm="0">
                                          <p:val>
                                            <p:strVal val="#ppt_y+#ppt_h*1.125000"/>
                                          </p:val>
                                        </p:tav>
                                        <p:tav tm="100000">
                                          <p:val>
                                            <p:strVal val="#ppt_y"/>
                                          </p:val>
                                        </p:tav>
                                      </p:tavLst>
                                    </p:anim>
                                    <p:animEffect transition="in" filter="wipe(up)">
                                      <p:cBhvr>
                                        <p:cTn id="34" dur="500"/>
                                        <p:tgtEl>
                                          <p:spTgt spid="47"/>
                                        </p:tgtEl>
                                      </p:cBhvr>
                                    </p:animEffect>
                                  </p:childTnLst>
                                </p:cTn>
                              </p:par>
                            </p:childTnLst>
                          </p:cTn>
                        </p:par>
                        <p:par>
                          <p:cTn id="35" fill="hold">
                            <p:stCondLst>
                              <p:cond delay="2250"/>
                            </p:stCondLst>
                            <p:childTnLst>
                              <p:par>
                                <p:cTn id="36" presetID="10" presetClass="entr" presetSubtype="0" fill="hold" grpId="0" nodeType="after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250"/>
                                        <p:tgtEl>
                                          <p:spTgt spid="69"/>
                                        </p:tgtEl>
                                      </p:cBhvr>
                                    </p:animEffect>
                                  </p:childTnLst>
                                </p:cTn>
                              </p:par>
                            </p:childTnLst>
                          </p:cTn>
                        </p:par>
                        <p:par>
                          <p:cTn id="39" fill="hold">
                            <p:stCondLst>
                              <p:cond delay="2500"/>
                            </p:stCondLst>
                            <p:childTnLst>
                              <p:par>
                                <p:cTn id="40" presetID="22" presetClass="entr" presetSubtype="4"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250"/>
                                        <p:tgtEl>
                                          <p:spTgt spid="15"/>
                                        </p:tgtEl>
                                      </p:cBhvr>
                                    </p:animEffect>
                                  </p:childTnLst>
                                </p:cTn>
                              </p:par>
                            </p:childTnLst>
                          </p:cTn>
                        </p:par>
                        <p:par>
                          <p:cTn id="43" fill="hold">
                            <p:stCondLst>
                              <p:cond delay="2750"/>
                            </p:stCondLst>
                            <p:childTnLst>
                              <p:par>
                                <p:cTn id="44" presetID="53" presetClass="entr" presetSubtype="16"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p:cTn id="46" dur="500" fill="hold"/>
                                        <p:tgtEl>
                                          <p:spTgt spid="38"/>
                                        </p:tgtEl>
                                        <p:attrNameLst>
                                          <p:attrName>ppt_w</p:attrName>
                                        </p:attrNameLst>
                                      </p:cBhvr>
                                      <p:tavLst>
                                        <p:tav tm="0">
                                          <p:val>
                                            <p:fltVal val="0"/>
                                          </p:val>
                                        </p:tav>
                                        <p:tav tm="100000">
                                          <p:val>
                                            <p:strVal val="#ppt_w"/>
                                          </p:val>
                                        </p:tav>
                                      </p:tavLst>
                                    </p:anim>
                                    <p:anim calcmode="lin" valueType="num">
                                      <p:cBhvr>
                                        <p:cTn id="47" dur="500" fill="hold"/>
                                        <p:tgtEl>
                                          <p:spTgt spid="38"/>
                                        </p:tgtEl>
                                        <p:attrNameLst>
                                          <p:attrName>ppt_h</p:attrName>
                                        </p:attrNameLst>
                                      </p:cBhvr>
                                      <p:tavLst>
                                        <p:tav tm="0">
                                          <p:val>
                                            <p:fltVal val="0"/>
                                          </p:val>
                                        </p:tav>
                                        <p:tav tm="100000">
                                          <p:val>
                                            <p:strVal val="#ppt_h"/>
                                          </p:val>
                                        </p:tav>
                                      </p:tavLst>
                                    </p:anim>
                                    <p:animEffect transition="in" filter="fade">
                                      <p:cBhvr>
                                        <p:cTn id="48" dur="500"/>
                                        <p:tgtEl>
                                          <p:spTgt spid="38"/>
                                        </p:tgtEl>
                                      </p:cBhvr>
                                    </p:animEffect>
                                  </p:childTnLst>
                                </p:cTn>
                              </p:par>
                              <p:par>
                                <p:cTn id="49" presetID="53" presetClass="entr" presetSubtype="16" fill="hold" grpId="0" nodeType="withEffect">
                                  <p:stCondLst>
                                    <p:cond delay="250"/>
                                  </p:stCondLst>
                                  <p:childTnLst>
                                    <p:set>
                                      <p:cBhvr>
                                        <p:cTn id="50" dur="1" fill="hold">
                                          <p:stCondLst>
                                            <p:cond delay="0"/>
                                          </p:stCondLst>
                                        </p:cTn>
                                        <p:tgtEl>
                                          <p:spTgt spid="55"/>
                                        </p:tgtEl>
                                        <p:attrNameLst>
                                          <p:attrName>style.visibility</p:attrName>
                                        </p:attrNameLst>
                                      </p:cBhvr>
                                      <p:to>
                                        <p:strVal val="visible"/>
                                      </p:to>
                                    </p:set>
                                    <p:anim calcmode="lin" valueType="num">
                                      <p:cBhvr>
                                        <p:cTn id="51" dur="500" fill="hold"/>
                                        <p:tgtEl>
                                          <p:spTgt spid="55"/>
                                        </p:tgtEl>
                                        <p:attrNameLst>
                                          <p:attrName>ppt_w</p:attrName>
                                        </p:attrNameLst>
                                      </p:cBhvr>
                                      <p:tavLst>
                                        <p:tav tm="0">
                                          <p:val>
                                            <p:fltVal val="0"/>
                                          </p:val>
                                        </p:tav>
                                        <p:tav tm="100000">
                                          <p:val>
                                            <p:strVal val="#ppt_w"/>
                                          </p:val>
                                        </p:tav>
                                      </p:tavLst>
                                    </p:anim>
                                    <p:anim calcmode="lin" valueType="num">
                                      <p:cBhvr>
                                        <p:cTn id="52" dur="500" fill="hold"/>
                                        <p:tgtEl>
                                          <p:spTgt spid="55"/>
                                        </p:tgtEl>
                                        <p:attrNameLst>
                                          <p:attrName>ppt_h</p:attrName>
                                        </p:attrNameLst>
                                      </p:cBhvr>
                                      <p:tavLst>
                                        <p:tav tm="0">
                                          <p:val>
                                            <p:fltVal val="0"/>
                                          </p:val>
                                        </p:tav>
                                        <p:tav tm="100000">
                                          <p:val>
                                            <p:strVal val="#ppt_h"/>
                                          </p:val>
                                        </p:tav>
                                      </p:tavLst>
                                    </p:anim>
                                    <p:animEffect transition="in" filter="fade">
                                      <p:cBhvr>
                                        <p:cTn id="53" dur="500"/>
                                        <p:tgtEl>
                                          <p:spTgt spid="55"/>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76"/>
                                        </p:tgtEl>
                                        <p:attrNameLst>
                                          <p:attrName>style.visibility</p:attrName>
                                        </p:attrNameLst>
                                      </p:cBhvr>
                                      <p:to>
                                        <p:strVal val="visible"/>
                                      </p:to>
                                    </p:set>
                                    <p:anim calcmode="lin" valueType="num">
                                      <p:cBhvr>
                                        <p:cTn id="56" dur="500" fill="hold"/>
                                        <p:tgtEl>
                                          <p:spTgt spid="76"/>
                                        </p:tgtEl>
                                        <p:attrNameLst>
                                          <p:attrName>ppt_w</p:attrName>
                                        </p:attrNameLst>
                                      </p:cBhvr>
                                      <p:tavLst>
                                        <p:tav tm="0">
                                          <p:val>
                                            <p:fltVal val="0"/>
                                          </p:val>
                                        </p:tav>
                                        <p:tav tm="100000">
                                          <p:val>
                                            <p:strVal val="#ppt_w"/>
                                          </p:val>
                                        </p:tav>
                                      </p:tavLst>
                                    </p:anim>
                                    <p:anim calcmode="lin" valueType="num">
                                      <p:cBhvr>
                                        <p:cTn id="57" dur="500" fill="hold"/>
                                        <p:tgtEl>
                                          <p:spTgt spid="76"/>
                                        </p:tgtEl>
                                        <p:attrNameLst>
                                          <p:attrName>ppt_h</p:attrName>
                                        </p:attrNameLst>
                                      </p:cBhvr>
                                      <p:tavLst>
                                        <p:tav tm="0">
                                          <p:val>
                                            <p:fltVal val="0"/>
                                          </p:val>
                                        </p:tav>
                                        <p:tav tm="100000">
                                          <p:val>
                                            <p:strVal val="#ppt_h"/>
                                          </p:val>
                                        </p:tav>
                                      </p:tavLst>
                                    </p:anim>
                                    <p:animEffect transition="in" filter="fade">
                                      <p:cBhvr>
                                        <p:cTn id="58" dur="500"/>
                                        <p:tgtEl>
                                          <p:spTgt spid="76"/>
                                        </p:tgtEl>
                                      </p:cBhvr>
                                    </p:animEffect>
                                  </p:childTnLst>
                                </p:cTn>
                              </p:par>
                            </p:childTnLst>
                          </p:cTn>
                        </p:par>
                        <p:par>
                          <p:cTn id="59" fill="hold">
                            <p:stCondLst>
                              <p:cond delay="3750"/>
                            </p:stCondLst>
                            <p:childTnLst>
                              <p:par>
                                <p:cTn id="60" presetID="12" presetClass="entr" presetSubtype="1"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500"/>
                                        <p:tgtEl>
                                          <p:spTgt spid="65"/>
                                        </p:tgtEl>
                                        <p:attrNameLst>
                                          <p:attrName>ppt_y</p:attrName>
                                        </p:attrNameLst>
                                      </p:cBhvr>
                                      <p:tavLst>
                                        <p:tav tm="0">
                                          <p:val>
                                            <p:strVal val="#ppt_y-#ppt_h*1.125000"/>
                                          </p:val>
                                        </p:tav>
                                        <p:tav tm="100000">
                                          <p:val>
                                            <p:strVal val="#ppt_y"/>
                                          </p:val>
                                        </p:tav>
                                      </p:tavLst>
                                    </p:anim>
                                    <p:animEffect transition="in" filter="wipe(down)">
                                      <p:cBhvr>
                                        <p:cTn id="63" dur="500"/>
                                        <p:tgtEl>
                                          <p:spTgt spid="65"/>
                                        </p:tgtEl>
                                      </p:cBhvr>
                                    </p:animEffect>
                                  </p:childTnLst>
                                </p:cTn>
                              </p:par>
                            </p:childTnLst>
                          </p:cTn>
                        </p:par>
                        <p:par>
                          <p:cTn id="64" fill="hold">
                            <p:stCondLst>
                              <p:cond delay="4250"/>
                            </p:stCondLst>
                            <p:childTnLst>
                              <p:par>
                                <p:cTn id="65" presetID="10" presetClass="entr" presetSubtype="0"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250"/>
                                        <p:tgtEl>
                                          <p:spTgt spid="70"/>
                                        </p:tgtEl>
                                      </p:cBhvr>
                                    </p:animEffect>
                                  </p:childTnLst>
                                </p:cTn>
                              </p:par>
                            </p:childTnLst>
                          </p:cTn>
                        </p:par>
                        <p:par>
                          <p:cTn id="68" fill="hold">
                            <p:stCondLst>
                              <p:cond delay="4500"/>
                            </p:stCondLst>
                            <p:childTnLst>
                              <p:par>
                                <p:cTn id="69" presetID="22" presetClass="entr" presetSubtype="1"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up)">
                                      <p:cBhvr>
                                        <p:cTn id="71" dur="250"/>
                                        <p:tgtEl>
                                          <p:spTgt spid="20"/>
                                        </p:tgtEl>
                                      </p:cBhvr>
                                    </p:animEffect>
                                  </p:childTnLst>
                                </p:cTn>
                              </p:par>
                            </p:childTnLst>
                          </p:cTn>
                        </p:par>
                        <p:par>
                          <p:cTn id="72" fill="hold">
                            <p:stCondLst>
                              <p:cond delay="4750"/>
                            </p:stCondLst>
                            <p:childTnLst>
                              <p:par>
                                <p:cTn id="73" presetID="53" presetClass="entr" presetSubtype="16" fill="hold" grpId="0" nodeType="after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ppt_w</p:attrName>
                                        </p:attrNameLst>
                                      </p:cBhvr>
                                      <p:tavLst>
                                        <p:tav tm="0">
                                          <p:val>
                                            <p:fltVal val="0"/>
                                          </p:val>
                                        </p:tav>
                                        <p:tav tm="100000">
                                          <p:val>
                                            <p:strVal val="#ppt_w"/>
                                          </p:val>
                                        </p:tav>
                                      </p:tavLst>
                                    </p:anim>
                                    <p:anim calcmode="lin" valueType="num">
                                      <p:cBhvr>
                                        <p:cTn id="76" dur="500" fill="hold"/>
                                        <p:tgtEl>
                                          <p:spTgt spid="35"/>
                                        </p:tgtEl>
                                        <p:attrNameLst>
                                          <p:attrName>ppt_h</p:attrName>
                                        </p:attrNameLst>
                                      </p:cBhvr>
                                      <p:tavLst>
                                        <p:tav tm="0">
                                          <p:val>
                                            <p:fltVal val="0"/>
                                          </p:val>
                                        </p:tav>
                                        <p:tav tm="100000">
                                          <p:val>
                                            <p:strVal val="#ppt_h"/>
                                          </p:val>
                                        </p:tav>
                                      </p:tavLst>
                                    </p:anim>
                                    <p:animEffect transition="in" filter="fade">
                                      <p:cBhvr>
                                        <p:cTn id="77" dur="500"/>
                                        <p:tgtEl>
                                          <p:spTgt spid="35"/>
                                        </p:tgtEl>
                                      </p:cBhvr>
                                    </p:animEffect>
                                  </p:childTnLst>
                                </p:cTn>
                              </p:par>
                              <p:par>
                                <p:cTn id="78" presetID="53" presetClass="entr" presetSubtype="16" fill="hold" grpId="0" nodeType="withEffect">
                                  <p:stCondLst>
                                    <p:cond delay="250"/>
                                  </p:stCondLst>
                                  <p:childTnLst>
                                    <p:set>
                                      <p:cBhvr>
                                        <p:cTn id="79" dur="1" fill="hold">
                                          <p:stCondLst>
                                            <p:cond delay="0"/>
                                          </p:stCondLst>
                                        </p:cTn>
                                        <p:tgtEl>
                                          <p:spTgt spid="59"/>
                                        </p:tgtEl>
                                        <p:attrNameLst>
                                          <p:attrName>style.visibility</p:attrName>
                                        </p:attrNameLst>
                                      </p:cBhvr>
                                      <p:to>
                                        <p:strVal val="visible"/>
                                      </p:to>
                                    </p:set>
                                    <p:anim calcmode="lin" valueType="num">
                                      <p:cBhvr>
                                        <p:cTn id="80" dur="500" fill="hold"/>
                                        <p:tgtEl>
                                          <p:spTgt spid="59"/>
                                        </p:tgtEl>
                                        <p:attrNameLst>
                                          <p:attrName>ppt_w</p:attrName>
                                        </p:attrNameLst>
                                      </p:cBhvr>
                                      <p:tavLst>
                                        <p:tav tm="0">
                                          <p:val>
                                            <p:fltVal val="0"/>
                                          </p:val>
                                        </p:tav>
                                        <p:tav tm="100000">
                                          <p:val>
                                            <p:strVal val="#ppt_w"/>
                                          </p:val>
                                        </p:tav>
                                      </p:tavLst>
                                    </p:anim>
                                    <p:anim calcmode="lin" valueType="num">
                                      <p:cBhvr>
                                        <p:cTn id="81" dur="500" fill="hold"/>
                                        <p:tgtEl>
                                          <p:spTgt spid="59"/>
                                        </p:tgtEl>
                                        <p:attrNameLst>
                                          <p:attrName>ppt_h</p:attrName>
                                        </p:attrNameLst>
                                      </p:cBhvr>
                                      <p:tavLst>
                                        <p:tav tm="0">
                                          <p:val>
                                            <p:fltVal val="0"/>
                                          </p:val>
                                        </p:tav>
                                        <p:tav tm="100000">
                                          <p:val>
                                            <p:strVal val="#ppt_h"/>
                                          </p:val>
                                        </p:tav>
                                      </p:tavLst>
                                    </p:anim>
                                    <p:animEffect transition="in" filter="fade">
                                      <p:cBhvr>
                                        <p:cTn id="82" dur="500"/>
                                        <p:tgtEl>
                                          <p:spTgt spid="59"/>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Effect transition="in" filter="fade">
                                      <p:cBhvr>
                                        <p:cTn id="87" dur="500"/>
                                        <p:tgtEl>
                                          <p:spTgt spid="39"/>
                                        </p:tgtEl>
                                      </p:cBhvr>
                                    </p:animEffect>
                                  </p:childTnLst>
                                </p:cTn>
                              </p:par>
                            </p:childTnLst>
                          </p:cTn>
                        </p:par>
                        <p:par>
                          <p:cTn id="88" fill="hold">
                            <p:stCondLst>
                              <p:cond delay="5750"/>
                            </p:stCondLst>
                            <p:childTnLst>
                              <p:par>
                                <p:cTn id="89" presetID="12" presetClass="entr" presetSubtype="4"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 calcmode="lin" valueType="num">
                                      <p:cBhvr additive="base">
                                        <p:cTn id="91" dur="500"/>
                                        <p:tgtEl>
                                          <p:spTgt spid="66"/>
                                        </p:tgtEl>
                                        <p:attrNameLst>
                                          <p:attrName>ppt_y</p:attrName>
                                        </p:attrNameLst>
                                      </p:cBhvr>
                                      <p:tavLst>
                                        <p:tav tm="0">
                                          <p:val>
                                            <p:strVal val="#ppt_y+#ppt_h*1.125000"/>
                                          </p:val>
                                        </p:tav>
                                        <p:tav tm="100000">
                                          <p:val>
                                            <p:strVal val="#ppt_y"/>
                                          </p:val>
                                        </p:tav>
                                      </p:tavLst>
                                    </p:anim>
                                    <p:animEffect transition="in" filter="wipe(up)">
                                      <p:cBhvr>
                                        <p:cTn id="92" dur="500"/>
                                        <p:tgtEl>
                                          <p:spTgt spid="66"/>
                                        </p:tgtEl>
                                      </p:cBhvr>
                                    </p:animEffect>
                                  </p:childTnLst>
                                </p:cTn>
                              </p:par>
                            </p:childTnLst>
                          </p:cTn>
                        </p:par>
                        <p:par>
                          <p:cTn id="93" fill="hold">
                            <p:stCondLst>
                              <p:cond delay="6250"/>
                            </p:stCondLst>
                            <p:childTnLst>
                              <p:par>
                                <p:cTn id="94" presetID="10" presetClass="entr" presetSubtype="0" fill="hold" grpId="0" nodeType="afterEffect">
                                  <p:stCondLst>
                                    <p:cond delay="0"/>
                                  </p:stCondLst>
                                  <p:childTnLst>
                                    <p:set>
                                      <p:cBhvr>
                                        <p:cTn id="95" dur="1" fill="hold">
                                          <p:stCondLst>
                                            <p:cond delay="0"/>
                                          </p:stCondLst>
                                        </p:cTn>
                                        <p:tgtEl>
                                          <p:spTgt spid="72"/>
                                        </p:tgtEl>
                                        <p:attrNameLst>
                                          <p:attrName>style.visibility</p:attrName>
                                        </p:attrNameLst>
                                      </p:cBhvr>
                                      <p:to>
                                        <p:strVal val="visible"/>
                                      </p:to>
                                    </p:set>
                                    <p:animEffect transition="in" filter="fade">
                                      <p:cBhvr>
                                        <p:cTn id="96" dur="250"/>
                                        <p:tgtEl>
                                          <p:spTgt spid="72"/>
                                        </p:tgtEl>
                                      </p:cBhvr>
                                    </p:animEffect>
                                  </p:childTnLst>
                                </p:cTn>
                              </p:par>
                            </p:childTnLst>
                          </p:cTn>
                        </p:par>
                        <p:par>
                          <p:cTn id="97" fill="hold">
                            <p:stCondLst>
                              <p:cond delay="6500"/>
                            </p:stCondLst>
                            <p:childTnLst>
                              <p:par>
                                <p:cTn id="98" presetID="22" presetClass="entr" presetSubtype="4" fill="hold" nodeType="afterEffect">
                                  <p:stCondLst>
                                    <p:cond delay="0"/>
                                  </p:stCondLst>
                                  <p:childTnLst>
                                    <p:set>
                                      <p:cBhvr>
                                        <p:cTn id="99" dur="1" fill="hold">
                                          <p:stCondLst>
                                            <p:cond delay="0"/>
                                          </p:stCondLst>
                                        </p:cTn>
                                        <p:tgtEl>
                                          <p:spTgt spid="23"/>
                                        </p:tgtEl>
                                        <p:attrNameLst>
                                          <p:attrName>style.visibility</p:attrName>
                                        </p:attrNameLst>
                                      </p:cBhvr>
                                      <p:to>
                                        <p:strVal val="visible"/>
                                      </p:to>
                                    </p:set>
                                    <p:animEffect transition="in" filter="wipe(down)">
                                      <p:cBhvr>
                                        <p:cTn id="100" dur="250"/>
                                        <p:tgtEl>
                                          <p:spTgt spid="23"/>
                                        </p:tgtEl>
                                      </p:cBhvr>
                                    </p:animEffect>
                                  </p:childTnLst>
                                </p:cTn>
                              </p:par>
                            </p:childTnLst>
                          </p:cTn>
                        </p:par>
                        <p:par>
                          <p:cTn id="101" fill="hold">
                            <p:stCondLst>
                              <p:cond delay="6750"/>
                            </p:stCondLst>
                            <p:childTnLst>
                              <p:par>
                                <p:cTn id="102" presetID="53" presetClass="entr" presetSubtype="16" fill="hold" grpId="0" nodeType="afterEffect">
                                  <p:stCondLst>
                                    <p:cond delay="0"/>
                                  </p:stCondLst>
                                  <p:childTnLst>
                                    <p:set>
                                      <p:cBhvr>
                                        <p:cTn id="103" dur="1" fill="hold">
                                          <p:stCondLst>
                                            <p:cond delay="0"/>
                                          </p:stCondLst>
                                        </p:cTn>
                                        <p:tgtEl>
                                          <p:spTgt spid="43"/>
                                        </p:tgtEl>
                                        <p:attrNameLst>
                                          <p:attrName>style.visibility</p:attrName>
                                        </p:attrNameLst>
                                      </p:cBhvr>
                                      <p:to>
                                        <p:strVal val="visible"/>
                                      </p:to>
                                    </p:set>
                                    <p:anim calcmode="lin" valueType="num">
                                      <p:cBhvr>
                                        <p:cTn id="104" dur="500" fill="hold"/>
                                        <p:tgtEl>
                                          <p:spTgt spid="43"/>
                                        </p:tgtEl>
                                        <p:attrNameLst>
                                          <p:attrName>ppt_w</p:attrName>
                                        </p:attrNameLst>
                                      </p:cBhvr>
                                      <p:tavLst>
                                        <p:tav tm="0">
                                          <p:val>
                                            <p:fltVal val="0"/>
                                          </p:val>
                                        </p:tav>
                                        <p:tav tm="100000">
                                          <p:val>
                                            <p:strVal val="#ppt_w"/>
                                          </p:val>
                                        </p:tav>
                                      </p:tavLst>
                                    </p:anim>
                                    <p:anim calcmode="lin" valueType="num">
                                      <p:cBhvr>
                                        <p:cTn id="105" dur="500" fill="hold"/>
                                        <p:tgtEl>
                                          <p:spTgt spid="43"/>
                                        </p:tgtEl>
                                        <p:attrNameLst>
                                          <p:attrName>ppt_h</p:attrName>
                                        </p:attrNameLst>
                                      </p:cBhvr>
                                      <p:tavLst>
                                        <p:tav tm="0">
                                          <p:val>
                                            <p:fltVal val="0"/>
                                          </p:val>
                                        </p:tav>
                                        <p:tav tm="100000">
                                          <p:val>
                                            <p:strVal val="#ppt_h"/>
                                          </p:val>
                                        </p:tav>
                                      </p:tavLst>
                                    </p:anim>
                                    <p:animEffect transition="in" filter="fade">
                                      <p:cBhvr>
                                        <p:cTn id="106" dur="500"/>
                                        <p:tgtEl>
                                          <p:spTgt spid="43"/>
                                        </p:tgtEl>
                                      </p:cBhvr>
                                    </p:animEffect>
                                  </p:childTnLst>
                                </p:cTn>
                              </p:par>
                              <p:par>
                                <p:cTn id="107" presetID="53" presetClass="entr" presetSubtype="16" fill="hold" grpId="0" nodeType="withEffect">
                                  <p:stCondLst>
                                    <p:cond delay="250"/>
                                  </p:stCondLst>
                                  <p:childTnLst>
                                    <p:set>
                                      <p:cBhvr>
                                        <p:cTn id="108" dur="1" fill="hold">
                                          <p:stCondLst>
                                            <p:cond delay="0"/>
                                          </p:stCondLst>
                                        </p:cTn>
                                        <p:tgtEl>
                                          <p:spTgt spid="58"/>
                                        </p:tgtEl>
                                        <p:attrNameLst>
                                          <p:attrName>style.visibility</p:attrName>
                                        </p:attrNameLst>
                                      </p:cBhvr>
                                      <p:to>
                                        <p:strVal val="visible"/>
                                      </p:to>
                                    </p:set>
                                    <p:anim calcmode="lin" valueType="num">
                                      <p:cBhvr>
                                        <p:cTn id="109" dur="500" fill="hold"/>
                                        <p:tgtEl>
                                          <p:spTgt spid="58"/>
                                        </p:tgtEl>
                                        <p:attrNameLst>
                                          <p:attrName>ppt_w</p:attrName>
                                        </p:attrNameLst>
                                      </p:cBhvr>
                                      <p:tavLst>
                                        <p:tav tm="0">
                                          <p:val>
                                            <p:fltVal val="0"/>
                                          </p:val>
                                        </p:tav>
                                        <p:tav tm="100000">
                                          <p:val>
                                            <p:strVal val="#ppt_w"/>
                                          </p:val>
                                        </p:tav>
                                      </p:tavLst>
                                    </p:anim>
                                    <p:anim calcmode="lin" valueType="num">
                                      <p:cBhvr>
                                        <p:cTn id="110" dur="500" fill="hold"/>
                                        <p:tgtEl>
                                          <p:spTgt spid="58"/>
                                        </p:tgtEl>
                                        <p:attrNameLst>
                                          <p:attrName>ppt_h</p:attrName>
                                        </p:attrNameLst>
                                      </p:cBhvr>
                                      <p:tavLst>
                                        <p:tav tm="0">
                                          <p:val>
                                            <p:fltVal val="0"/>
                                          </p:val>
                                        </p:tav>
                                        <p:tav tm="100000">
                                          <p:val>
                                            <p:strVal val="#ppt_h"/>
                                          </p:val>
                                        </p:tav>
                                      </p:tavLst>
                                    </p:anim>
                                    <p:animEffect transition="in" filter="fade">
                                      <p:cBhvr>
                                        <p:cTn id="111" dur="500"/>
                                        <p:tgtEl>
                                          <p:spTgt spid="58"/>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40"/>
                                        </p:tgtEl>
                                        <p:attrNameLst>
                                          <p:attrName>style.visibility</p:attrName>
                                        </p:attrNameLst>
                                      </p:cBhvr>
                                      <p:to>
                                        <p:strVal val="visible"/>
                                      </p:to>
                                    </p:set>
                                    <p:anim calcmode="lin" valueType="num">
                                      <p:cBhvr>
                                        <p:cTn id="114" dur="500" fill="hold"/>
                                        <p:tgtEl>
                                          <p:spTgt spid="40"/>
                                        </p:tgtEl>
                                        <p:attrNameLst>
                                          <p:attrName>ppt_w</p:attrName>
                                        </p:attrNameLst>
                                      </p:cBhvr>
                                      <p:tavLst>
                                        <p:tav tm="0">
                                          <p:val>
                                            <p:fltVal val="0"/>
                                          </p:val>
                                        </p:tav>
                                        <p:tav tm="100000">
                                          <p:val>
                                            <p:strVal val="#ppt_w"/>
                                          </p:val>
                                        </p:tav>
                                      </p:tavLst>
                                    </p:anim>
                                    <p:anim calcmode="lin" valueType="num">
                                      <p:cBhvr>
                                        <p:cTn id="115" dur="500" fill="hold"/>
                                        <p:tgtEl>
                                          <p:spTgt spid="40"/>
                                        </p:tgtEl>
                                        <p:attrNameLst>
                                          <p:attrName>ppt_h</p:attrName>
                                        </p:attrNameLst>
                                      </p:cBhvr>
                                      <p:tavLst>
                                        <p:tav tm="0">
                                          <p:val>
                                            <p:fltVal val="0"/>
                                          </p:val>
                                        </p:tav>
                                        <p:tav tm="100000">
                                          <p:val>
                                            <p:strVal val="#ppt_h"/>
                                          </p:val>
                                        </p:tav>
                                      </p:tavLst>
                                    </p:anim>
                                    <p:animEffect transition="in" filter="fade">
                                      <p:cBhvr>
                                        <p:cTn id="116" dur="500"/>
                                        <p:tgtEl>
                                          <p:spTgt spid="40"/>
                                        </p:tgtEl>
                                      </p:cBhvr>
                                    </p:animEffect>
                                  </p:childTnLst>
                                </p:cTn>
                              </p:par>
                            </p:childTnLst>
                          </p:cTn>
                        </p:par>
                        <p:par>
                          <p:cTn id="117" fill="hold">
                            <p:stCondLst>
                              <p:cond delay="7750"/>
                            </p:stCondLst>
                            <p:childTnLst>
                              <p:par>
                                <p:cTn id="118" presetID="12" presetClass="entr" presetSubtype="1" fill="hold" grpId="0" nodeType="afterEffect">
                                  <p:stCondLst>
                                    <p:cond delay="0"/>
                                  </p:stCondLst>
                                  <p:childTnLst>
                                    <p:set>
                                      <p:cBhvr>
                                        <p:cTn id="119" dur="1" fill="hold">
                                          <p:stCondLst>
                                            <p:cond delay="0"/>
                                          </p:stCondLst>
                                        </p:cTn>
                                        <p:tgtEl>
                                          <p:spTgt spid="67"/>
                                        </p:tgtEl>
                                        <p:attrNameLst>
                                          <p:attrName>style.visibility</p:attrName>
                                        </p:attrNameLst>
                                      </p:cBhvr>
                                      <p:to>
                                        <p:strVal val="visible"/>
                                      </p:to>
                                    </p:set>
                                    <p:anim calcmode="lin" valueType="num">
                                      <p:cBhvr additive="base">
                                        <p:cTn id="120" dur="500"/>
                                        <p:tgtEl>
                                          <p:spTgt spid="67"/>
                                        </p:tgtEl>
                                        <p:attrNameLst>
                                          <p:attrName>ppt_y</p:attrName>
                                        </p:attrNameLst>
                                      </p:cBhvr>
                                      <p:tavLst>
                                        <p:tav tm="0">
                                          <p:val>
                                            <p:strVal val="#ppt_y-#ppt_h*1.125000"/>
                                          </p:val>
                                        </p:tav>
                                        <p:tav tm="100000">
                                          <p:val>
                                            <p:strVal val="#ppt_y"/>
                                          </p:val>
                                        </p:tav>
                                      </p:tavLst>
                                    </p:anim>
                                    <p:animEffect transition="in" filter="wipe(down)">
                                      <p:cBhvr>
                                        <p:cTn id="121" dur="500"/>
                                        <p:tgtEl>
                                          <p:spTgt spid="67"/>
                                        </p:tgtEl>
                                      </p:cBhvr>
                                    </p:animEffect>
                                  </p:childTnLst>
                                </p:cTn>
                              </p:par>
                            </p:childTnLst>
                          </p:cTn>
                        </p:par>
                        <p:par>
                          <p:cTn id="122" fill="hold">
                            <p:stCondLst>
                              <p:cond delay="8250"/>
                            </p:stCondLst>
                            <p:childTnLst>
                              <p:par>
                                <p:cTn id="123" presetID="10" presetClass="entr" presetSubtype="0" fill="hold" grpId="0" nodeType="afterEffect">
                                  <p:stCondLst>
                                    <p:cond delay="0"/>
                                  </p:stCondLst>
                                  <p:childTnLst>
                                    <p:set>
                                      <p:cBhvr>
                                        <p:cTn id="124" dur="1" fill="hold">
                                          <p:stCondLst>
                                            <p:cond delay="0"/>
                                          </p:stCondLst>
                                        </p:cTn>
                                        <p:tgtEl>
                                          <p:spTgt spid="71"/>
                                        </p:tgtEl>
                                        <p:attrNameLst>
                                          <p:attrName>style.visibility</p:attrName>
                                        </p:attrNameLst>
                                      </p:cBhvr>
                                      <p:to>
                                        <p:strVal val="visible"/>
                                      </p:to>
                                    </p:set>
                                    <p:animEffect transition="in" filter="fade">
                                      <p:cBhvr>
                                        <p:cTn id="125" dur="250"/>
                                        <p:tgtEl>
                                          <p:spTgt spid="71"/>
                                        </p:tgtEl>
                                      </p:cBhvr>
                                    </p:animEffect>
                                  </p:childTnLst>
                                </p:cTn>
                              </p:par>
                            </p:childTnLst>
                          </p:cTn>
                        </p:par>
                        <p:par>
                          <p:cTn id="126" fill="hold">
                            <p:stCondLst>
                              <p:cond delay="8500"/>
                            </p:stCondLst>
                            <p:childTnLst>
                              <p:par>
                                <p:cTn id="127" presetID="22" presetClass="entr" presetSubtype="1" fill="hold" nodeType="afterEffect">
                                  <p:stCondLst>
                                    <p:cond delay="0"/>
                                  </p:stCondLst>
                                  <p:childTnLst>
                                    <p:set>
                                      <p:cBhvr>
                                        <p:cTn id="128" dur="1" fill="hold">
                                          <p:stCondLst>
                                            <p:cond delay="0"/>
                                          </p:stCondLst>
                                        </p:cTn>
                                        <p:tgtEl>
                                          <p:spTgt spid="25"/>
                                        </p:tgtEl>
                                        <p:attrNameLst>
                                          <p:attrName>style.visibility</p:attrName>
                                        </p:attrNameLst>
                                      </p:cBhvr>
                                      <p:to>
                                        <p:strVal val="visible"/>
                                      </p:to>
                                    </p:set>
                                    <p:animEffect transition="in" filter="wipe(up)">
                                      <p:cBhvr>
                                        <p:cTn id="129" dur="250"/>
                                        <p:tgtEl>
                                          <p:spTgt spid="25"/>
                                        </p:tgtEl>
                                      </p:cBhvr>
                                    </p:animEffect>
                                  </p:childTnLst>
                                </p:cTn>
                              </p:par>
                            </p:childTnLst>
                          </p:cTn>
                        </p:par>
                        <p:par>
                          <p:cTn id="130" fill="hold">
                            <p:stCondLst>
                              <p:cond delay="8750"/>
                            </p:stCondLst>
                            <p:childTnLst>
                              <p:par>
                                <p:cTn id="131" presetID="53" presetClass="entr" presetSubtype="16" fill="hold" grpId="0" nodeType="afterEffect">
                                  <p:stCondLst>
                                    <p:cond delay="0"/>
                                  </p:stCondLst>
                                  <p:childTnLst>
                                    <p:set>
                                      <p:cBhvr>
                                        <p:cTn id="132" dur="1" fill="hold">
                                          <p:stCondLst>
                                            <p:cond delay="0"/>
                                          </p:stCondLst>
                                        </p:cTn>
                                        <p:tgtEl>
                                          <p:spTgt spid="42"/>
                                        </p:tgtEl>
                                        <p:attrNameLst>
                                          <p:attrName>style.visibility</p:attrName>
                                        </p:attrNameLst>
                                      </p:cBhvr>
                                      <p:to>
                                        <p:strVal val="visible"/>
                                      </p:to>
                                    </p:set>
                                    <p:anim calcmode="lin" valueType="num">
                                      <p:cBhvr>
                                        <p:cTn id="133" dur="500" fill="hold"/>
                                        <p:tgtEl>
                                          <p:spTgt spid="42"/>
                                        </p:tgtEl>
                                        <p:attrNameLst>
                                          <p:attrName>ppt_w</p:attrName>
                                        </p:attrNameLst>
                                      </p:cBhvr>
                                      <p:tavLst>
                                        <p:tav tm="0">
                                          <p:val>
                                            <p:fltVal val="0"/>
                                          </p:val>
                                        </p:tav>
                                        <p:tav tm="100000">
                                          <p:val>
                                            <p:strVal val="#ppt_w"/>
                                          </p:val>
                                        </p:tav>
                                      </p:tavLst>
                                    </p:anim>
                                    <p:anim calcmode="lin" valueType="num">
                                      <p:cBhvr>
                                        <p:cTn id="134" dur="500" fill="hold"/>
                                        <p:tgtEl>
                                          <p:spTgt spid="42"/>
                                        </p:tgtEl>
                                        <p:attrNameLst>
                                          <p:attrName>ppt_h</p:attrName>
                                        </p:attrNameLst>
                                      </p:cBhvr>
                                      <p:tavLst>
                                        <p:tav tm="0">
                                          <p:val>
                                            <p:fltVal val="0"/>
                                          </p:val>
                                        </p:tav>
                                        <p:tav tm="100000">
                                          <p:val>
                                            <p:strVal val="#ppt_h"/>
                                          </p:val>
                                        </p:tav>
                                      </p:tavLst>
                                    </p:anim>
                                    <p:animEffect transition="in" filter="fade">
                                      <p:cBhvr>
                                        <p:cTn id="135" dur="500"/>
                                        <p:tgtEl>
                                          <p:spTgt spid="42"/>
                                        </p:tgtEl>
                                      </p:cBhvr>
                                    </p:animEffect>
                                  </p:childTnLst>
                                </p:cTn>
                              </p:par>
                              <p:par>
                                <p:cTn id="136" presetID="53" presetClass="entr" presetSubtype="16" fill="hold" grpId="0" nodeType="withEffect">
                                  <p:stCondLst>
                                    <p:cond delay="250"/>
                                  </p:stCondLst>
                                  <p:childTnLst>
                                    <p:set>
                                      <p:cBhvr>
                                        <p:cTn id="137" dur="1" fill="hold">
                                          <p:stCondLst>
                                            <p:cond delay="0"/>
                                          </p:stCondLst>
                                        </p:cTn>
                                        <p:tgtEl>
                                          <p:spTgt spid="63"/>
                                        </p:tgtEl>
                                        <p:attrNameLst>
                                          <p:attrName>style.visibility</p:attrName>
                                        </p:attrNameLst>
                                      </p:cBhvr>
                                      <p:to>
                                        <p:strVal val="visible"/>
                                      </p:to>
                                    </p:set>
                                    <p:anim calcmode="lin" valueType="num">
                                      <p:cBhvr>
                                        <p:cTn id="138" dur="500" fill="hold"/>
                                        <p:tgtEl>
                                          <p:spTgt spid="63"/>
                                        </p:tgtEl>
                                        <p:attrNameLst>
                                          <p:attrName>ppt_w</p:attrName>
                                        </p:attrNameLst>
                                      </p:cBhvr>
                                      <p:tavLst>
                                        <p:tav tm="0">
                                          <p:val>
                                            <p:fltVal val="0"/>
                                          </p:val>
                                        </p:tav>
                                        <p:tav tm="100000">
                                          <p:val>
                                            <p:strVal val="#ppt_w"/>
                                          </p:val>
                                        </p:tav>
                                      </p:tavLst>
                                    </p:anim>
                                    <p:anim calcmode="lin" valueType="num">
                                      <p:cBhvr>
                                        <p:cTn id="139" dur="500" fill="hold"/>
                                        <p:tgtEl>
                                          <p:spTgt spid="63"/>
                                        </p:tgtEl>
                                        <p:attrNameLst>
                                          <p:attrName>ppt_h</p:attrName>
                                        </p:attrNameLst>
                                      </p:cBhvr>
                                      <p:tavLst>
                                        <p:tav tm="0">
                                          <p:val>
                                            <p:fltVal val="0"/>
                                          </p:val>
                                        </p:tav>
                                        <p:tav tm="100000">
                                          <p:val>
                                            <p:strVal val="#ppt_h"/>
                                          </p:val>
                                        </p:tav>
                                      </p:tavLst>
                                    </p:anim>
                                    <p:animEffect transition="in" filter="fade">
                                      <p:cBhvr>
                                        <p:cTn id="140" dur="500"/>
                                        <p:tgtEl>
                                          <p:spTgt spid="63"/>
                                        </p:tgtEl>
                                      </p:cBhvr>
                                    </p:animEffect>
                                  </p:childTnLst>
                                </p:cTn>
                              </p:par>
                              <p:par>
                                <p:cTn id="141" presetID="53" presetClass="entr" presetSubtype="16" fill="hold" nodeType="withEffect">
                                  <p:stCondLst>
                                    <p:cond delay="500"/>
                                  </p:stCondLst>
                                  <p:childTnLst>
                                    <p:set>
                                      <p:cBhvr>
                                        <p:cTn id="142" dur="1" fill="hold">
                                          <p:stCondLst>
                                            <p:cond delay="0"/>
                                          </p:stCondLst>
                                        </p:cTn>
                                        <p:tgtEl>
                                          <p:spTgt spid="62"/>
                                        </p:tgtEl>
                                        <p:attrNameLst>
                                          <p:attrName>style.visibility</p:attrName>
                                        </p:attrNameLst>
                                      </p:cBhvr>
                                      <p:to>
                                        <p:strVal val="visible"/>
                                      </p:to>
                                    </p:set>
                                    <p:anim calcmode="lin" valueType="num">
                                      <p:cBhvr>
                                        <p:cTn id="143" dur="500" fill="hold"/>
                                        <p:tgtEl>
                                          <p:spTgt spid="62"/>
                                        </p:tgtEl>
                                        <p:attrNameLst>
                                          <p:attrName>ppt_w</p:attrName>
                                        </p:attrNameLst>
                                      </p:cBhvr>
                                      <p:tavLst>
                                        <p:tav tm="0">
                                          <p:val>
                                            <p:fltVal val="0"/>
                                          </p:val>
                                        </p:tav>
                                        <p:tav tm="100000">
                                          <p:val>
                                            <p:strVal val="#ppt_w"/>
                                          </p:val>
                                        </p:tav>
                                      </p:tavLst>
                                    </p:anim>
                                    <p:anim calcmode="lin" valueType="num">
                                      <p:cBhvr>
                                        <p:cTn id="144" dur="500" fill="hold"/>
                                        <p:tgtEl>
                                          <p:spTgt spid="62"/>
                                        </p:tgtEl>
                                        <p:attrNameLst>
                                          <p:attrName>ppt_h</p:attrName>
                                        </p:attrNameLst>
                                      </p:cBhvr>
                                      <p:tavLst>
                                        <p:tav tm="0">
                                          <p:val>
                                            <p:fltVal val="0"/>
                                          </p:val>
                                        </p:tav>
                                        <p:tav tm="100000">
                                          <p:val>
                                            <p:strVal val="#ppt_h"/>
                                          </p:val>
                                        </p:tav>
                                      </p:tavLst>
                                    </p:anim>
                                    <p:animEffect transition="in" filter="fade">
                                      <p:cBhvr>
                                        <p:cTn id="145" dur="500"/>
                                        <p:tgtEl>
                                          <p:spTgt spid="62"/>
                                        </p:tgtEl>
                                      </p:cBhvr>
                                    </p:animEffect>
                                  </p:childTnLst>
                                </p:cTn>
                              </p:par>
                            </p:childTnLst>
                          </p:cTn>
                        </p:par>
                        <p:par>
                          <p:cTn id="146" fill="hold">
                            <p:stCondLst>
                              <p:cond delay="9750"/>
                            </p:stCondLst>
                            <p:childTnLst>
                              <p:par>
                                <p:cTn id="147" presetID="12" presetClass="entr" presetSubtype="4" fill="hold" grpId="0" nodeType="afterEffect">
                                  <p:stCondLst>
                                    <p:cond delay="0"/>
                                  </p:stCondLst>
                                  <p:childTnLst>
                                    <p:set>
                                      <p:cBhvr>
                                        <p:cTn id="148" dur="1" fill="hold">
                                          <p:stCondLst>
                                            <p:cond delay="0"/>
                                          </p:stCondLst>
                                        </p:cTn>
                                        <p:tgtEl>
                                          <p:spTgt spid="68"/>
                                        </p:tgtEl>
                                        <p:attrNameLst>
                                          <p:attrName>style.visibility</p:attrName>
                                        </p:attrNameLst>
                                      </p:cBhvr>
                                      <p:to>
                                        <p:strVal val="visible"/>
                                      </p:to>
                                    </p:set>
                                    <p:anim calcmode="lin" valueType="num">
                                      <p:cBhvr additive="base">
                                        <p:cTn id="149" dur="500"/>
                                        <p:tgtEl>
                                          <p:spTgt spid="68"/>
                                        </p:tgtEl>
                                        <p:attrNameLst>
                                          <p:attrName>ppt_y</p:attrName>
                                        </p:attrNameLst>
                                      </p:cBhvr>
                                      <p:tavLst>
                                        <p:tav tm="0">
                                          <p:val>
                                            <p:strVal val="#ppt_y+#ppt_h*1.125000"/>
                                          </p:val>
                                        </p:tav>
                                        <p:tav tm="100000">
                                          <p:val>
                                            <p:strVal val="#ppt_y"/>
                                          </p:val>
                                        </p:tav>
                                      </p:tavLst>
                                    </p:anim>
                                    <p:animEffect transition="in" filter="wipe(up)">
                                      <p:cBhvr>
                                        <p:cTn id="150" dur="500"/>
                                        <p:tgtEl>
                                          <p:spTgt spid="68"/>
                                        </p:tgtEl>
                                      </p:cBhvr>
                                    </p:animEffect>
                                  </p:childTnLst>
                                </p:cTn>
                              </p:par>
                            </p:childTnLst>
                          </p:cTn>
                        </p:par>
                        <p:par>
                          <p:cTn id="151" fill="hold">
                            <p:stCondLst>
                              <p:cond delay="10250"/>
                            </p:stCondLst>
                            <p:childTnLst>
                              <p:par>
                                <p:cTn id="152" presetID="10" presetClass="entr" presetSubtype="0" fill="hold" grpId="0" nodeType="afterEffect">
                                  <p:stCondLst>
                                    <p:cond delay="0"/>
                                  </p:stCondLst>
                                  <p:childTnLst>
                                    <p:set>
                                      <p:cBhvr>
                                        <p:cTn id="153" dur="1" fill="hold">
                                          <p:stCondLst>
                                            <p:cond delay="0"/>
                                          </p:stCondLst>
                                        </p:cTn>
                                        <p:tgtEl>
                                          <p:spTgt spid="73"/>
                                        </p:tgtEl>
                                        <p:attrNameLst>
                                          <p:attrName>style.visibility</p:attrName>
                                        </p:attrNameLst>
                                      </p:cBhvr>
                                      <p:to>
                                        <p:strVal val="visible"/>
                                      </p:to>
                                    </p:set>
                                    <p:animEffect transition="in" filter="fade">
                                      <p:cBhvr>
                                        <p:cTn id="154" dur="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5" grpId="0" animBg="1"/>
      <p:bldP spid="38" grpId="0" animBg="1"/>
      <p:bldP spid="42" grpId="0" animBg="1"/>
      <p:bldP spid="43" grpId="0" animBg="1"/>
      <p:bldP spid="31" grpId="0" animBg="1"/>
      <p:bldP spid="55" grpId="0" animBg="1"/>
      <p:bldP spid="58" grpId="0" animBg="1"/>
      <p:bldP spid="59" grpId="0" animBg="1"/>
      <p:bldP spid="63" grpId="0" animBg="1"/>
      <p:bldP spid="47" grpId="0"/>
      <p:bldP spid="65" grpId="0"/>
      <p:bldP spid="66" grpId="0"/>
      <p:bldP spid="67" grpId="0"/>
      <p:bldP spid="68" grpId="0"/>
      <p:bldP spid="69" grpId="0"/>
      <p:bldP spid="70" grpId="0"/>
      <p:bldP spid="71" grpId="0"/>
      <p:bldP spid="72" grpId="0"/>
      <p:bldP spid="73" grpId="0"/>
      <p:bldP spid="39" grpId="0" animBg="1"/>
      <p:bldP spid="40" grpId="0" animBg="1"/>
      <p:bldP spid="76" grpId="0" animBg="1"/>
      <p:bldP spid="9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46" name="Oval 45"/>
          <p:cNvSpPr/>
          <p:nvPr/>
        </p:nvSpPr>
        <p:spPr>
          <a:xfrm>
            <a:off x="7798643" y="2676556"/>
            <a:ext cx="1009262" cy="1009262"/>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8" name="Oval 47"/>
          <p:cNvSpPr/>
          <p:nvPr/>
        </p:nvSpPr>
        <p:spPr>
          <a:xfrm>
            <a:off x="3378266" y="2676556"/>
            <a:ext cx="1009262" cy="1009262"/>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 name="Oval 3"/>
          <p:cNvSpPr/>
          <p:nvPr/>
        </p:nvSpPr>
        <p:spPr>
          <a:xfrm>
            <a:off x="5391345" y="2276895"/>
            <a:ext cx="1408923" cy="1408923"/>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2" name="Oval 51"/>
          <p:cNvSpPr/>
          <p:nvPr/>
        </p:nvSpPr>
        <p:spPr>
          <a:xfrm>
            <a:off x="9455604" y="3092546"/>
            <a:ext cx="593272" cy="593272"/>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3" name="Oval 52"/>
          <p:cNvSpPr/>
          <p:nvPr/>
        </p:nvSpPr>
        <p:spPr>
          <a:xfrm>
            <a:off x="2143125" y="3092546"/>
            <a:ext cx="593272" cy="593272"/>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0" name="Oval 49"/>
          <p:cNvSpPr/>
          <p:nvPr/>
        </p:nvSpPr>
        <p:spPr>
          <a:xfrm>
            <a:off x="2669139" y="2891160"/>
            <a:ext cx="794658" cy="79465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4" name="Oval 53"/>
          <p:cNvSpPr/>
          <p:nvPr/>
        </p:nvSpPr>
        <p:spPr>
          <a:xfrm>
            <a:off x="2706599" y="2930722"/>
            <a:ext cx="715533" cy="715533"/>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9" name="Oval 48"/>
          <p:cNvSpPr/>
          <p:nvPr/>
        </p:nvSpPr>
        <p:spPr>
          <a:xfrm>
            <a:off x="8722373" y="2891160"/>
            <a:ext cx="794658" cy="79465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6" name="Oval 55"/>
          <p:cNvSpPr/>
          <p:nvPr/>
        </p:nvSpPr>
        <p:spPr>
          <a:xfrm>
            <a:off x="8761935" y="2930722"/>
            <a:ext cx="715533" cy="715533"/>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1" name="Oval 40"/>
          <p:cNvSpPr/>
          <p:nvPr/>
        </p:nvSpPr>
        <p:spPr>
          <a:xfrm>
            <a:off x="4294770" y="2486605"/>
            <a:ext cx="1199213" cy="119921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 name="Oval 4"/>
          <p:cNvSpPr/>
          <p:nvPr/>
        </p:nvSpPr>
        <p:spPr>
          <a:xfrm>
            <a:off x="4362558" y="2556725"/>
            <a:ext cx="1058973" cy="1058973"/>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0" name="Oval 39"/>
          <p:cNvSpPr/>
          <p:nvPr/>
        </p:nvSpPr>
        <p:spPr>
          <a:xfrm>
            <a:off x="6697631" y="2486605"/>
            <a:ext cx="1199213" cy="119921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dirty="0">
              <a:ln>
                <a:noFill/>
              </a:ln>
              <a:solidFill>
                <a:sysClr val="windowText" lastClr="000000"/>
              </a:solidFill>
              <a:effectLst/>
              <a:uLnTx/>
              <a:uFillTx/>
              <a:cs typeface="+mn-ea"/>
              <a:sym typeface="+mn-lt"/>
            </a:endParaRPr>
          </a:p>
        </p:txBody>
      </p:sp>
      <p:sp>
        <p:nvSpPr>
          <p:cNvPr id="51" name="Oval 50"/>
          <p:cNvSpPr/>
          <p:nvPr/>
        </p:nvSpPr>
        <p:spPr>
          <a:xfrm>
            <a:off x="6769969" y="2556725"/>
            <a:ext cx="1058973" cy="1058973"/>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1" name="TextBox 20"/>
          <p:cNvSpPr txBox="1"/>
          <p:nvPr/>
        </p:nvSpPr>
        <p:spPr>
          <a:xfrm>
            <a:off x="5813761" y="2437109"/>
            <a:ext cx="527710" cy="400110"/>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a:ln>
                  <a:noFill/>
                </a:ln>
                <a:solidFill>
                  <a:schemeClr val="tx1">
                    <a:lumMod val="85000"/>
                    <a:lumOff val="15000"/>
                  </a:schemeClr>
                </a:solidFill>
                <a:effectLst/>
                <a:uLnTx/>
                <a:uFillTx/>
                <a:cs typeface="+mn-ea"/>
                <a:sym typeface="+mn-lt"/>
              </a:rPr>
              <a:t>Title</a:t>
            </a:r>
          </a:p>
        </p:txBody>
      </p:sp>
      <p:sp>
        <p:nvSpPr>
          <p:cNvPr id="60" name="Rectangle 59"/>
          <p:cNvSpPr/>
          <p:nvPr/>
        </p:nvSpPr>
        <p:spPr>
          <a:xfrm>
            <a:off x="5543863" y="2819129"/>
            <a:ext cx="1067506"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tx1">
                    <a:lumMod val="85000"/>
                    <a:lumOff val="15000"/>
                  </a:schemeClr>
                </a:solidFill>
                <a:effectLst/>
                <a:uLnTx/>
                <a:uFillTx/>
                <a:cs typeface="+mn-ea"/>
                <a:sym typeface="+mn-lt"/>
              </a:rPr>
              <a:t>Lorem ipsum dolor sit amet</a:t>
            </a:r>
          </a:p>
        </p:txBody>
      </p:sp>
      <p:sp>
        <p:nvSpPr>
          <p:cNvPr id="27" name="TextBox 26"/>
          <p:cNvSpPr txBox="1"/>
          <p:nvPr/>
        </p:nvSpPr>
        <p:spPr>
          <a:xfrm>
            <a:off x="4709943" y="2900185"/>
            <a:ext cx="364202" cy="43088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200" b="0" i="0" u="none" strike="noStrike" kern="0" cap="none" spc="0" normalizeH="0" baseline="0" noProof="0" dirty="0">
                <a:ln>
                  <a:noFill/>
                </a:ln>
                <a:solidFill>
                  <a:srgbClr val="F2BB61"/>
                </a:solidFill>
                <a:effectLst/>
                <a:uLnTx/>
                <a:uFillTx/>
                <a:cs typeface="+mn-ea"/>
                <a:sym typeface="+mn-lt"/>
              </a:rPr>
              <a:t>01</a:t>
            </a:r>
          </a:p>
        </p:txBody>
      </p:sp>
      <p:sp>
        <p:nvSpPr>
          <p:cNvPr id="29" name="TextBox 28"/>
          <p:cNvSpPr txBox="1"/>
          <p:nvPr/>
        </p:nvSpPr>
        <p:spPr>
          <a:xfrm>
            <a:off x="8030724" y="3004215"/>
            <a:ext cx="506870" cy="400110"/>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chemeClr val="tx1">
                    <a:lumMod val="85000"/>
                    <a:lumOff val="15000"/>
                  </a:schemeClr>
                </a:solidFill>
                <a:effectLst/>
                <a:uLnTx/>
                <a:uFillTx/>
                <a:cs typeface="+mn-ea"/>
                <a:sym typeface="+mn-lt"/>
              </a:rPr>
              <a:t>90</a:t>
            </a:r>
            <a:r>
              <a:rPr kumimoji="0" lang="tr-TR" sz="1200" b="0" i="0" u="none" strike="noStrike" kern="0" cap="none" spc="0" normalizeH="0" baseline="0" noProof="0" dirty="0">
                <a:ln>
                  <a:noFill/>
                </a:ln>
                <a:solidFill>
                  <a:schemeClr val="tx1">
                    <a:lumMod val="85000"/>
                    <a:lumOff val="15000"/>
                  </a:schemeClr>
                </a:solidFill>
                <a:effectLst/>
                <a:uLnTx/>
                <a:uFillTx/>
                <a:cs typeface="+mn-ea"/>
                <a:sym typeface="+mn-lt"/>
              </a:rPr>
              <a:t>%</a:t>
            </a:r>
          </a:p>
        </p:txBody>
      </p:sp>
      <p:sp>
        <p:nvSpPr>
          <p:cNvPr id="38" name="Shape 937"/>
          <p:cNvSpPr/>
          <p:nvPr/>
        </p:nvSpPr>
        <p:spPr>
          <a:xfrm>
            <a:off x="7135964" y="2942749"/>
            <a:ext cx="322546" cy="286925"/>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F2BB6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grpSp>
        <p:nvGrpSpPr>
          <p:cNvPr id="42" name="Group 232"/>
          <p:cNvGrpSpPr/>
          <p:nvPr/>
        </p:nvGrpSpPr>
        <p:grpSpPr>
          <a:xfrm>
            <a:off x="2924002" y="3144679"/>
            <a:ext cx="284932" cy="287621"/>
            <a:chOff x="2578100" y="1057275"/>
            <a:chExt cx="504825" cy="509587"/>
          </a:xfrm>
          <a:solidFill>
            <a:srgbClr val="F2BB61"/>
          </a:solidFill>
        </p:grpSpPr>
        <p:sp>
          <p:nvSpPr>
            <p:cNvPr id="43"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4"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5"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7"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5"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7"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8"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9"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1"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2"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3"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4"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65" name="Shape 4425"/>
          <p:cNvSpPr/>
          <p:nvPr/>
        </p:nvSpPr>
        <p:spPr>
          <a:xfrm>
            <a:off x="3736908" y="3070236"/>
            <a:ext cx="291979" cy="221902"/>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1C1C1E"/>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grpSp>
        <p:nvGrpSpPr>
          <p:cNvPr id="66" name="Group 89"/>
          <p:cNvGrpSpPr/>
          <p:nvPr/>
        </p:nvGrpSpPr>
        <p:grpSpPr>
          <a:xfrm>
            <a:off x="9017657" y="3188168"/>
            <a:ext cx="204090" cy="200642"/>
            <a:chOff x="4749800" y="4251325"/>
            <a:chExt cx="469900" cy="461962"/>
          </a:xfrm>
          <a:solidFill>
            <a:srgbClr val="F2BB61"/>
          </a:solidFill>
        </p:grpSpPr>
        <p:sp>
          <p:nvSpPr>
            <p:cNvPr id="67" name="Freeform 136"/>
            <p:cNvSpPr>
              <a:spLocks/>
            </p:cNvSpPr>
            <p:nvPr/>
          </p:nvSpPr>
          <p:spPr bwMode="auto">
            <a:xfrm>
              <a:off x="4768850" y="4479925"/>
              <a:ext cx="430212" cy="233362"/>
            </a:xfrm>
            <a:custGeom>
              <a:avLst/>
              <a:gdLst>
                <a:gd name="T0" fmla="*/ 271 w 271"/>
                <a:gd name="T1" fmla="*/ 0 h 147"/>
                <a:gd name="T2" fmla="*/ 216 w 271"/>
                <a:gd name="T3" fmla="*/ 0 h 147"/>
                <a:gd name="T4" fmla="*/ 260 w 271"/>
                <a:gd name="T5" fmla="*/ 74 h 147"/>
                <a:gd name="T6" fmla="*/ 217 w 271"/>
                <a:gd name="T7" fmla="*/ 69 h 147"/>
                <a:gd name="T8" fmla="*/ 201 w 271"/>
                <a:gd name="T9" fmla="*/ 109 h 147"/>
                <a:gd name="T10" fmla="*/ 138 w 271"/>
                <a:gd name="T11" fmla="*/ 13 h 147"/>
                <a:gd name="T12" fmla="*/ 76 w 271"/>
                <a:gd name="T13" fmla="*/ 109 h 147"/>
                <a:gd name="T14" fmla="*/ 59 w 271"/>
                <a:gd name="T15" fmla="*/ 69 h 147"/>
                <a:gd name="T16" fmla="*/ 17 w 271"/>
                <a:gd name="T17" fmla="*/ 74 h 147"/>
                <a:gd name="T18" fmla="*/ 61 w 271"/>
                <a:gd name="T19" fmla="*/ 0 h 147"/>
                <a:gd name="T20" fmla="*/ 0 w 271"/>
                <a:gd name="T21" fmla="*/ 0 h 147"/>
                <a:gd name="T22" fmla="*/ 0 w 271"/>
                <a:gd name="T23" fmla="*/ 147 h 147"/>
                <a:gd name="T24" fmla="*/ 271 w 271"/>
                <a:gd name="T25" fmla="*/ 147 h 147"/>
                <a:gd name="T26" fmla="*/ 271 w 271"/>
                <a:gd name="T2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147">
                  <a:moveTo>
                    <a:pt x="271" y="0"/>
                  </a:moveTo>
                  <a:lnTo>
                    <a:pt x="216" y="0"/>
                  </a:lnTo>
                  <a:lnTo>
                    <a:pt x="260" y="74"/>
                  </a:lnTo>
                  <a:lnTo>
                    <a:pt x="217" y="69"/>
                  </a:lnTo>
                  <a:lnTo>
                    <a:pt x="201" y="109"/>
                  </a:lnTo>
                  <a:lnTo>
                    <a:pt x="138" y="13"/>
                  </a:lnTo>
                  <a:lnTo>
                    <a:pt x="76" y="109"/>
                  </a:lnTo>
                  <a:lnTo>
                    <a:pt x="59" y="69"/>
                  </a:lnTo>
                  <a:lnTo>
                    <a:pt x="17" y="74"/>
                  </a:lnTo>
                  <a:lnTo>
                    <a:pt x="61" y="0"/>
                  </a:lnTo>
                  <a:lnTo>
                    <a:pt x="0" y="0"/>
                  </a:lnTo>
                  <a:lnTo>
                    <a:pt x="0" y="147"/>
                  </a:lnTo>
                  <a:lnTo>
                    <a:pt x="271" y="147"/>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8" name="Freeform 137"/>
            <p:cNvSpPr>
              <a:spLocks noEditPoints="1"/>
            </p:cNvSpPr>
            <p:nvPr/>
          </p:nvSpPr>
          <p:spPr bwMode="auto">
            <a:xfrm>
              <a:off x="4749800" y="4251325"/>
              <a:ext cx="469900" cy="214312"/>
            </a:xfrm>
            <a:custGeom>
              <a:avLst/>
              <a:gdLst>
                <a:gd name="T0" fmla="*/ 0 w 231"/>
                <a:gd name="T1" fmla="*/ 105 h 105"/>
                <a:gd name="T2" fmla="*/ 3 w 231"/>
                <a:gd name="T3" fmla="*/ 105 h 105"/>
                <a:gd name="T4" fmla="*/ 6 w 231"/>
                <a:gd name="T5" fmla="*/ 105 h 105"/>
                <a:gd name="T6" fmla="*/ 10 w 231"/>
                <a:gd name="T7" fmla="*/ 105 h 105"/>
                <a:gd name="T8" fmla="*/ 221 w 231"/>
                <a:gd name="T9" fmla="*/ 105 h 105"/>
                <a:gd name="T10" fmla="*/ 225 w 231"/>
                <a:gd name="T11" fmla="*/ 105 h 105"/>
                <a:gd name="T12" fmla="*/ 228 w 231"/>
                <a:gd name="T13" fmla="*/ 105 h 105"/>
                <a:gd name="T14" fmla="*/ 231 w 231"/>
                <a:gd name="T15" fmla="*/ 105 h 105"/>
                <a:gd name="T16" fmla="*/ 231 w 231"/>
                <a:gd name="T17" fmla="*/ 46 h 105"/>
                <a:gd name="T18" fmla="*/ 176 w 231"/>
                <a:gd name="T19" fmla="*/ 46 h 105"/>
                <a:gd name="T20" fmla="*/ 184 w 231"/>
                <a:gd name="T21" fmla="*/ 42 h 105"/>
                <a:gd name="T22" fmla="*/ 210 w 231"/>
                <a:gd name="T23" fmla="*/ 5 h 105"/>
                <a:gd name="T24" fmla="*/ 196 w 231"/>
                <a:gd name="T25" fmla="*/ 0 h 105"/>
                <a:gd name="T26" fmla="*/ 183 w 231"/>
                <a:gd name="T27" fmla="*/ 1 h 105"/>
                <a:gd name="T28" fmla="*/ 158 w 231"/>
                <a:gd name="T29" fmla="*/ 9 h 105"/>
                <a:gd name="T30" fmla="*/ 117 w 231"/>
                <a:gd name="T31" fmla="*/ 44 h 105"/>
                <a:gd name="T32" fmla="*/ 116 w 231"/>
                <a:gd name="T33" fmla="*/ 45 h 105"/>
                <a:gd name="T34" fmla="*/ 116 w 231"/>
                <a:gd name="T35" fmla="*/ 44 h 105"/>
                <a:gd name="T36" fmla="*/ 74 w 231"/>
                <a:gd name="T37" fmla="*/ 9 h 105"/>
                <a:gd name="T38" fmla="*/ 50 w 231"/>
                <a:gd name="T39" fmla="*/ 1 h 105"/>
                <a:gd name="T40" fmla="*/ 37 w 231"/>
                <a:gd name="T41" fmla="*/ 0 h 105"/>
                <a:gd name="T42" fmla="*/ 23 w 231"/>
                <a:gd name="T43" fmla="*/ 5 h 105"/>
                <a:gd name="T44" fmla="*/ 48 w 231"/>
                <a:gd name="T45" fmla="*/ 42 h 105"/>
                <a:gd name="T46" fmla="*/ 57 w 231"/>
                <a:gd name="T47" fmla="*/ 46 h 105"/>
                <a:gd name="T48" fmla="*/ 0 w 231"/>
                <a:gd name="T49" fmla="*/ 46 h 105"/>
                <a:gd name="T50" fmla="*/ 0 w 231"/>
                <a:gd name="T51" fmla="*/ 105 h 105"/>
                <a:gd name="T52" fmla="*/ 159 w 231"/>
                <a:gd name="T53" fmla="*/ 25 h 105"/>
                <a:gd name="T54" fmla="*/ 193 w 231"/>
                <a:gd name="T55" fmla="*/ 14 h 105"/>
                <a:gd name="T56" fmla="*/ 196 w 231"/>
                <a:gd name="T57" fmla="*/ 14 h 105"/>
                <a:gd name="T58" fmla="*/ 192 w 231"/>
                <a:gd name="T59" fmla="*/ 21 h 105"/>
                <a:gd name="T60" fmla="*/ 184 w 231"/>
                <a:gd name="T61" fmla="*/ 26 h 105"/>
                <a:gd name="T62" fmla="*/ 165 w 231"/>
                <a:gd name="T63" fmla="*/ 35 h 105"/>
                <a:gd name="T64" fmla="*/ 138 w 231"/>
                <a:gd name="T65" fmla="*/ 41 h 105"/>
                <a:gd name="T66" fmla="*/ 159 w 231"/>
                <a:gd name="T67" fmla="*/ 25 h 105"/>
                <a:gd name="T68" fmla="*/ 49 w 231"/>
                <a:gd name="T69" fmla="*/ 26 h 105"/>
                <a:gd name="T70" fmla="*/ 40 w 231"/>
                <a:gd name="T71" fmla="*/ 21 h 105"/>
                <a:gd name="T72" fmla="*/ 36 w 231"/>
                <a:gd name="T73" fmla="*/ 14 h 105"/>
                <a:gd name="T74" fmla="*/ 39 w 231"/>
                <a:gd name="T75" fmla="*/ 14 h 105"/>
                <a:gd name="T76" fmla="*/ 73 w 231"/>
                <a:gd name="T77" fmla="*/ 25 h 105"/>
                <a:gd name="T78" fmla="*/ 94 w 231"/>
                <a:gd name="T79" fmla="*/ 41 h 105"/>
                <a:gd name="T80" fmla="*/ 68 w 231"/>
                <a:gd name="T81" fmla="*/ 35 h 105"/>
                <a:gd name="T82" fmla="*/ 49 w 231"/>
                <a:gd name="T83" fmla="*/ 2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05">
                  <a:moveTo>
                    <a:pt x="0" y="105"/>
                  </a:moveTo>
                  <a:cubicBezTo>
                    <a:pt x="3" y="105"/>
                    <a:pt x="3" y="105"/>
                    <a:pt x="3" y="105"/>
                  </a:cubicBezTo>
                  <a:cubicBezTo>
                    <a:pt x="6" y="105"/>
                    <a:pt x="6" y="105"/>
                    <a:pt x="6" y="105"/>
                  </a:cubicBezTo>
                  <a:cubicBezTo>
                    <a:pt x="10" y="105"/>
                    <a:pt x="10" y="105"/>
                    <a:pt x="10" y="105"/>
                  </a:cubicBezTo>
                  <a:cubicBezTo>
                    <a:pt x="221" y="105"/>
                    <a:pt x="221" y="105"/>
                    <a:pt x="221" y="105"/>
                  </a:cubicBezTo>
                  <a:cubicBezTo>
                    <a:pt x="225" y="105"/>
                    <a:pt x="225" y="105"/>
                    <a:pt x="225" y="105"/>
                  </a:cubicBezTo>
                  <a:cubicBezTo>
                    <a:pt x="228" y="105"/>
                    <a:pt x="228" y="105"/>
                    <a:pt x="228" y="105"/>
                  </a:cubicBezTo>
                  <a:cubicBezTo>
                    <a:pt x="231" y="105"/>
                    <a:pt x="231" y="105"/>
                    <a:pt x="231" y="105"/>
                  </a:cubicBezTo>
                  <a:cubicBezTo>
                    <a:pt x="231" y="46"/>
                    <a:pt x="231" y="46"/>
                    <a:pt x="231" y="46"/>
                  </a:cubicBezTo>
                  <a:cubicBezTo>
                    <a:pt x="176" y="46"/>
                    <a:pt x="176" y="46"/>
                    <a:pt x="176" y="46"/>
                  </a:cubicBezTo>
                  <a:cubicBezTo>
                    <a:pt x="179" y="45"/>
                    <a:pt x="181" y="44"/>
                    <a:pt x="184" y="42"/>
                  </a:cubicBezTo>
                  <a:cubicBezTo>
                    <a:pt x="197" y="36"/>
                    <a:pt x="225" y="23"/>
                    <a:pt x="210" y="5"/>
                  </a:cubicBezTo>
                  <a:cubicBezTo>
                    <a:pt x="206" y="1"/>
                    <a:pt x="201" y="0"/>
                    <a:pt x="196" y="0"/>
                  </a:cubicBezTo>
                  <a:cubicBezTo>
                    <a:pt x="191" y="0"/>
                    <a:pt x="186" y="1"/>
                    <a:pt x="183" y="1"/>
                  </a:cubicBezTo>
                  <a:cubicBezTo>
                    <a:pt x="174" y="3"/>
                    <a:pt x="166" y="6"/>
                    <a:pt x="158" y="9"/>
                  </a:cubicBezTo>
                  <a:cubicBezTo>
                    <a:pt x="141" y="17"/>
                    <a:pt x="127" y="29"/>
                    <a:pt x="117" y="44"/>
                  </a:cubicBezTo>
                  <a:cubicBezTo>
                    <a:pt x="117" y="45"/>
                    <a:pt x="116" y="45"/>
                    <a:pt x="116" y="45"/>
                  </a:cubicBezTo>
                  <a:cubicBezTo>
                    <a:pt x="116" y="45"/>
                    <a:pt x="116" y="45"/>
                    <a:pt x="116" y="44"/>
                  </a:cubicBezTo>
                  <a:cubicBezTo>
                    <a:pt x="105" y="29"/>
                    <a:pt x="91" y="17"/>
                    <a:pt x="74" y="9"/>
                  </a:cubicBezTo>
                  <a:cubicBezTo>
                    <a:pt x="67" y="6"/>
                    <a:pt x="58" y="3"/>
                    <a:pt x="50" y="1"/>
                  </a:cubicBezTo>
                  <a:cubicBezTo>
                    <a:pt x="46" y="1"/>
                    <a:pt x="41" y="0"/>
                    <a:pt x="37" y="0"/>
                  </a:cubicBezTo>
                  <a:cubicBezTo>
                    <a:pt x="31" y="0"/>
                    <a:pt x="26" y="1"/>
                    <a:pt x="23" y="5"/>
                  </a:cubicBezTo>
                  <a:cubicBezTo>
                    <a:pt x="7" y="23"/>
                    <a:pt x="35" y="36"/>
                    <a:pt x="48" y="42"/>
                  </a:cubicBezTo>
                  <a:cubicBezTo>
                    <a:pt x="51" y="44"/>
                    <a:pt x="54" y="45"/>
                    <a:pt x="57" y="46"/>
                  </a:cubicBezTo>
                  <a:cubicBezTo>
                    <a:pt x="0" y="46"/>
                    <a:pt x="0" y="46"/>
                    <a:pt x="0" y="46"/>
                  </a:cubicBezTo>
                  <a:lnTo>
                    <a:pt x="0" y="105"/>
                  </a:lnTo>
                  <a:close/>
                  <a:moveTo>
                    <a:pt x="159" y="25"/>
                  </a:moveTo>
                  <a:cubicBezTo>
                    <a:pt x="169" y="20"/>
                    <a:pt x="182" y="14"/>
                    <a:pt x="193" y="14"/>
                  </a:cubicBezTo>
                  <a:cubicBezTo>
                    <a:pt x="194" y="14"/>
                    <a:pt x="195" y="14"/>
                    <a:pt x="196" y="14"/>
                  </a:cubicBezTo>
                  <a:cubicBezTo>
                    <a:pt x="203" y="15"/>
                    <a:pt x="194" y="20"/>
                    <a:pt x="192" y="21"/>
                  </a:cubicBezTo>
                  <a:cubicBezTo>
                    <a:pt x="189" y="23"/>
                    <a:pt x="187" y="25"/>
                    <a:pt x="184" y="26"/>
                  </a:cubicBezTo>
                  <a:cubicBezTo>
                    <a:pt x="177" y="30"/>
                    <a:pt x="171" y="33"/>
                    <a:pt x="165" y="35"/>
                  </a:cubicBezTo>
                  <a:cubicBezTo>
                    <a:pt x="156" y="38"/>
                    <a:pt x="147" y="40"/>
                    <a:pt x="138" y="41"/>
                  </a:cubicBezTo>
                  <a:cubicBezTo>
                    <a:pt x="144" y="35"/>
                    <a:pt x="152" y="29"/>
                    <a:pt x="159" y="25"/>
                  </a:cubicBezTo>
                  <a:close/>
                  <a:moveTo>
                    <a:pt x="49" y="26"/>
                  </a:moveTo>
                  <a:cubicBezTo>
                    <a:pt x="46" y="25"/>
                    <a:pt x="43" y="23"/>
                    <a:pt x="40" y="21"/>
                  </a:cubicBezTo>
                  <a:cubicBezTo>
                    <a:pt x="38" y="20"/>
                    <a:pt x="29" y="15"/>
                    <a:pt x="36" y="14"/>
                  </a:cubicBezTo>
                  <a:cubicBezTo>
                    <a:pt x="37" y="14"/>
                    <a:pt x="38" y="14"/>
                    <a:pt x="39" y="14"/>
                  </a:cubicBezTo>
                  <a:cubicBezTo>
                    <a:pt x="51" y="14"/>
                    <a:pt x="63" y="20"/>
                    <a:pt x="73" y="25"/>
                  </a:cubicBezTo>
                  <a:cubicBezTo>
                    <a:pt x="81" y="29"/>
                    <a:pt x="88" y="35"/>
                    <a:pt x="94" y="41"/>
                  </a:cubicBezTo>
                  <a:cubicBezTo>
                    <a:pt x="85" y="40"/>
                    <a:pt x="76" y="38"/>
                    <a:pt x="68" y="35"/>
                  </a:cubicBezTo>
                  <a:cubicBezTo>
                    <a:pt x="61" y="33"/>
                    <a:pt x="55" y="30"/>
                    <a:pt x="4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69" name="AutoShape 60"/>
          <p:cNvSpPr>
            <a:spLocks/>
          </p:cNvSpPr>
          <p:nvPr/>
        </p:nvSpPr>
        <p:spPr bwMode="auto">
          <a:xfrm rot="10799989">
            <a:off x="2942409" y="3750624"/>
            <a:ext cx="249822" cy="1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F2BB61"/>
          </a:solidFill>
          <a:ln>
            <a:noFill/>
          </a:ln>
          <a:effectLst/>
          <a:extLst/>
        </p:spPr>
        <p:txBody>
          <a:bodyPr lIns="38092" tIns="38092" rIns="38092" bIns="38092" anchor="ctr"/>
          <a:lstStyle/>
          <a:p>
            <a:pPr marL="0" marR="0" lvl="0" indent="0" defTabSz="457109" eaLnBrk="1" fontAlgn="auto" latinLnBrk="0" hangingPunct="1">
              <a:lnSpc>
                <a:spcPct val="100000"/>
              </a:lnSpc>
              <a:spcBef>
                <a:spcPts val="0"/>
              </a:spcBef>
              <a:spcAft>
                <a:spcPts val="0"/>
              </a:spcAft>
              <a:buClrTx/>
              <a:buSzTx/>
              <a:buFontTx/>
              <a:buNone/>
              <a:tabLst/>
              <a:defRPr/>
            </a:pPr>
            <a:endParaRPr kumimoji="0" lang="es-ES" sz="1600" b="0" i="0" u="none" strike="noStrike" kern="0" cap="none" spc="0" normalizeH="0" baseline="0" noProof="0">
              <a:ln>
                <a:noFill/>
              </a:ln>
              <a:solidFill>
                <a:srgbClr val="2AD9BF"/>
              </a:solidFill>
              <a:effectLst>
                <a:outerShdw blurRad="38100" dist="38100" dir="2700000" algn="tl">
                  <a:srgbClr val="000000"/>
                </a:outerShdw>
              </a:effectLst>
              <a:uLnTx/>
              <a:uFillTx/>
              <a:latin typeface="Agency FB" panose="020B0503020202020204" pitchFamily="34" charset="0"/>
              <a:cs typeface="Gill Sans" charset="0"/>
              <a:sym typeface="Gill Sans" charset="0"/>
            </a:endParaRPr>
          </a:p>
        </p:txBody>
      </p:sp>
      <p:cxnSp>
        <p:nvCxnSpPr>
          <p:cNvPr id="72" name="Straight Connector 73"/>
          <p:cNvCxnSpPr/>
          <p:nvPr/>
        </p:nvCxnSpPr>
        <p:spPr>
          <a:xfrm flipV="1">
            <a:off x="3067320" y="3962283"/>
            <a:ext cx="0" cy="55835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73" name="Rectangle 74"/>
          <p:cNvSpPr/>
          <p:nvPr/>
        </p:nvSpPr>
        <p:spPr>
          <a:xfrm flipH="1">
            <a:off x="2620575" y="4529988"/>
            <a:ext cx="901208" cy="369332"/>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2BB61"/>
                </a:solidFill>
                <a:effectLst/>
                <a:uLnTx/>
                <a:uFillTx/>
                <a:cs typeface="+mn-ea"/>
              </a:rPr>
              <a:t>Marketing</a:t>
            </a:r>
          </a:p>
        </p:txBody>
      </p:sp>
      <p:sp>
        <p:nvSpPr>
          <p:cNvPr id="83" name="Oval 72"/>
          <p:cNvSpPr/>
          <p:nvPr/>
        </p:nvSpPr>
        <p:spPr>
          <a:xfrm>
            <a:off x="3031617" y="4494276"/>
            <a:ext cx="71406" cy="71424"/>
          </a:xfrm>
          <a:prstGeom prst="ellipse">
            <a:avLst/>
          </a:prstGeom>
          <a:solidFill>
            <a:srgbClr val="F2BB6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x-none" sz="1050" b="0" i="0" u="none" strike="noStrike" kern="0" cap="none" spc="0" normalizeH="0" baseline="0" noProof="0" dirty="0">
              <a:ln>
                <a:noFill/>
              </a:ln>
              <a:solidFill>
                <a:sysClr val="windowText" lastClr="000000"/>
              </a:solidFill>
              <a:effectLst/>
              <a:uLnTx/>
              <a:uFillTx/>
              <a:latin typeface="Calibri Light"/>
            </a:endParaRPr>
          </a:p>
        </p:txBody>
      </p:sp>
      <p:sp>
        <p:nvSpPr>
          <p:cNvPr id="85" name="AutoShape 60"/>
          <p:cNvSpPr>
            <a:spLocks/>
          </p:cNvSpPr>
          <p:nvPr/>
        </p:nvSpPr>
        <p:spPr bwMode="auto">
          <a:xfrm rot="10799989">
            <a:off x="4718107" y="3750624"/>
            <a:ext cx="249822" cy="1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F2BB61"/>
          </a:solidFill>
          <a:ln>
            <a:noFill/>
          </a:ln>
          <a:effectLst/>
          <a:extLst/>
        </p:spPr>
        <p:txBody>
          <a:bodyPr lIns="38092" tIns="38092" rIns="38092" bIns="38092" anchor="ctr"/>
          <a:lstStyle/>
          <a:p>
            <a:pPr marL="0" marR="0" lvl="0" indent="0" defTabSz="457109" eaLnBrk="1" fontAlgn="auto" latinLnBrk="0" hangingPunct="1">
              <a:lnSpc>
                <a:spcPct val="100000"/>
              </a:lnSpc>
              <a:spcBef>
                <a:spcPts val="0"/>
              </a:spcBef>
              <a:spcAft>
                <a:spcPts val="0"/>
              </a:spcAft>
              <a:buClrTx/>
              <a:buSzTx/>
              <a:buFontTx/>
              <a:buNone/>
              <a:tabLst/>
              <a:defRPr/>
            </a:pPr>
            <a:endParaRPr kumimoji="0" lang="es-ES" sz="1600" b="0" i="0" u="none" strike="noStrike" kern="0" cap="none" spc="0" normalizeH="0" baseline="0" noProof="0">
              <a:ln>
                <a:noFill/>
              </a:ln>
              <a:solidFill>
                <a:srgbClr val="2AD9BF"/>
              </a:solidFill>
              <a:effectLst>
                <a:outerShdw blurRad="38100" dist="38100" dir="2700000" algn="tl">
                  <a:srgbClr val="000000"/>
                </a:outerShdw>
              </a:effectLst>
              <a:uLnTx/>
              <a:uFillTx/>
              <a:latin typeface="Agency FB" panose="020B0503020202020204" pitchFamily="34" charset="0"/>
              <a:cs typeface="Gill Sans" charset="0"/>
              <a:sym typeface="Gill Sans" charset="0"/>
            </a:endParaRPr>
          </a:p>
        </p:txBody>
      </p:sp>
      <p:cxnSp>
        <p:nvCxnSpPr>
          <p:cNvPr id="86" name="Straight Connector 73"/>
          <p:cNvCxnSpPr/>
          <p:nvPr/>
        </p:nvCxnSpPr>
        <p:spPr>
          <a:xfrm flipV="1">
            <a:off x="4843018" y="3962283"/>
            <a:ext cx="0" cy="55835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7" name="Rectangle 74"/>
          <p:cNvSpPr/>
          <p:nvPr/>
        </p:nvSpPr>
        <p:spPr>
          <a:xfrm flipH="1">
            <a:off x="4396273" y="4529988"/>
            <a:ext cx="901208" cy="369332"/>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2BB61"/>
                </a:solidFill>
                <a:effectLst/>
                <a:uLnTx/>
                <a:uFillTx/>
                <a:cs typeface="+mn-ea"/>
              </a:rPr>
              <a:t>Marketing</a:t>
            </a:r>
          </a:p>
        </p:txBody>
      </p:sp>
      <p:sp>
        <p:nvSpPr>
          <p:cNvPr id="88" name="Oval 72"/>
          <p:cNvSpPr/>
          <p:nvPr/>
        </p:nvSpPr>
        <p:spPr>
          <a:xfrm>
            <a:off x="4807315" y="4494276"/>
            <a:ext cx="71406" cy="71424"/>
          </a:xfrm>
          <a:prstGeom prst="ellipse">
            <a:avLst/>
          </a:prstGeom>
          <a:solidFill>
            <a:srgbClr val="F2BB6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x-none" sz="1050" b="0" i="0" u="none" strike="noStrike" kern="0" cap="none" spc="0" normalizeH="0" baseline="0" noProof="0" dirty="0">
              <a:ln>
                <a:noFill/>
              </a:ln>
              <a:solidFill>
                <a:sysClr val="windowText" lastClr="000000"/>
              </a:solidFill>
              <a:effectLst/>
              <a:uLnTx/>
              <a:uFillTx/>
              <a:latin typeface="Calibri Light"/>
            </a:endParaRPr>
          </a:p>
        </p:txBody>
      </p:sp>
      <p:sp>
        <p:nvSpPr>
          <p:cNvPr id="90" name="AutoShape 60"/>
          <p:cNvSpPr>
            <a:spLocks/>
          </p:cNvSpPr>
          <p:nvPr/>
        </p:nvSpPr>
        <p:spPr bwMode="auto">
          <a:xfrm rot="10799989">
            <a:off x="7168467" y="3750624"/>
            <a:ext cx="249822" cy="1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F2BB61"/>
          </a:solidFill>
          <a:ln>
            <a:noFill/>
          </a:ln>
          <a:effectLst/>
          <a:extLst/>
        </p:spPr>
        <p:txBody>
          <a:bodyPr lIns="38092" tIns="38092" rIns="38092" bIns="38092" anchor="ctr"/>
          <a:lstStyle/>
          <a:p>
            <a:pPr marL="0" marR="0" lvl="0" indent="0" defTabSz="457109" eaLnBrk="1" fontAlgn="auto" latinLnBrk="0" hangingPunct="1">
              <a:lnSpc>
                <a:spcPct val="100000"/>
              </a:lnSpc>
              <a:spcBef>
                <a:spcPts val="0"/>
              </a:spcBef>
              <a:spcAft>
                <a:spcPts val="0"/>
              </a:spcAft>
              <a:buClrTx/>
              <a:buSzTx/>
              <a:buFontTx/>
              <a:buNone/>
              <a:tabLst/>
              <a:defRPr/>
            </a:pPr>
            <a:endParaRPr kumimoji="0" lang="es-ES" sz="1600" b="0" i="0" u="none" strike="noStrike" kern="0" cap="none" spc="0" normalizeH="0" baseline="0" noProof="0">
              <a:ln>
                <a:noFill/>
              </a:ln>
              <a:solidFill>
                <a:srgbClr val="2AD9BF"/>
              </a:solidFill>
              <a:effectLst>
                <a:outerShdw blurRad="38100" dist="38100" dir="2700000" algn="tl">
                  <a:srgbClr val="000000"/>
                </a:outerShdw>
              </a:effectLst>
              <a:uLnTx/>
              <a:uFillTx/>
              <a:latin typeface="Agency FB" panose="020B0503020202020204" pitchFamily="34" charset="0"/>
              <a:cs typeface="Gill Sans" charset="0"/>
              <a:sym typeface="Gill Sans" charset="0"/>
            </a:endParaRPr>
          </a:p>
        </p:txBody>
      </p:sp>
      <p:cxnSp>
        <p:nvCxnSpPr>
          <p:cNvPr id="91" name="Straight Connector 73"/>
          <p:cNvCxnSpPr/>
          <p:nvPr/>
        </p:nvCxnSpPr>
        <p:spPr>
          <a:xfrm flipV="1">
            <a:off x="7293378" y="3962283"/>
            <a:ext cx="0" cy="55835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92" name="Rectangle 74"/>
          <p:cNvSpPr/>
          <p:nvPr/>
        </p:nvSpPr>
        <p:spPr>
          <a:xfrm flipH="1">
            <a:off x="6846633" y="4529988"/>
            <a:ext cx="901208" cy="369332"/>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2BB61"/>
                </a:solidFill>
                <a:effectLst/>
                <a:uLnTx/>
                <a:uFillTx/>
                <a:cs typeface="+mn-ea"/>
              </a:rPr>
              <a:t>Marketing</a:t>
            </a:r>
          </a:p>
        </p:txBody>
      </p:sp>
      <p:sp>
        <p:nvSpPr>
          <p:cNvPr id="93" name="Oval 72"/>
          <p:cNvSpPr/>
          <p:nvPr/>
        </p:nvSpPr>
        <p:spPr>
          <a:xfrm>
            <a:off x="7257675" y="4494276"/>
            <a:ext cx="71406" cy="71424"/>
          </a:xfrm>
          <a:prstGeom prst="ellipse">
            <a:avLst/>
          </a:prstGeom>
          <a:solidFill>
            <a:srgbClr val="F2BB6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x-none" sz="1050" b="0" i="0" u="none" strike="noStrike" kern="0" cap="none" spc="0" normalizeH="0" baseline="0" noProof="0" dirty="0">
              <a:ln>
                <a:noFill/>
              </a:ln>
              <a:solidFill>
                <a:sysClr val="windowText" lastClr="000000"/>
              </a:solidFill>
              <a:effectLst/>
              <a:uLnTx/>
              <a:uFillTx/>
              <a:latin typeface="Calibri Light"/>
            </a:endParaRPr>
          </a:p>
        </p:txBody>
      </p:sp>
      <p:sp>
        <p:nvSpPr>
          <p:cNvPr id="95" name="AutoShape 60"/>
          <p:cNvSpPr>
            <a:spLocks/>
          </p:cNvSpPr>
          <p:nvPr/>
        </p:nvSpPr>
        <p:spPr bwMode="auto">
          <a:xfrm rot="10799989">
            <a:off x="8990587" y="3750624"/>
            <a:ext cx="249822" cy="1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F2BB61"/>
          </a:solidFill>
          <a:ln>
            <a:noFill/>
          </a:ln>
          <a:effectLst/>
          <a:extLst/>
        </p:spPr>
        <p:txBody>
          <a:bodyPr lIns="38092" tIns="38092" rIns="38092" bIns="38092" anchor="ctr"/>
          <a:lstStyle/>
          <a:p>
            <a:pPr marL="0" marR="0" lvl="0" indent="0" defTabSz="457109" eaLnBrk="1" fontAlgn="auto" latinLnBrk="0" hangingPunct="1">
              <a:lnSpc>
                <a:spcPct val="100000"/>
              </a:lnSpc>
              <a:spcBef>
                <a:spcPts val="0"/>
              </a:spcBef>
              <a:spcAft>
                <a:spcPts val="0"/>
              </a:spcAft>
              <a:buClrTx/>
              <a:buSzTx/>
              <a:buFontTx/>
              <a:buNone/>
              <a:tabLst/>
              <a:defRPr/>
            </a:pPr>
            <a:endParaRPr kumimoji="0" lang="es-ES" sz="1600" b="0" i="0" u="none" strike="noStrike" kern="0" cap="none" spc="0" normalizeH="0" baseline="0" noProof="0">
              <a:ln>
                <a:noFill/>
              </a:ln>
              <a:solidFill>
                <a:srgbClr val="2AD9BF"/>
              </a:solidFill>
              <a:effectLst>
                <a:outerShdw blurRad="38100" dist="38100" dir="2700000" algn="tl">
                  <a:srgbClr val="000000"/>
                </a:outerShdw>
              </a:effectLst>
              <a:uLnTx/>
              <a:uFillTx/>
              <a:latin typeface="Agency FB" panose="020B0503020202020204" pitchFamily="34" charset="0"/>
              <a:cs typeface="Gill Sans" charset="0"/>
              <a:sym typeface="Gill Sans" charset="0"/>
            </a:endParaRPr>
          </a:p>
        </p:txBody>
      </p:sp>
      <p:cxnSp>
        <p:nvCxnSpPr>
          <p:cNvPr id="96" name="Straight Connector 73"/>
          <p:cNvCxnSpPr/>
          <p:nvPr/>
        </p:nvCxnSpPr>
        <p:spPr>
          <a:xfrm flipV="1">
            <a:off x="9115498" y="3962283"/>
            <a:ext cx="0" cy="55835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97" name="Rectangle 74"/>
          <p:cNvSpPr/>
          <p:nvPr/>
        </p:nvSpPr>
        <p:spPr>
          <a:xfrm flipH="1">
            <a:off x="8668753" y="4529988"/>
            <a:ext cx="901208" cy="369332"/>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2BB61"/>
                </a:solidFill>
                <a:effectLst/>
                <a:uLnTx/>
                <a:uFillTx/>
                <a:cs typeface="+mn-ea"/>
              </a:rPr>
              <a:t>Marketing</a:t>
            </a:r>
          </a:p>
        </p:txBody>
      </p:sp>
      <p:sp>
        <p:nvSpPr>
          <p:cNvPr id="98" name="Oval 72"/>
          <p:cNvSpPr/>
          <p:nvPr/>
        </p:nvSpPr>
        <p:spPr>
          <a:xfrm>
            <a:off x="9079795" y="4494276"/>
            <a:ext cx="71406" cy="71424"/>
          </a:xfrm>
          <a:prstGeom prst="ellipse">
            <a:avLst/>
          </a:prstGeom>
          <a:solidFill>
            <a:srgbClr val="F2BB6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x-none" sz="1050" b="0" i="0" u="none" strike="noStrike" kern="0" cap="none" spc="0" normalizeH="0" baseline="0" noProof="0" dirty="0">
              <a:ln>
                <a:noFill/>
              </a:ln>
              <a:solidFill>
                <a:sysClr val="windowText" lastClr="000000"/>
              </a:solidFill>
              <a:effectLst/>
              <a:uLnTx/>
              <a:uFillTx/>
              <a:latin typeface="Calibri Light"/>
            </a:endParaRPr>
          </a:p>
        </p:txBody>
      </p:sp>
      <p:sp>
        <p:nvSpPr>
          <p:cNvPr id="23" name="矩形 22"/>
          <p:cNvSpPr/>
          <p:nvPr/>
        </p:nvSpPr>
        <p:spPr>
          <a:xfrm>
            <a:off x="2290756" y="4848457"/>
            <a:ext cx="1547218" cy="27699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a:t>
            </a:r>
            <a:endParaRPr kumimoji="0" lang="zh-CN" altLang="en-US" sz="1200" b="0" i="0" u="none" strike="noStrike" kern="0" cap="none" spc="0" normalizeH="0" baseline="0" noProof="0" dirty="0">
              <a:ln>
                <a:noFill/>
              </a:ln>
              <a:solidFill>
                <a:sysClr val="windowText" lastClr="000000"/>
              </a:solidFill>
              <a:effectLst/>
              <a:uLnTx/>
              <a:uFillTx/>
            </a:endParaRPr>
          </a:p>
        </p:txBody>
      </p:sp>
      <p:sp>
        <p:nvSpPr>
          <p:cNvPr id="104" name="矩形 103"/>
          <p:cNvSpPr/>
          <p:nvPr/>
        </p:nvSpPr>
        <p:spPr>
          <a:xfrm>
            <a:off x="4071250" y="4848457"/>
            <a:ext cx="1547218" cy="27699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a:t>
            </a:r>
            <a:endParaRPr kumimoji="0" lang="zh-CN" altLang="en-US" sz="1200" b="0" i="0" u="none" strike="noStrike" kern="0" cap="none" spc="0" normalizeH="0" baseline="0" noProof="0" dirty="0">
              <a:ln>
                <a:noFill/>
              </a:ln>
              <a:solidFill>
                <a:sysClr val="windowText" lastClr="000000"/>
              </a:solidFill>
              <a:effectLst/>
              <a:uLnTx/>
              <a:uFillTx/>
            </a:endParaRPr>
          </a:p>
        </p:txBody>
      </p:sp>
      <p:sp>
        <p:nvSpPr>
          <p:cNvPr id="105" name="矩形 104"/>
          <p:cNvSpPr/>
          <p:nvPr/>
        </p:nvSpPr>
        <p:spPr>
          <a:xfrm>
            <a:off x="6519769" y="4848457"/>
            <a:ext cx="1547218" cy="27699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a:t>
            </a:r>
            <a:endParaRPr kumimoji="0" lang="zh-CN" altLang="en-US" sz="1200" b="0" i="0" u="none" strike="noStrike" kern="0" cap="none" spc="0" normalizeH="0" baseline="0" noProof="0" dirty="0">
              <a:ln>
                <a:noFill/>
              </a:ln>
              <a:solidFill>
                <a:sysClr val="windowText" lastClr="000000"/>
              </a:solidFill>
              <a:effectLst/>
              <a:uLnTx/>
              <a:uFillTx/>
            </a:endParaRPr>
          </a:p>
        </p:txBody>
      </p:sp>
      <p:sp>
        <p:nvSpPr>
          <p:cNvPr id="106" name="矩形 105"/>
          <p:cNvSpPr/>
          <p:nvPr/>
        </p:nvSpPr>
        <p:spPr>
          <a:xfrm>
            <a:off x="8341889" y="4848457"/>
            <a:ext cx="1547218" cy="27699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a:t>
            </a:r>
            <a:endParaRPr kumimoji="0" lang="zh-CN" altLang="en-US" sz="1200" b="0" i="0" u="none" strike="noStrike" kern="0" cap="none" spc="0" normalizeH="0" baseline="0" noProof="0" dirty="0">
              <a:ln>
                <a:noFill/>
              </a:ln>
              <a:solidFill>
                <a:sysClr val="windowText" lastClr="000000"/>
              </a:solidFill>
              <a:effectLst/>
              <a:uLnTx/>
              <a:uFillTx/>
            </a:endParaRPr>
          </a:p>
        </p:txBody>
      </p:sp>
      <p:grpSp>
        <p:nvGrpSpPr>
          <p:cNvPr id="74" name="组合 73"/>
          <p:cNvGrpSpPr/>
          <p:nvPr/>
        </p:nvGrpSpPr>
        <p:grpSpPr>
          <a:xfrm rot="18900000">
            <a:off x="-85823" y="202000"/>
            <a:ext cx="821246" cy="245601"/>
            <a:chOff x="7342060" y="1829306"/>
            <a:chExt cx="283479" cy="84777"/>
          </a:xfrm>
        </p:grpSpPr>
        <p:sp>
          <p:nvSpPr>
            <p:cNvPr id="75"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6"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7"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78" name="组合 77"/>
          <p:cNvGrpSpPr/>
          <p:nvPr/>
        </p:nvGrpSpPr>
        <p:grpSpPr>
          <a:xfrm>
            <a:off x="11910222" y="6571459"/>
            <a:ext cx="281778" cy="286541"/>
            <a:chOff x="11931652" y="6596062"/>
            <a:chExt cx="281778" cy="286541"/>
          </a:xfrm>
        </p:grpSpPr>
        <p:sp>
          <p:nvSpPr>
            <p:cNvPr id="79"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0"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114" name="TextBox 57"/>
          <p:cNvSpPr txBox="1"/>
          <p:nvPr/>
        </p:nvSpPr>
        <p:spPr>
          <a:xfrm>
            <a:off x="4750925" y="515484"/>
            <a:ext cx="2690160"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CREATIVE INFOGRAPHIC</a:t>
            </a:r>
          </a:p>
        </p:txBody>
      </p:sp>
      <p:grpSp>
        <p:nvGrpSpPr>
          <p:cNvPr id="115" name="Group 58"/>
          <p:cNvGrpSpPr/>
          <p:nvPr/>
        </p:nvGrpSpPr>
        <p:grpSpPr>
          <a:xfrm>
            <a:off x="5821902" y="1199510"/>
            <a:ext cx="548198" cy="84777"/>
            <a:chOff x="11643803" y="3980625"/>
            <a:chExt cx="1096395" cy="169554"/>
          </a:xfrm>
        </p:grpSpPr>
        <p:sp>
          <p:nvSpPr>
            <p:cNvPr id="116"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17"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18"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119"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120"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7681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500" fill="hold"/>
                                        <p:tgtEl>
                                          <p:spTgt spid="114"/>
                                        </p:tgtEl>
                                        <p:attrNameLst>
                                          <p:attrName>ppt_w</p:attrName>
                                        </p:attrNameLst>
                                      </p:cBhvr>
                                      <p:tavLst>
                                        <p:tav tm="0">
                                          <p:val>
                                            <p:strVal val="#ppt_w+.3"/>
                                          </p:val>
                                        </p:tav>
                                        <p:tav tm="100000">
                                          <p:val>
                                            <p:strVal val="#ppt_w"/>
                                          </p:val>
                                        </p:tav>
                                      </p:tavLst>
                                    </p:anim>
                                    <p:anim calcmode="lin" valueType="num">
                                      <p:cBhvr>
                                        <p:cTn id="8" dur="500" fill="hold"/>
                                        <p:tgtEl>
                                          <p:spTgt spid="114"/>
                                        </p:tgtEl>
                                        <p:attrNameLst>
                                          <p:attrName>ppt_h</p:attrName>
                                        </p:attrNameLst>
                                      </p:cBhvr>
                                      <p:tavLst>
                                        <p:tav tm="0">
                                          <p:val>
                                            <p:strVal val="#ppt_h"/>
                                          </p:val>
                                        </p:tav>
                                        <p:tav tm="100000">
                                          <p:val>
                                            <p:strVal val="#ppt_h"/>
                                          </p:val>
                                        </p:tav>
                                      </p:tavLst>
                                    </p:anim>
                                    <p:animEffect transition="in" filter="fade">
                                      <p:cBhvr>
                                        <p:cTn id="9" dur="500"/>
                                        <p:tgtEl>
                                          <p:spTgt spid="11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fade">
                                      <p:cBhvr>
                                        <p:cTn id="13" dur="250"/>
                                        <p:tgtEl>
                                          <p:spTgt spid="115"/>
                                        </p:tgtEl>
                                      </p:cBhvr>
                                    </p:animEffect>
                                  </p:childTnLst>
                                </p:cTn>
                              </p:par>
                            </p:childTnLst>
                          </p:cTn>
                        </p:par>
                        <p:par>
                          <p:cTn id="14" fill="hold">
                            <p:stCondLst>
                              <p:cond delay="750"/>
                            </p:stCondLst>
                            <p:childTnLst>
                              <p:par>
                                <p:cTn id="15" presetID="23" presetClass="entr" presetSubtype="3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4*#ppt_w"/>
                                          </p:val>
                                        </p:tav>
                                        <p:tav tm="100000">
                                          <p:val>
                                            <p:strVal val="#ppt_w"/>
                                          </p:val>
                                        </p:tav>
                                      </p:tavLst>
                                    </p:anim>
                                    <p:anim calcmode="lin" valueType="num">
                                      <p:cBhvr>
                                        <p:cTn id="18" dur="500" fill="hold"/>
                                        <p:tgtEl>
                                          <p:spTgt spid="4"/>
                                        </p:tgtEl>
                                        <p:attrNameLst>
                                          <p:attrName>ppt_h</p:attrName>
                                        </p:attrNameLst>
                                      </p:cBhvr>
                                      <p:tavLst>
                                        <p:tav tm="0">
                                          <p:val>
                                            <p:strVal val="4*#ppt_h"/>
                                          </p:val>
                                        </p:tav>
                                        <p:tav tm="100000">
                                          <p:val>
                                            <p:strVal val="#ppt_h"/>
                                          </p:val>
                                        </p:tav>
                                      </p:tavLst>
                                    </p:anim>
                                  </p:childTnLst>
                                </p:cTn>
                              </p:par>
                            </p:childTnLst>
                          </p:cTn>
                        </p:par>
                        <p:par>
                          <p:cTn id="19" fill="hold">
                            <p:stCondLst>
                              <p:cond delay="1250"/>
                            </p:stCondLst>
                            <p:childTnLst>
                              <p:par>
                                <p:cTn id="20" presetID="12" presetClass="entr" presetSubtype="1"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250"/>
                                        <p:tgtEl>
                                          <p:spTgt spid="21"/>
                                        </p:tgtEl>
                                        <p:attrNameLst>
                                          <p:attrName>ppt_y</p:attrName>
                                        </p:attrNameLst>
                                      </p:cBhvr>
                                      <p:tavLst>
                                        <p:tav tm="0">
                                          <p:val>
                                            <p:strVal val="#ppt_y-#ppt_h*1.125000"/>
                                          </p:val>
                                        </p:tav>
                                        <p:tav tm="100000">
                                          <p:val>
                                            <p:strVal val="#ppt_y"/>
                                          </p:val>
                                        </p:tav>
                                      </p:tavLst>
                                    </p:anim>
                                    <p:animEffect transition="in" filter="wipe(down)">
                                      <p:cBhvr>
                                        <p:cTn id="23" dur="250"/>
                                        <p:tgtEl>
                                          <p:spTgt spid="21"/>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250"/>
                                        <p:tgtEl>
                                          <p:spTgt spid="60"/>
                                        </p:tgtEl>
                                      </p:cBhvr>
                                    </p:animEffect>
                                  </p:childTnLst>
                                </p:cTn>
                              </p:par>
                            </p:childTnLst>
                          </p:cTn>
                        </p:par>
                        <p:par>
                          <p:cTn id="28" fill="hold">
                            <p:stCondLst>
                              <p:cond delay="1750"/>
                            </p:stCondLst>
                            <p:childTnLst>
                              <p:par>
                                <p:cTn id="29" presetID="53" presetClass="entr" presetSubtype="16"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1" grpId="0" animBg="1"/>
      <p:bldP spid="5" grpId="0" animBg="1"/>
      <p:bldP spid="21" grpId="0"/>
      <p:bldP spid="60" grpId="0"/>
      <p:bldP spid="27" grpId="0"/>
      <p:bldP spid="1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grpSp>
        <p:nvGrpSpPr>
          <p:cNvPr id="15" name="Group 14"/>
          <p:cNvGrpSpPr/>
          <p:nvPr/>
        </p:nvGrpSpPr>
        <p:grpSpPr>
          <a:xfrm>
            <a:off x="4501766" y="2456468"/>
            <a:ext cx="3188469" cy="3188467"/>
            <a:chOff x="9082341" y="5200650"/>
            <a:chExt cx="6376937" cy="6376934"/>
          </a:xfrm>
        </p:grpSpPr>
        <p:sp>
          <p:nvSpPr>
            <p:cNvPr id="10" name="Rectangle 9"/>
            <p:cNvSpPr/>
            <p:nvPr/>
          </p:nvSpPr>
          <p:spPr>
            <a:xfrm rot="18900000">
              <a:off x="9655000" y="5773309"/>
              <a:ext cx="5231618" cy="5231618"/>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 name="Rectangle 3"/>
            <p:cNvSpPr/>
            <p:nvPr/>
          </p:nvSpPr>
          <p:spPr>
            <a:xfrm rot="18900000">
              <a:off x="10965885" y="5200650"/>
              <a:ext cx="2609850" cy="26098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dirty="0">
                <a:ln>
                  <a:noFill/>
                </a:ln>
                <a:solidFill>
                  <a:sysClr val="windowText" lastClr="000000"/>
                </a:solidFill>
                <a:effectLst/>
                <a:uLnTx/>
                <a:uFillTx/>
                <a:cs typeface="+mn-ea"/>
                <a:sym typeface="+mn-lt"/>
              </a:endParaRPr>
            </a:p>
          </p:txBody>
        </p:sp>
        <p:sp>
          <p:nvSpPr>
            <p:cNvPr id="25" name="Rectangle 24"/>
            <p:cNvSpPr/>
            <p:nvPr/>
          </p:nvSpPr>
          <p:spPr>
            <a:xfrm rot="18900000">
              <a:off x="12849428" y="7084192"/>
              <a:ext cx="2609850" cy="26098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8" name="Rectangle 27"/>
            <p:cNvSpPr/>
            <p:nvPr/>
          </p:nvSpPr>
          <p:spPr>
            <a:xfrm rot="18900000">
              <a:off x="9082341" y="7084192"/>
              <a:ext cx="2609850" cy="26098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9" name="Rectangle 28"/>
            <p:cNvSpPr/>
            <p:nvPr/>
          </p:nvSpPr>
          <p:spPr>
            <a:xfrm rot="18900000">
              <a:off x="10965884" y="8967734"/>
              <a:ext cx="2609850" cy="26098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38" name="TextBox 37"/>
          <p:cNvSpPr txBox="1"/>
          <p:nvPr/>
        </p:nvSpPr>
        <p:spPr>
          <a:xfrm>
            <a:off x="4819264" y="4069751"/>
            <a:ext cx="737702"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rgbClr val="F2BB61"/>
                </a:solidFill>
                <a:effectLst/>
                <a:uLnTx/>
                <a:uFillTx/>
                <a:cs typeface="+mn-ea"/>
                <a:sym typeface="+mn-lt"/>
              </a:rPr>
              <a:t>Element 2</a:t>
            </a:r>
          </a:p>
        </p:txBody>
      </p:sp>
      <p:sp>
        <p:nvSpPr>
          <p:cNvPr id="40" name="TextBox 39"/>
          <p:cNvSpPr txBox="1"/>
          <p:nvPr/>
        </p:nvSpPr>
        <p:spPr>
          <a:xfrm>
            <a:off x="6635836" y="4069751"/>
            <a:ext cx="736099"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rgbClr val="F2BB61"/>
                </a:solidFill>
                <a:effectLst/>
                <a:uLnTx/>
                <a:uFillTx/>
                <a:cs typeface="+mn-ea"/>
                <a:sym typeface="+mn-lt"/>
              </a:rPr>
              <a:t>Element 4</a:t>
            </a:r>
          </a:p>
        </p:txBody>
      </p:sp>
      <p:sp>
        <p:nvSpPr>
          <p:cNvPr id="42" name="TextBox 41"/>
          <p:cNvSpPr txBox="1"/>
          <p:nvPr/>
        </p:nvSpPr>
        <p:spPr>
          <a:xfrm>
            <a:off x="5757719" y="3151740"/>
            <a:ext cx="704040"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Element 1</a:t>
            </a:r>
          </a:p>
        </p:txBody>
      </p:sp>
      <p:sp>
        <p:nvSpPr>
          <p:cNvPr id="44" name="TextBox 43"/>
          <p:cNvSpPr txBox="1"/>
          <p:nvPr/>
        </p:nvSpPr>
        <p:spPr>
          <a:xfrm>
            <a:off x="5681333" y="5060087"/>
            <a:ext cx="742511"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Element 3</a:t>
            </a:r>
          </a:p>
        </p:txBody>
      </p:sp>
      <p:sp>
        <p:nvSpPr>
          <p:cNvPr id="45" name="TextBox 44"/>
          <p:cNvSpPr txBox="1"/>
          <p:nvPr/>
        </p:nvSpPr>
        <p:spPr>
          <a:xfrm>
            <a:off x="7420345" y="2177292"/>
            <a:ext cx="2888703"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Element 4</a:t>
            </a:r>
          </a:p>
        </p:txBody>
      </p:sp>
      <p:sp>
        <p:nvSpPr>
          <p:cNvPr id="46" name="Rectangle 45"/>
          <p:cNvSpPr/>
          <p:nvPr/>
        </p:nvSpPr>
        <p:spPr>
          <a:xfrm>
            <a:off x="7420345" y="2416680"/>
            <a:ext cx="2888703" cy="553998"/>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a:t>
            </a:r>
          </a:p>
        </p:txBody>
      </p:sp>
      <p:sp>
        <p:nvSpPr>
          <p:cNvPr id="47" name="TextBox 46"/>
          <p:cNvSpPr txBox="1"/>
          <p:nvPr/>
        </p:nvSpPr>
        <p:spPr>
          <a:xfrm>
            <a:off x="1612020" y="2177292"/>
            <a:ext cx="2888703" cy="338554"/>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Element 1</a:t>
            </a:r>
          </a:p>
        </p:txBody>
      </p:sp>
      <p:sp>
        <p:nvSpPr>
          <p:cNvPr id="48" name="Rectangle 47"/>
          <p:cNvSpPr/>
          <p:nvPr/>
        </p:nvSpPr>
        <p:spPr>
          <a:xfrm>
            <a:off x="1612020" y="2416680"/>
            <a:ext cx="2888703" cy="553998"/>
          </a:xfrm>
          <a:prstGeom prst="rect">
            <a:avLst/>
          </a:prstGeom>
        </p:spPr>
        <p:txBody>
          <a:bodyPr wrap="square">
            <a:spAutoFit/>
          </a:bodyPr>
          <a:lstStyle/>
          <a:p>
            <a:pPr marL="0" marR="0" lvl="0" indent="0" algn="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a:t>
            </a:r>
          </a:p>
        </p:txBody>
      </p:sp>
      <p:sp>
        <p:nvSpPr>
          <p:cNvPr id="49" name="TextBox 48"/>
          <p:cNvSpPr txBox="1"/>
          <p:nvPr/>
        </p:nvSpPr>
        <p:spPr>
          <a:xfrm>
            <a:off x="7420345" y="4938248"/>
            <a:ext cx="2888703"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Element 3</a:t>
            </a:r>
          </a:p>
        </p:txBody>
      </p:sp>
      <p:sp>
        <p:nvSpPr>
          <p:cNvPr id="50" name="Rectangle 49"/>
          <p:cNvSpPr/>
          <p:nvPr/>
        </p:nvSpPr>
        <p:spPr>
          <a:xfrm>
            <a:off x="7420345" y="5177636"/>
            <a:ext cx="2888703" cy="553998"/>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a:t>
            </a:r>
          </a:p>
        </p:txBody>
      </p:sp>
      <p:sp>
        <p:nvSpPr>
          <p:cNvPr id="51" name="TextBox 50"/>
          <p:cNvSpPr txBox="1"/>
          <p:nvPr/>
        </p:nvSpPr>
        <p:spPr>
          <a:xfrm>
            <a:off x="1612020" y="4938248"/>
            <a:ext cx="2888703" cy="338554"/>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Element 2</a:t>
            </a:r>
          </a:p>
        </p:txBody>
      </p:sp>
      <p:sp>
        <p:nvSpPr>
          <p:cNvPr id="52" name="Rectangle 51"/>
          <p:cNvSpPr/>
          <p:nvPr/>
        </p:nvSpPr>
        <p:spPr>
          <a:xfrm>
            <a:off x="1612020" y="5177636"/>
            <a:ext cx="2888703" cy="553998"/>
          </a:xfrm>
          <a:prstGeom prst="rect">
            <a:avLst/>
          </a:prstGeom>
        </p:spPr>
        <p:txBody>
          <a:bodyPr wrap="square">
            <a:spAutoFit/>
          </a:bodyPr>
          <a:lstStyle/>
          <a:p>
            <a:pPr marL="0" marR="0" lvl="0" indent="0" algn="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a:t>
            </a:r>
          </a:p>
        </p:txBody>
      </p:sp>
      <p:sp>
        <p:nvSpPr>
          <p:cNvPr id="55" name="Freeform 11"/>
          <p:cNvSpPr>
            <a:spLocks noEditPoints="1"/>
          </p:cNvSpPr>
          <p:nvPr/>
        </p:nvSpPr>
        <p:spPr bwMode="auto">
          <a:xfrm>
            <a:off x="5928094" y="2900391"/>
            <a:ext cx="262787" cy="262787"/>
          </a:xfrm>
          <a:custGeom>
            <a:avLst/>
            <a:gdLst>
              <a:gd name="T0" fmla="*/ 90 w 133"/>
              <a:gd name="T1" fmla="*/ 9 h 133"/>
              <a:gd name="T2" fmla="*/ 16 w 133"/>
              <a:gd name="T3" fmla="*/ 83 h 133"/>
              <a:gd name="T4" fmla="*/ 4 w 133"/>
              <a:gd name="T5" fmla="*/ 129 h 133"/>
              <a:gd name="T6" fmla="*/ 50 w 133"/>
              <a:gd name="T7" fmla="*/ 117 h 133"/>
              <a:gd name="T8" fmla="*/ 124 w 133"/>
              <a:gd name="T9" fmla="*/ 44 h 133"/>
              <a:gd name="T10" fmla="*/ 124 w 133"/>
              <a:gd name="T11" fmla="*/ 9 h 133"/>
              <a:gd name="T12" fmla="*/ 90 w 133"/>
              <a:gd name="T13" fmla="*/ 9 h 133"/>
              <a:gd name="T14" fmla="*/ 24 w 133"/>
              <a:gd name="T15" fmla="*/ 86 h 133"/>
              <a:gd name="T16" fmla="*/ 84 w 133"/>
              <a:gd name="T17" fmla="*/ 26 h 133"/>
              <a:gd name="T18" fmla="*/ 92 w 133"/>
              <a:gd name="T19" fmla="*/ 35 h 133"/>
              <a:gd name="T20" fmla="*/ 34 w 133"/>
              <a:gd name="T21" fmla="*/ 93 h 133"/>
              <a:gd name="T22" fmla="*/ 32 w 133"/>
              <a:gd name="T23" fmla="*/ 91 h 133"/>
              <a:gd name="T24" fmla="*/ 24 w 133"/>
              <a:gd name="T25" fmla="*/ 86 h 133"/>
              <a:gd name="T26" fmla="*/ 24 w 133"/>
              <a:gd name="T27" fmla="*/ 86 h 133"/>
              <a:gd name="T28" fmla="*/ 11 w 133"/>
              <a:gd name="T29" fmla="*/ 122 h 133"/>
              <a:gd name="T30" fmla="*/ 19 w 133"/>
              <a:gd name="T31" fmla="*/ 93 h 133"/>
              <a:gd name="T32" fmla="*/ 29 w 133"/>
              <a:gd name="T33" fmla="*/ 99 h 133"/>
              <a:gd name="T34" fmla="*/ 33 w 133"/>
              <a:gd name="T35" fmla="*/ 102 h 133"/>
              <a:gd name="T36" fmla="*/ 39 w 133"/>
              <a:gd name="T37" fmla="*/ 114 h 133"/>
              <a:gd name="T38" fmla="*/ 11 w 133"/>
              <a:gd name="T39" fmla="*/ 122 h 133"/>
              <a:gd name="T40" fmla="*/ 47 w 133"/>
              <a:gd name="T41" fmla="*/ 109 h 133"/>
              <a:gd name="T42" fmla="*/ 46 w 133"/>
              <a:gd name="T43" fmla="*/ 110 h 133"/>
              <a:gd name="T44" fmla="*/ 41 w 133"/>
              <a:gd name="T45" fmla="*/ 99 h 133"/>
              <a:gd name="T46" fmla="*/ 40 w 133"/>
              <a:gd name="T47" fmla="*/ 99 h 133"/>
              <a:gd name="T48" fmla="*/ 98 w 133"/>
              <a:gd name="T49" fmla="*/ 41 h 133"/>
              <a:gd name="T50" fmla="*/ 107 w 133"/>
              <a:gd name="T51" fmla="*/ 49 h 133"/>
              <a:gd name="T52" fmla="*/ 47 w 133"/>
              <a:gd name="T53" fmla="*/ 109 h 133"/>
              <a:gd name="T54" fmla="*/ 118 w 133"/>
              <a:gd name="T55" fmla="*/ 38 h 133"/>
              <a:gd name="T56" fmla="*/ 112 w 133"/>
              <a:gd name="T57" fmla="*/ 44 h 133"/>
              <a:gd name="T58" fmla="*/ 89 w 133"/>
              <a:gd name="T59" fmla="*/ 21 h 133"/>
              <a:gd name="T60" fmla="*/ 95 w 133"/>
              <a:gd name="T61" fmla="*/ 15 h 133"/>
              <a:gd name="T62" fmla="*/ 118 w 133"/>
              <a:gd name="T63" fmla="*/ 15 h 133"/>
              <a:gd name="T64" fmla="*/ 118 w 133"/>
              <a:gd name="T65" fmla="*/ 3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3">
                <a:moveTo>
                  <a:pt x="90" y="9"/>
                </a:moveTo>
                <a:cubicBezTo>
                  <a:pt x="16" y="83"/>
                  <a:pt x="16" y="83"/>
                  <a:pt x="16" y="83"/>
                </a:cubicBezTo>
                <a:cubicBezTo>
                  <a:pt x="7" y="91"/>
                  <a:pt x="0" y="125"/>
                  <a:pt x="4" y="129"/>
                </a:cubicBezTo>
                <a:cubicBezTo>
                  <a:pt x="9" y="133"/>
                  <a:pt x="42" y="126"/>
                  <a:pt x="50" y="117"/>
                </a:cubicBezTo>
                <a:cubicBezTo>
                  <a:pt x="124" y="44"/>
                  <a:pt x="124" y="44"/>
                  <a:pt x="124" y="44"/>
                </a:cubicBezTo>
                <a:cubicBezTo>
                  <a:pt x="133" y="34"/>
                  <a:pt x="133" y="19"/>
                  <a:pt x="124" y="9"/>
                </a:cubicBezTo>
                <a:cubicBezTo>
                  <a:pt x="114" y="0"/>
                  <a:pt x="99" y="0"/>
                  <a:pt x="90" y="9"/>
                </a:cubicBezTo>
                <a:close/>
                <a:moveTo>
                  <a:pt x="24" y="86"/>
                </a:moveTo>
                <a:cubicBezTo>
                  <a:pt x="84" y="26"/>
                  <a:pt x="84" y="26"/>
                  <a:pt x="84" y="26"/>
                </a:cubicBezTo>
                <a:cubicBezTo>
                  <a:pt x="92" y="35"/>
                  <a:pt x="92" y="35"/>
                  <a:pt x="92" y="35"/>
                </a:cubicBezTo>
                <a:cubicBezTo>
                  <a:pt x="34" y="93"/>
                  <a:pt x="34" y="93"/>
                  <a:pt x="34" y="93"/>
                </a:cubicBezTo>
                <a:cubicBezTo>
                  <a:pt x="32" y="91"/>
                  <a:pt x="32" y="91"/>
                  <a:pt x="32" y="91"/>
                </a:cubicBezTo>
                <a:cubicBezTo>
                  <a:pt x="30" y="89"/>
                  <a:pt x="27" y="87"/>
                  <a:pt x="24" y="86"/>
                </a:cubicBezTo>
                <a:cubicBezTo>
                  <a:pt x="24" y="86"/>
                  <a:pt x="24" y="86"/>
                  <a:pt x="24" y="86"/>
                </a:cubicBezTo>
                <a:close/>
                <a:moveTo>
                  <a:pt x="11" y="122"/>
                </a:moveTo>
                <a:cubicBezTo>
                  <a:pt x="10" y="120"/>
                  <a:pt x="14" y="104"/>
                  <a:pt x="19" y="93"/>
                </a:cubicBezTo>
                <a:cubicBezTo>
                  <a:pt x="23" y="94"/>
                  <a:pt x="26" y="96"/>
                  <a:pt x="29" y="99"/>
                </a:cubicBezTo>
                <a:cubicBezTo>
                  <a:pt x="33" y="102"/>
                  <a:pt x="33" y="102"/>
                  <a:pt x="33" y="102"/>
                </a:cubicBezTo>
                <a:cubicBezTo>
                  <a:pt x="36" y="106"/>
                  <a:pt x="38" y="110"/>
                  <a:pt x="39" y="114"/>
                </a:cubicBezTo>
                <a:cubicBezTo>
                  <a:pt x="28" y="119"/>
                  <a:pt x="13" y="123"/>
                  <a:pt x="11" y="122"/>
                </a:cubicBezTo>
                <a:close/>
                <a:moveTo>
                  <a:pt x="47" y="109"/>
                </a:moveTo>
                <a:cubicBezTo>
                  <a:pt x="47" y="110"/>
                  <a:pt x="46" y="110"/>
                  <a:pt x="46" y="110"/>
                </a:cubicBezTo>
                <a:cubicBezTo>
                  <a:pt x="45" y="106"/>
                  <a:pt x="44" y="102"/>
                  <a:pt x="41" y="99"/>
                </a:cubicBezTo>
                <a:cubicBezTo>
                  <a:pt x="40" y="99"/>
                  <a:pt x="40" y="99"/>
                  <a:pt x="40" y="99"/>
                </a:cubicBezTo>
                <a:cubicBezTo>
                  <a:pt x="98" y="41"/>
                  <a:pt x="98" y="41"/>
                  <a:pt x="98" y="41"/>
                </a:cubicBezTo>
                <a:cubicBezTo>
                  <a:pt x="107" y="49"/>
                  <a:pt x="107" y="49"/>
                  <a:pt x="107" y="49"/>
                </a:cubicBezTo>
                <a:cubicBezTo>
                  <a:pt x="47" y="109"/>
                  <a:pt x="47" y="109"/>
                  <a:pt x="47" y="109"/>
                </a:cubicBezTo>
                <a:close/>
                <a:moveTo>
                  <a:pt x="118" y="38"/>
                </a:moveTo>
                <a:cubicBezTo>
                  <a:pt x="112" y="44"/>
                  <a:pt x="112" y="44"/>
                  <a:pt x="112" y="44"/>
                </a:cubicBezTo>
                <a:cubicBezTo>
                  <a:pt x="89" y="21"/>
                  <a:pt x="89" y="21"/>
                  <a:pt x="89" y="21"/>
                </a:cubicBezTo>
                <a:cubicBezTo>
                  <a:pt x="95" y="15"/>
                  <a:pt x="95" y="15"/>
                  <a:pt x="95" y="15"/>
                </a:cubicBezTo>
                <a:cubicBezTo>
                  <a:pt x="101" y="8"/>
                  <a:pt x="112" y="8"/>
                  <a:pt x="118" y="15"/>
                </a:cubicBezTo>
                <a:cubicBezTo>
                  <a:pt x="125" y="21"/>
                  <a:pt x="125" y="32"/>
                  <a:pt x="118" y="38"/>
                </a:cubicBezTo>
                <a:close/>
              </a:path>
            </a:pathLst>
          </a:custGeom>
          <a:solidFill>
            <a:srgbClr val="F2BB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sp>
        <p:nvSpPr>
          <p:cNvPr id="58" name="Freeform 10"/>
          <p:cNvSpPr>
            <a:spLocks noEditPoints="1"/>
          </p:cNvSpPr>
          <p:nvPr/>
        </p:nvSpPr>
        <p:spPr bwMode="auto">
          <a:xfrm>
            <a:off x="5049899" y="3833760"/>
            <a:ext cx="276432" cy="275518"/>
          </a:xfrm>
          <a:custGeom>
            <a:avLst/>
            <a:gdLst>
              <a:gd name="T0" fmla="*/ 114 w 128"/>
              <a:gd name="T1" fmla="*/ 82 h 128"/>
              <a:gd name="T2" fmla="*/ 113 w 128"/>
              <a:gd name="T3" fmla="*/ 88 h 128"/>
              <a:gd name="T4" fmla="*/ 112 w 128"/>
              <a:gd name="T5" fmla="*/ 107 h 128"/>
              <a:gd name="T6" fmla="*/ 97 w 128"/>
              <a:gd name="T7" fmla="*/ 116 h 128"/>
              <a:gd name="T8" fmla="*/ 87 w 128"/>
              <a:gd name="T9" fmla="*/ 112 h 128"/>
              <a:gd name="T10" fmla="*/ 82 w 128"/>
              <a:gd name="T11" fmla="*/ 115 h 128"/>
              <a:gd name="T12" fmla="*/ 60 w 128"/>
              <a:gd name="T13" fmla="*/ 128 h 128"/>
              <a:gd name="T14" fmla="*/ 46 w 128"/>
              <a:gd name="T15" fmla="*/ 114 h 128"/>
              <a:gd name="T16" fmla="*/ 40 w 128"/>
              <a:gd name="T17" fmla="*/ 113 h 128"/>
              <a:gd name="T18" fmla="*/ 21 w 128"/>
              <a:gd name="T19" fmla="*/ 112 h 128"/>
              <a:gd name="T20" fmla="*/ 12 w 128"/>
              <a:gd name="T21" fmla="*/ 97 h 128"/>
              <a:gd name="T22" fmla="*/ 16 w 128"/>
              <a:gd name="T23" fmla="*/ 87 h 128"/>
              <a:gd name="T24" fmla="*/ 13 w 128"/>
              <a:gd name="T25" fmla="*/ 82 h 128"/>
              <a:gd name="T26" fmla="*/ 0 w 128"/>
              <a:gd name="T27" fmla="*/ 61 h 128"/>
              <a:gd name="T28" fmla="*/ 14 w 128"/>
              <a:gd name="T29" fmla="*/ 46 h 128"/>
              <a:gd name="T30" fmla="*/ 15 w 128"/>
              <a:gd name="T31" fmla="*/ 40 h 128"/>
              <a:gd name="T32" fmla="*/ 16 w 128"/>
              <a:gd name="T33" fmla="*/ 21 h 128"/>
              <a:gd name="T34" fmla="*/ 31 w 128"/>
              <a:gd name="T35" fmla="*/ 12 h 128"/>
              <a:gd name="T36" fmla="*/ 41 w 128"/>
              <a:gd name="T37" fmla="*/ 16 h 128"/>
              <a:gd name="T38" fmla="*/ 46 w 128"/>
              <a:gd name="T39" fmla="*/ 13 h 128"/>
              <a:gd name="T40" fmla="*/ 68 w 128"/>
              <a:gd name="T41" fmla="*/ 0 h 128"/>
              <a:gd name="T42" fmla="*/ 82 w 128"/>
              <a:gd name="T43" fmla="*/ 14 h 128"/>
              <a:gd name="T44" fmla="*/ 88 w 128"/>
              <a:gd name="T45" fmla="*/ 15 h 128"/>
              <a:gd name="T46" fmla="*/ 107 w 128"/>
              <a:gd name="T47" fmla="*/ 16 h 128"/>
              <a:gd name="T48" fmla="*/ 116 w 128"/>
              <a:gd name="T49" fmla="*/ 31 h 128"/>
              <a:gd name="T50" fmla="*/ 112 w 128"/>
              <a:gd name="T51" fmla="*/ 41 h 128"/>
              <a:gd name="T52" fmla="*/ 115 w 128"/>
              <a:gd name="T53" fmla="*/ 46 h 128"/>
              <a:gd name="T54" fmla="*/ 128 w 128"/>
              <a:gd name="T55" fmla="*/ 68 h 128"/>
              <a:gd name="T56" fmla="*/ 120 w 128"/>
              <a:gd name="T57" fmla="*/ 61 h 128"/>
              <a:gd name="T58" fmla="*/ 108 w 128"/>
              <a:gd name="T59" fmla="*/ 52 h 128"/>
              <a:gd name="T60" fmla="*/ 106 w 128"/>
              <a:gd name="T61" fmla="*/ 37 h 128"/>
              <a:gd name="T62" fmla="*/ 101 w 128"/>
              <a:gd name="T63" fmla="*/ 22 h 128"/>
              <a:gd name="T64" fmla="*/ 91 w 128"/>
              <a:gd name="T65" fmla="*/ 22 h 128"/>
              <a:gd name="T66" fmla="*/ 76 w 128"/>
              <a:gd name="T67" fmla="*/ 20 h 128"/>
              <a:gd name="T68" fmla="*/ 67 w 128"/>
              <a:gd name="T69" fmla="*/ 8 h 128"/>
              <a:gd name="T70" fmla="*/ 53 w 128"/>
              <a:gd name="T71" fmla="*/ 15 h 128"/>
              <a:gd name="T72" fmla="*/ 41 w 128"/>
              <a:gd name="T73" fmla="*/ 24 h 128"/>
              <a:gd name="T74" fmla="*/ 32 w 128"/>
              <a:gd name="T75" fmla="*/ 20 h 128"/>
              <a:gd name="T76" fmla="*/ 22 w 128"/>
              <a:gd name="T77" fmla="*/ 27 h 128"/>
              <a:gd name="T78" fmla="*/ 24 w 128"/>
              <a:gd name="T79" fmla="*/ 42 h 128"/>
              <a:gd name="T80" fmla="*/ 15 w 128"/>
              <a:gd name="T81" fmla="*/ 54 h 128"/>
              <a:gd name="T82" fmla="*/ 8 w 128"/>
              <a:gd name="T83" fmla="*/ 68 h 128"/>
              <a:gd name="T84" fmla="*/ 20 w 128"/>
              <a:gd name="T85" fmla="*/ 76 h 128"/>
              <a:gd name="T86" fmla="*/ 22 w 128"/>
              <a:gd name="T87" fmla="*/ 91 h 128"/>
              <a:gd name="T88" fmla="*/ 27 w 128"/>
              <a:gd name="T89" fmla="*/ 106 h 128"/>
              <a:gd name="T90" fmla="*/ 37 w 128"/>
              <a:gd name="T91" fmla="*/ 106 h 128"/>
              <a:gd name="T92" fmla="*/ 52 w 128"/>
              <a:gd name="T93" fmla="*/ 108 h 128"/>
              <a:gd name="T94" fmla="*/ 61 w 128"/>
              <a:gd name="T95" fmla="*/ 120 h 128"/>
              <a:gd name="T96" fmla="*/ 75 w 128"/>
              <a:gd name="T97" fmla="*/ 113 h 128"/>
              <a:gd name="T98" fmla="*/ 86 w 128"/>
              <a:gd name="T99" fmla="*/ 104 h 128"/>
              <a:gd name="T100" fmla="*/ 96 w 128"/>
              <a:gd name="T101" fmla="*/ 108 h 128"/>
              <a:gd name="T102" fmla="*/ 106 w 128"/>
              <a:gd name="T103" fmla="*/ 101 h 128"/>
              <a:gd name="T104" fmla="*/ 104 w 128"/>
              <a:gd name="T105" fmla="*/ 86 h 128"/>
              <a:gd name="T106" fmla="*/ 113 w 128"/>
              <a:gd name="T107" fmla="*/ 75 h 128"/>
              <a:gd name="T108" fmla="*/ 120 w 128"/>
              <a:gd name="T109" fmla="*/ 61 h 128"/>
              <a:gd name="T110" fmla="*/ 44 w 128"/>
              <a:gd name="T111" fmla="*/ 64 h 128"/>
              <a:gd name="T112" fmla="*/ 84 w 128"/>
              <a:gd name="T113" fmla="*/ 64 h 128"/>
              <a:gd name="T114" fmla="*/ 64 w 128"/>
              <a:gd name="T115" fmla="*/ 52 h 128"/>
              <a:gd name="T116" fmla="*/ 64 w 128"/>
              <a:gd name="T117" fmla="*/ 76 h 128"/>
              <a:gd name="T118" fmla="*/ 64 w 128"/>
              <a:gd name="T119" fmla="*/ 5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 h="128">
                <a:moveTo>
                  <a:pt x="115" y="82"/>
                </a:moveTo>
                <a:cubicBezTo>
                  <a:pt x="114" y="82"/>
                  <a:pt x="114" y="82"/>
                  <a:pt x="114" y="82"/>
                </a:cubicBezTo>
                <a:cubicBezTo>
                  <a:pt x="114" y="84"/>
                  <a:pt x="113" y="85"/>
                  <a:pt x="112" y="87"/>
                </a:cubicBezTo>
                <a:cubicBezTo>
                  <a:pt x="113" y="88"/>
                  <a:pt x="113" y="88"/>
                  <a:pt x="113" y="88"/>
                </a:cubicBezTo>
                <a:cubicBezTo>
                  <a:pt x="115" y="90"/>
                  <a:pt x="116" y="93"/>
                  <a:pt x="116" y="97"/>
                </a:cubicBezTo>
                <a:cubicBezTo>
                  <a:pt x="116" y="101"/>
                  <a:pt x="114" y="104"/>
                  <a:pt x="112" y="107"/>
                </a:cubicBezTo>
                <a:cubicBezTo>
                  <a:pt x="107" y="112"/>
                  <a:pt x="107" y="112"/>
                  <a:pt x="107" y="112"/>
                </a:cubicBezTo>
                <a:cubicBezTo>
                  <a:pt x="104" y="115"/>
                  <a:pt x="100" y="116"/>
                  <a:pt x="97" y="116"/>
                </a:cubicBezTo>
                <a:cubicBezTo>
                  <a:pt x="93" y="116"/>
                  <a:pt x="90" y="115"/>
                  <a:pt x="88" y="113"/>
                </a:cubicBezTo>
                <a:cubicBezTo>
                  <a:pt x="87" y="112"/>
                  <a:pt x="87" y="112"/>
                  <a:pt x="87" y="112"/>
                </a:cubicBezTo>
                <a:cubicBezTo>
                  <a:pt x="85" y="113"/>
                  <a:pt x="84" y="114"/>
                  <a:pt x="82" y="114"/>
                </a:cubicBezTo>
                <a:cubicBezTo>
                  <a:pt x="82" y="115"/>
                  <a:pt x="82" y="115"/>
                  <a:pt x="82" y="115"/>
                </a:cubicBezTo>
                <a:cubicBezTo>
                  <a:pt x="81" y="122"/>
                  <a:pt x="75" y="128"/>
                  <a:pt x="68" y="128"/>
                </a:cubicBezTo>
                <a:cubicBezTo>
                  <a:pt x="60" y="128"/>
                  <a:pt x="60" y="128"/>
                  <a:pt x="60" y="128"/>
                </a:cubicBezTo>
                <a:cubicBezTo>
                  <a:pt x="53" y="128"/>
                  <a:pt x="47" y="122"/>
                  <a:pt x="46" y="115"/>
                </a:cubicBezTo>
                <a:cubicBezTo>
                  <a:pt x="46" y="114"/>
                  <a:pt x="46" y="114"/>
                  <a:pt x="46" y="114"/>
                </a:cubicBezTo>
                <a:cubicBezTo>
                  <a:pt x="44" y="114"/>
                  <a:pt x="43" y="113"/>
                  <a:pt x="41" y="112"/>
                </a:cubicBezTo>
                <a:cubicBezTo>
                  <a:pt x="40" y="113"/>
                  <a:pt x="40" y="113"/>
                  <a:pt x="40" y="113"/>
                </a:cubicBezTo>
                <a:cubicBezTo>
                  <a:pt x="38" y="115"/>
                  <a:pt x="35" y="116"/>
                  <a:pt x="31" y="116"/>
                </a:cubicBezTo>
                <a:cubicBezTo>
                  <a:pt x="28" y="116"/>
                  <a:pt x="24" y="115"/>
                  <a:pt x="21" y="112"/>
                </a:cubicBezTo>
                <a:cubicBezTo>
                  <a:pt x="16" y="107"/>
                  <a:pt x="16" y="107"/>
                  <a:pt x="16" y="107"/>
                </a:cubicBezTo>
                <a:cubicBezTo>
                  <a:pt x="14" y="104"/>
                  <a:pt x="12" y="101"/>
                  <a:pt x="12" y="97"/>
                </a:cubicBezTo>
                <a:cubicBezTo>
                  <a:pt x="12" y="93"/>
                  <a:pt x="13" y="90"/>
                  <a:pt x="15" y="88"/>
                </a:cubicBezTo>
                <a:cubicBezTo>
                  <a:pt x="16" y="87"/>
                  <a:pt x="16" y="87"/>
                  <a:pt x="16" y="87"/>
                </a:cubicBezTo>
                <a:cubicBezTo>
                  <a:pt x="15" y="85"/>
                  <a:pt x="14" y="84"/>
                  <a:pt x="14" y="82"/>
                </a:cubicBezTo>
                <a:cubicBezTo>
                  <a:pt x="13" y="82"/>
                  <a:pt x="13" y="82"/>
                  <a:pt x="13" y="82"/>
                </a:cubicBezTo>
                <a:cubicBezTo>
                  <a:pt x="6" y="81"/>
                  <a:pt x="0" y="75"/>
                  <a:pt x="0" y="68"/>
                </a:cubicBezTo>
                <a:cubicBezTo>
                  <a:pt x="0" y="61"/>
                  <a:pt x="0" y="61"/>
                  <a:pt x="0" y="61"/>
                </a:cubicBezTo>
                <a:cubicBezTo>
                  <a:pt x="0" y="53"/>
                  <a:pt x="6" y="47"/>
                  <a:pt x="13" y="46"/>
                </a:cubicBezTo>
                <a:cubicBezTo>
                  <a:pt x="14" y="46"/>
                  <a:pt x="14" y="46"/>
                  <a:pt x="14" y="46"/>
                </a:cubicBezTo>
                <a:cubicBezTo>
                  <a:pt x="14" y="44"/>
                  <a:pt x="15" y="43"/>
                  <a:pt x="16" y="41"/>
                </a:cubicBezTo>
                <a:cubicBezTo>
                  <a:pt x="15" y="40"/>
                  <a:pt x="15" y="40"/>
                  <a:pt x="15" y="40"/>
                </a:cubicBezTo>
                <a:cubicBezTo>
                  <a:pt x="13" y="38"/>
                  <a:pt x="12" y="35"/>
                  <a:pt x="12" y="31"/>
                </a:cubicBezTo>
                <a:cubicBezTo>
                  <a:pt x="12" y="28"/>
                  <a:pt x="14" y="24"/>
                  <a:pt x="16" y="21"/>
                </a:cubicBezTo>
                <a:cubicBezTo>
                  <a:pt x="21" y="16"/>
                  <a:pt x="21" y="16"/>
                  <a:pt x="21" y="16"/>
                </a:cubicBezTo>
                <a:cubicBezTo>
                  <a:pt x="24" y="14"/>
                  <a:pt x="28" y="12"/>
                  <a:pt x="31" y="12"/>
                </a:cubicBezTo>
                <a:cubicBezTo>
                  <a:pt x="35" y="12"/>
                  <a:pt x="38" y="13"/>
                  <a:pt x="40" y="15"/>
                </a:cubicBezTo>
                <a:cubicBezTo>
                  <a:pt x="41" y="16"/>
                  <a:pt x="41" y="16"/>
                  <a:pt x="41" y="16"/>
                </a:cubicBezTo>
                <a:cubicBezTo>
                  <a:pt x="43" y="15"/>
                  <a:pt x="44" y="15"/>
                  <a:pt x="46" y="14"/>
                </a:cubicBezTo>
                <a:cubicBezTo>
                  <a:pt x="46" y="13"/>
                  <a:pt x="46" y="13"/>
                  <a:pt x="46" y="13"/>
                </a:cubicBezTo>
                <a:cubicBezTo>
                  <a:pt x="47" y="6"/>
                  <a:pt x="53" y="0"/>
                  <a:pt x="60" y="0"/>
                </a:cubicBezTo>
                <a:cubicBezTo>
                  <a:pt x="68" y="0"/>
                  <a:pt x="68" y="0"/>
                  <a:pt x="68" y="0"/>
                </a:cubicBezTo>
                <a:cubicBezTo>
                  <a:pt x="75" y="0"/>
                  <a:pt x="81" y="6"/>
                  <a:pt x="82" y="13"/>
                </a:cubicBezTo>
                <a:cubicBezTo>
                  <a:pt x="82" y="14"/>
                  <a:pt x="82" y="14"/>
                  <a:pt x="82" y="14"/>
                </a:cubicBezTo>
                <a:cubicBezTo>
                  <a:pt x="84" y="15"/>
                  <a:pt x="85" y="15"/>
                  <a:pt x="87" y="16"/>
                </a:cubicBezTo>
                <a:cubicBezTo>
                  <a:pt x="88" y="15"/>
                  <a:pt x="88" y="15"/>
                  <a:pt x="88" y="15"/>
                </a:cubicBezTo>
                <a:cubicBezTo>
                  <a:pt x="90" y="13"/>
                  <a:pt x="93" y="12"/>
                  <a:pt x="97" y="12"/>
                </a:cubicBezTo>
                <a:cubicBezTo>
                  <a:pt x="100" y="12"/>
                  <a:pt x="104" y="14"/>
                  <a:pt x="107" y="16"/>
                </a:cubicBezTo>
                <a:cubicBezTo>
                  <a:pt x="112" y="21"/>
                  <a:pt x="112" y="21"/>
                  <a:pt x="112" y="21"/>
                </a:cubicBezTo>
                <a:cubicBezTo>
                  <a:pt x="114" y="24"/>
                  <a:pt x="116" y="28"/>
                  <a:pt x="116" y="31"/>
                </a:cubicBezTo>
                <a:cubicBezTo>
                  <a:pt x="116" y="35"/>
                  <a:pt x="115" y="38"/>
                  <a:pt x="113" y="41"/>
                </a:cubicBezTo>
                <a:cubicBezTo>
                  <a:pt x="112" y="41"/>
                  <a:pt x="112" y="41"/>
                  <a:pt x="112" y="41"/>
                </a:cubicBezTo>
                <a:cubicBezTo>
                  <a:pt x="113" y="43"/>
                  <a:pt x="114" y="45"/>
                  <a:pt x="114" y="46"/>
                </a:cubicBezTo>
                <a:cubicBezTo>
                  <a:pt x="115" y="46"/>
                  <a:pt x="115" y="46"/>
                  <a:pt x="115" y="46"/>
                </a:cubicBezTo>
                <a:cubicBezTo>
                  <a:pt x="122" y="47"/>
                  <a:pt x="128" y="53"/>
                  <a:pt x="128" y="61"/>
                </a:cubicBezTo>
                <a:cubicBezTo>
                  <a:pt x="128" y="68"/>
                  <a:pt x="128" y="68"/>
                  <a:pt x="128" y="68"/>
                </a:cubicBezTo>
                <a:cubicBezTo>
                  <a:pt x="128" y="75"/>
                  <a:pt x="122" y="81"/>
                  <a:pt x="115" y="82"/>
                </a:cubicBezTo>
                <a:close/>
                <a:moveTo>
                  <a:pt x="120" y="61"/>
                </a:moveTo>
                <a:cubicBezTo>
                  <a:pt x="120" y="57"/>
                  <a:pt x="117" y="54"/>
                  <a:pt x="113" y="54"/>
                </a:cubicBezTo>
                <a:cubicBezTo>
                  <a:pt x="108" y="52"/>
                  <a:pt x="108" y="52"/>
                  <a:pt x="108" y="52"/>
                </a:cubicBezTo>
                <a:cubicBezTo>
                  <a:pt x="107" y="48"/>
                  <a:pt x="105" y="45"/>
                  <a:pt x="104" y="42"/>
                </a:cubicBezTo>
                <a:cubicBezTo>
                  <a:pt x="106" y="37"/>
                  <a:pt x="106" y="37"/>
                  <a:pt x="106" y="37"/>
                </a:cubicBezTo>
                <a:cubicBezTo>
                  <a:pt x="109" y="34"/>
                  <a:pt x="109" y="30"/>
                  <a:pt x="106" y="27"/>
                </a:cubicBezTo>
                <a:cubicBezTo>
                  <a:pt x="101" y="22"/>
                  <a:pt x="101" y="22"/>
                  <a:pt x="101" y="22"/>
                </a:cubicBezTo>
                <a:cubicBezTo>
                  <a:pt x="100" y="21"/>
                  <a:pt x="99" y="19"/>
                  <a:pt x="97" y="19"/>
                </a:cubicBezTo>
                <a:cubicBezTo>
                  <a:pt x="95" y="19"/>
                  <a:pt x="93" y="21"/>
                  <a:pt x="91" y="22"/>
                </a:cubicBezTo>
                <a:cubicBezTo>
                  <a:pt x="86" y="25"/>
                  <a:pt x="86" y="25"/>
                  <a:pt x="86" y="25"/>
                </a:cubicBezTo>
                <a:cubicBezTo>
                  <a:pt x="83" y="23"/>
                  <a:pt x="80" y="21"/>
                  <a:pt x="76" y="20"/>
                </a:cubicBezTo>
                <a:cubicBezTo>
                  <a:pt x="75" y="15"/>
                  <a:pt x="75" y="15"/>
                  <a:pt x="75" y="15"/>
                </a:cubicBezTo>
                <a:cubicBezTo>
                  <a:pt x="75" y="11"/>
                  <a:pt x="71" y="8"/>
                  <a:pt x="67" y="8"/>
                </a:cubicBezTo>
                <a:cubicBezTo>
                  <a:pt x="61" y="8"/>
                  <a:pt x="61" y="8"/>
                  <a:pt x="61" y="8"/>
                </a:cubicBezTo>
                <a:cubicBezTo>
                  <a:pt x="57" y="8"/>
                  <a:pt x="53" y="11"/>
                  <a:pt x="53" y="15"/>
                </a:cubicBezTo>
                <a:cubicBezTo>
                  <a:pt x="52" y="20"/>
                  <a:pt x="52" y="20"/>
                  <a:pt x="52" y="20"/>
                </a:cubicBezTo>
                <a:cubicBezTo>
                  <a:pt x="48" y="21"/>
                  <a:pt x="45" y="22"/>
                  <a:pt x="41" y="24"/>
                </a:cubicBezTo>
                <a:cubicBezTo>
                  <a:pt x="36" y="21"/>
                  <a:pt x="36" y="21"/>
                  <a:pt x="36" y="21"/>
                </a:cubicBezTo>
                <a:cubicBezTo>
                  <a:pt x="35" y="20"/>
                  <a:pt x="34" y="20"/>
                  <a:pt x="32" y="20"/>
                </a:cubicBezTo>
                <a:cubicBezTo>
                  <a:pt x="30" y="20"/>
                  <a:pt x="28" y="21"/>
                  <a:pt x="27" y="22"/>
                </a:cubicBezTo>
                <a:cubicBezTo>
                  <a:pt x="22" y="27"/>
                  <a:pt x="22" y="27"/>
                  <a:pt x="22" y="27"/>
                </a:cubicBezTo>
                <a:cubicBezTo>
                  <a:pt x="19" y="30"/>
                  <a:pt x="19" y="34"/>
                  <a:pt x="22" y="37"/>
                </a:cubicBezTo>
                <a:cubicBezTo>
                  <a:pt x="24" y="42"/>
                  <a:pt x="24" y="42"/>
                  <a:pt x="24" y="42"/>
                </a:cubicBezTo>
                <a:cubicBezTo>
                  <a:pt x="23" y="45"/>
                  <a:pt x="21" y="48"/>
                  <a:pt x="20" y="52"/>
                </a:cubicBezTo>
                <a:cubicBezTo>
                  <a:pt x="15" y="54"/>
                  <a:pt x="15" y="54"/>
                  <a:pt x="15" y="54"/>
                </a:cubicBezTo>
                <a:cubicBezTo>
                  <a:pt x="11" y="54"/>
                  <a:pt x="8" y="57"/>
                  <a:pt x="8" y="61"/>
                </a:cubicBezTo>
                <a:cubicBezTo>
                  <a:pt x="8" y="68"/>
                  <a:pt x="8" y="68"/>
                  <a:pt x="8" y="68"/>
                </a:cubicBezTo>
                <a:cubicBezTo>
                  <a:pt x="8" y="71"/>
                  <a:pt x="11" y="75"/>
                  <a:pt x="15" y="75"/>
                </a:cubicBezTo>
                <a:cubicBezTo>
                  <a:pt x="20" y="76"/>
                  <a:pt x="20" y="76"/>
                  <a:pt x="20" y="76"/>
                </a:cubicBezTo>
                <a:cubicBezTo>
                  <a:pt x="21" y="80"/>
                  <a:pt x="23" y="83"/>
                  <a:pt x="24" y="86"/>
                </a:cubicBezTo>
                <a:cubicBezTo>
                  <a:pt x="22" y="91"/>
                  <a:pt x="22" y="91"/>
                  <a:pt x="22" y="91"/>
                </a:cubicBezTo>
                <a:cubicBezTo>
                  <a:pt x="19" y="94"/>
                  <a:pt x="19" y="99"/>
                  <a:pt x="22" y="101"/>
                </a:cubicBezTo>
                <a:cubicBezTo>
                  <a:pt x="27" y="106"/>
                  <a:pt x="27" y="106"/>
                  <a:pt x="27" y="106"/>
                </a:cubicBezTo>
                <a:cubicBezTo>
                  <a:pt x="28" y="108"/>
                  <a:pt x="30" y="108"/>
                  <a:pt x="32" y="108"/>
                </a:cubicBezTo>
                <a:cubicBezTo>
                  <a:pt x="34" y="108"/>
                  <a:pt x="35" y="108"/>
                  <a:pt x="37" y="106"/>
                </a:cubicBezTo>
                <a:cubicBezTo>
                  <a:pt x="42" y="104"/>
                  <a:pt x="42" y="104"/>
                  <a:pt x="42" y="104"/>
                </a:cubicBezTo>
                <a:cubicBezTo>
                  <a:pt x="45" y="106"/>
                  <a:pt x="48" y="107"/>
                  <a:pt x="52" y="108"/>
                </a:cubicBezTo>
                <a:cubicBezTo>
                  <a:pt x="53" y="113"/>
                  <a:pt x="53" y="113"/>
                  <a:pt x="53" y="113"/>
                </a:cubicBezTo>
                <a:cubicBezTo>
                  <a:pt x="53" y="117"/>
                  <a:pt x="57" y="120"/>
                  <a:pt x="61" y="120"/>
                </a:cubicBezTo>
                <a:cubicBezTo>
                  <a:pt x="67" y="120"/>
                  <a:pt x="67" y="120"/>
                  <a:pt x="67" y="120"/>
                </a:cubicBezTo>
                <a:cubicBezTo>
                  <a:pt x="71" y="120"/>
                  <a:pt x="75" y="117"/>
                  <a:pt x="75" y="113"/>
                </a:cubicBezTo>
                <a:cubicBezTo>
                  <a:pt x="76" y="108"/>
                  <a:pt x="76" y="108"/>
                  <a:pt x="76" y="108"/>
                </a:cubicBezTo>
                <a:cubicBezTo>
                  <a:pt x="80" y="107"/>
                  <a:pt x="83" y="106"/>
                  <a:pt x="86" y="104"/>
                </a:cubicBezTo>
                <a:cubicBezTo>
                  <a:pt x="91" y="106"/>
                  <a:pt x="91" y="106"/>
                  <a:pt x="91" y="106"/>
                </a:cubicBezTo>
                <a:cubicBezTo>
                  <a:pt x="93" y="108"/>
                  <a:pt x="94" y="108"/>
                  <a:pt x="96" y="108"/>
                </a:cubicBezTo>
                <a:cubicBezTo>
                  <a:pt x="98" y="108"/>
                  <a:pt x="100" y="108"/>
                  <a:pt x="101" y="106"/>
                </a:cubicBezTo>
                <a:cubicBezTo>
                  <a:pt x="106" y="101"/>
                  <a:pt x="106" y="101"/>
                  <a:pt x="106" y="101"/>
                </a:cubicBezTo>
                <a:cubicBezTo>
                  <a:pt x="109" y="99"/>
                  <a:pt x="109" y="94"/>
                  <a:pt x="106" y="91"/>
                </a:cubicBezTo>
                <a:cubicBezTo>
                  <a:pt x="104" y="86"/>
                  <a:pt x="104" y="86"/>
                  <a:pt x="104" y="86"/>
                </a:cubicBezTo>
                <a:cubicBezTo>
                  <a:pt x="105" y="83"/>
                  <a:pt x="107" y="80"/>
                  <a:pt x="108" y="76"/>
                </a:cubicBezTo>
                <a:cubicBezTo>
                  <a:pt x="113" y="75"/>
                  <a:pt x="113" y="75"/>
                  <a:pt x="113" y="75"/>
                </a:cubicBezTo>
                <a:cubicBezTo>
                  <a:pt x="117" y="75"/>
                  <a:pt x="120" y="71"/>
                  <a:pt x="120" y="68"/>
                </a:cubicBezTo>
                <a:cubicBezTo>
                  <a:pt x="120" y="61"/>
                  <a:pt x="120" y="61"/>
                  <a:pt x="120" y="61"/>
                </a:cubicBezTo>
                <a:close/>
                <a:moveTo>
                  <a:pt x="64" y="84"/>
                </a:moveTo>
                <a:cubicBezTo>
                  <a:pt x="53" y="84"/>
                  <a:pt x="44" y="75"/>
                  <a:pt x="44" y="64"/>
                </a:cubicBezTo>
                <a:cubicBezTo>
                  <a:pt x="44" y="53"/>
                  <a:pt x="53" y="44"/>
                  <a:pt x="64" y="44"/>
                </a:cubicBezTo>
                <a:cubicBezTo>
                  <a:pt x="75" y="44"/>
                  <a:pt x="84" y="53"/>
                  <a:pt x="84" y="64"/>
                </a:cubicBezTo>
                <a:cubicBezTo>
                  <a:pt x="84" y="75"/>
                  <a:pt x="75" y="84"/>
                  <a:pt x="64" y="84"/>
                </a:cubicBezTo>
                <a:close/>
                <a:moveTo>
                  <a:pt x="64" y="52"/>
                </a:moveTo>
                <a:cubicBezTo>
                  <a:pt x="57" y="52"/>
                  <a:pt x="52" y="57"/>
                  <a:pt x="52" y="64"/>
                </a:cubicBezTo>
                <a:cubicBezTo>
                  <a:pt x="52" y="71"/>
                  <a:pt x="57" y="76"/>
                  <a:pt x="64" y="76"/>
                </a:cubicBezTo>
                <a:cubicBezTo>
                  <a:pt x="71" y="76"/>
                  <a:pt x="76" y="71"/>
                  <a:pt x="76" y="64"/>
                </a:cubicBezTo>
                <a:cubicBezTo>
                  <a:pt x="76" y="57"/>
                  <a:pt x="71" y="52"/>
                  <a:pt x="64" y="52"/>
                </a:cubicBezTo>
                <a:close/>
              </a:path>
            </a:pathLst>
          </a:custGeom>
          <a:solidFill>
            <a:srgbClr val="F2BB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sp>
        <p:nvSpPr>
          <p:cNvPr id="61" name="Freeform 9"/>
          <p:cNvSpPr>
            <a:spLocks noEditPoints="1"/>
          </p:cNvSpPr>
          <p:nvPr/>
        </p:nvSpPr>
        <p:spPr bwMode="auto">
          <a:xfrm>
            <a:off x="5940374" y="4843082"/>
            <a:ext cx="224429" cy="275518"/>
          </a:xfrm>
          <a:custGeom>
            <a:avLst/>
            <a:gdLst>
              <a:gd name="T0" fmla="*/ 104 w 104"/>
              <a:gd name="T1" fmla="*/ 74 h 128"/>
              <a:gd name="T2" fmla="*/ 100 w 104"/>
              <a:gd name="T3" fmla="*/ 72 h 128"/>
              <a:gd name="T4" fmla="*/ 100 w 104"/>
              <a:gd name="T5" fmla="*/ 72 h 128"/>
              <a:gd name="T6" fmla="*/ 98 w 104"/>
              <a:gd name="T7" fmla="*/ 73 h 128"/>
              <a:gd name="T8" fmla="*/ 82 w 104"/>
              <a:gd name="T9" fmla="*/ 77 h 128"/>
              <a:gd name="T10" fmla="*/ 80 w 104"/>
              <a:gd name="T11" fmla="*/ 82 h 128"/>
              <a:gd name="T12" fmla="*/ 85 w 104"/>
              <a:gd name="T13" fmla="*/ 84 h 128"/>
              <a:gd name="T14" fmla="*/ 96 w 104"/>
              <a:gd name="T15" fmla="*/ 81 h 128"/>
              <a:gd name="T16" fmla="*/ 56 w 104"/>
              <a:gd name="T17" fmla="*/ 120 h 128"/>
              <a:gd name="T18" fmla="*/ 56 w 104"/>
              <a:gd name="T19" fmla="*/ 52 h 128"/>
              <a:gd name="T20" fmla="*/ 68 w 104"/>
              <a:gd name="T21" fmla="*/ 52 h 128"/>
              <a:gd name="T22" fmla="*/ 72 w 104"/>
              <a:gd name="T23" fmla="*/ 48 h 128"/>
              <a:gd name="T24" fmla="*/ 68 w 104"/>
              <a:gd name="T25" fmla="*/ 44 h 128"/>
              <a:gd name="T26" fmla="*/ 56 w 104"/>
              <a:gd name="T27" fmla="*/ 44 h 128"/>
              <a:gd name="T28" fmla="*/ 56 w 104"/>
              <a:gd name="T29" fmla="*/ 32 h 128"/>
              <a:gd name="T30" fmla="*/ 63 w 104"/>
              <a:gd name="T31" fmla="*/ 28 h 128"/>
              <a:gd name="T32" fmla="*/ 63 w 104"/>
              <a:gd name="T33" fmla="*/ 28 h 128"/>
              <a:gd name="T34" fmla="*/ 64 w 104"/>
              <a:gd name="T35" fmla="*/ 26 h 128"/>
              <a:gd name="T36" fmla="*/ 65 w 104"/>
              <a:gd name="T37" fmla="*/ 26 h 128"/>
              <a:gd name="T38" fmla="*/ 66 w 104"/>
              <a:gd name="T39" fmla="*/ 24 h 128"/>
              <a:gd name="T40" fmla="*/ 66 w 104"/>
              <a:gd name="T41" fmla="*/ 23 h 128"/>
              <a:gd name="T42" fmla="*/ 67 w 104"/>
              <a:gd name="T43" fmla="*/ 22 h 128"/>
              <a:gd name="T44" fmla="*/ 67 w 104"/>
              <a:gd name="T45" fmla="*/ 20 h 128"/>
              <a:gd name="T46" fmla="*/ 68 w 104"/>
              <a:gd name="T47" fmla="*/ 19 h 128"/>
              <a:gd name="T48" fmla="*/ 68 w 104"/>
              <a:gd name="T49" fmla="*/ 16 h 128"/>
              <a:gd name="T50" fmla="*/ 52 w 104"/>
              <a:gd name="T51" fmla="*/ 0 h 128"/>
              <a:gd name="T52" fmla="*/ 36 w 104"/>
              <a:gd name="T53" fmla="*/ 16 h 128"/>
              <a:gd name="T54" fmla="*/ 36 w 104"/>
              <a:gd name="T55" fmla="*/ 19 h 128"/>
              <a:gd name="T56" fmla="*/ 37 w 104"/>
              <a:gd name="T57" fmla="*/ 20 h 128"/>
              <a:gd name="T58" fmla="*/ 37 w 104"/>
              <a:gd name="T59" fmla="*/ 22 h 128"/>
              <a:gd name="T60" fmla="*/ 38 w 104"/>
              <a:gd name="T61" fmla="*/ 23 h 128"/>
              <a:gd name="T62" fmla="*/ 38 w 104"/>
              <a:gd name="T63" fmla="*/ 24 h 128"/>
              <a:gd name="T64" fmla="*/ 39 w 104"/>
              <a:gd name="T65" fmla="*/ 26 h 128"/>
              <a:gd name="T66" fmla="*/ 40 w 104"/>
              <a:gd name="T67" fmla="*/ 26 h 128"/>
              <a:gd name="T68" fmla="*/ 41 w 104"/>
              <a:gd name="T69" fmla="*/ 28 h 128"/>
              <a:gd name="T70" fmla="*/ 41 w 104"/>
              <a:gd name="T71" fmla="*/ 28 h 128"/>
              <a:gd name="T72" fmla="*/ 48 w 104"/>
              <a:gd name="T73" fmla="*/ 32 h 128"/>
              <a:gd name="T74" fmla="*/ 48 w 104"/>
              <a:gd name="T75" fmla="*/ 32 h 128"/>
              <a:gd name="T76" fmla="*/ 48 w 104"/>
              <a:gd name="T77" fmla="*/ 44 h 128"/>
              <a:gd name="T78" fmla="*/ 36 w 104"/>
              <a:gd name="T79" fmla="*/ 44 h 128"/>
              <a:gd name="T80" fmla="*/ 32 w 104"/>
              <a:gd name="T81" fmla="*/ 48 h 128"/>
              <a:gd name="T82" fmla="*/ 36 w 104"/>
              <a:gd name="T83" fmla="*/ 52 h 128"/>
              <a:gd name="T84" fmla="*/ 48 w 104"/>
              <a:gd name="T85" fmla="*/ 52 h 128"/>
              <a:gd name="T86" fmla="*/ 48 w 104"/>
              <a:gd name="T87" fmla="*/ 120 h 128"/>
              <a:gd name="T88" fmla="*/ 8 w 104"/>
              <a:gd name="T89" fmla="*/ 81 h 128"/>
              <a:gd name="T90" fmla="*/ 19 w 104"/>
              <a:gd name="T91" fmla="*/ 84 h 128"/>
              <a:gd name="T92" fmla="*/ 24 w 104"/>
              <a:gd name="T93" fmla="*/ 82 h 128"/>
              <a:gd name="T94" fmla="*/ 22 w 104"/>
              <a:gd name="T95" fmla="*/ 77 h 128"/>
              <a:gd name="T96" fmla="*/ 6 w 104"/>
              <a:gd name="T97" fmla="*/ 73 h 128"/>
              <a:gd name="T98" fmla="*/ 4 w 104"/>
              <a:gd name="T99" fmla="*/ 72 h 128"/>
              <a:gd name="T100" fmla="*/ 4 w 104"/>
              <a:gd name="T101" fmla="*/ 72 h 128"/>
              <a:gd name="T102" fmla="*/ 0 w 104"/>
              <a:gd name="T103" fmla="*/ 74 h 128"/>
              <a:gd name="T104" fmla="*/ 0 w 104"/>
              <a:gd name="T105" fmla="*/ 76 h 128"/>
              <a:gd name="T106" fmla="*/ 0 w 104"/>
              <a:gd name="T107" fmla="*/ 76 h 128"/>
              <a:gd name="T108" fmla="*/ 52 w 104"/>
              <a:gd name="T109" fmla="*/ 128 h 128"/>
              <a:gd name="T110" fmla="*/ 104 w 104"/>
              <a:gd name="T111" fmla="*/ 76 h 128"/>
              <a:gd name="T112" fmla="*/ 104 w 104"/>
              <a:gd name="T113" fmla="*/ 76 h 128"/>
              <a:gd name="T114" fmla="*/ 104 w 104"/>
              <a:gd name="T115" fmla="*/ 74 h 128"/>
              <a:gd name="T116" fmla="*/ 44 w 104"/>
              <a:gd name="T117" fmla="*/ 16 h 128"/>
              <a:gd name="T118" fmla="*/ 52 w 104"/>
              <a:gd name="T119" fmla="*/ 8 h 128"/>
              <a:gd name="T120" fmla="*/ 60 w 104"/>
              <a:gd name="T121" fmla="*/ 16 h 128"/>
              <a:gd name="T122" fmla="*/ 52 w 104"/>
              <a:gd name="T123" fmla="*/ 24 h 128"/>
              <a:gd name="T124" fmla="*/ 44 w 104"/>
              <a:gd name="T125"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4" h="128">
                <a:moveTo>
                  <a:pt x="104" y="74"/>
                </a:moveTo>
                <a:cubicBezTo>
                  <a:pt x="103" y="73"/>
                  <a:pt x="102" y="72"/>
                  <a:pt x="100" y="72"/>
                </a:cubicBezTo>
                <a:cubicBezTo>
                  <a:pt x="100" y="72"/>
                  <a:pt x="100" y="72"/>
                  <a:pt x="100" y="72"/>
                </a:cubicBezTo>
                <a:cubicBezTo>
                  <a:pt x="99" y="72"/>
                  <a:pt x="99" y="72"/>
                  <a:pt x="98" y="73"/>
                </a:cubicBezTo>
                <a:cubicBezTo>
                  <a:pt x="82" y="77"/>
                  <a:pt x="82" y="77"/>
                  <a:pt x="82" y="77"/>
                </a:cubicBezTo>
                <a:cubicBezTo>
                  <a:pt x="80" y="78"/>
                  <a:pt x="79" y="80"/>
                  <a:pt x="80" y="82"/>
                </a:cubicBezTo>
                <a:cubicBezTo>
                  <a:pt x="81" y="84"/>
                  <a:pt x="84" y="85"/>
                  <a:pt x="85" y="84"/>
                </a:cubicBezTo>
                <a:cubicBezTo>
                  <a:pt x="96" y="81"/>
                  <a:pt x="96" y="81"/>
                  <a:pt x="96" y="81"/>
                </a:cubicBezTo>
                <a:cubicBezTo>
                  <a:pt x="93" y="102"/>
                  <a:pt x="77" y="118"/>
                  <a:pt x="56" y="120"/>
                </a:cubicBezTo>
                <a:cubicBezTo>
                  <a:pt x="56" y="52"/>
                  <a:pt x="56" y="52"/>
                  <a:pt x="56" y="52"/>
                </a:cubicBezTo>
                <a:cubicBezTo>
                  <a:pt x="68" y="52"/>
                  <a:pt x="68" y="52"/>
                  <a:pt x="68" y="52"/>
                </a:cubicBezTo>
                <a:cubicBezTo>
                  <a:pt x="70" y="52"/>
                  <a:pt x="72" y="50"/>
                  <a:pt x="72" y="48"/>
                </a:cubicBezTo>
                <a:cubicBezTo>
                  <a:pt x="72" y="46"/>
                  <a:pt x="70" y="44"/>
                  <a:pt x="68" y="44"/>
                </a:cubicBezTo>
                <a:cubicBezTo>
                  <a:pt x="56" y="44"/>
                  <a:pt x="56" y="44"/>
                  <a:pt x="56" y="44"/>
                </a:cubicBezTo>
                <a:cubicBezTo>
                  <a:pt x="56" y="32"/>
                  <a:pt x="56" y="32"/>
                  <a:pt x="56" y="32"/>
                </a:cubicBezTo>
                <a:cubicBezTo>
                  <a:pt x="58" y="31"/>
                  <a:pt x="61" y="30"/>
                  <a:pt x="63" y="28"/>
                </a:cubicBezTo>
                <a:cubicBezTo>
                  <a:pt x="63" y="28"/>
                  <a:pt x="63" y="28"/>
                  <a:pt x="63" y="28"/>
                </a:cubicBezTo>
                <a:cubicBezTo>
                  <a:pt x="63" y="27"/>
                  <a:pt x="64" y="27"/>
                  <a:pt x="64" y="26"/>
                </a:cubicBezTo>
                <a:cubicBezTo>
                  <a:pt x="64" y="26"/>
                  <a:pt x="65" y="26"/>
                  <a:pt x="65" y="26"/>
                </a:cubicBezTo>
                <a:cubicBezTo>
                  <a:pt x="65" y="25"/>
                  <a:pt x="65" y="25"/>
                  <a:pt x="66" y="24"/>
                </a:cubicBezTo>
                <a:cubicBezTo>
                  <a:pt x="66" y="24"/>
                  <a:pt x="66" y="24"/>
                  <a:pt x="66" y="23"/>
                </a:cubicBezTo>
                <a:cubicBezTo>
                  <a:pt x="67" y="23"/>
                  <a:pt x="67" y="22"/>
                  <a:pt x="67" y="22"/>
                </a:cubicBezTo>
                <a:cubicBezTo>
                  <a:pt x="67" y="21"/>
                  <a:pt x="67" y="21"/>
                  <a:pt x="67" y="20"/>
                </a:cubicBezTo>
                <a:cubicBezTo>
                  <a:pt x="68" y="20"/>
                  <a:pt x="68" y="19"/>
                  <a:pt x="68" y="19"/>
                </a:cubicBezTo>
                <a:cubicBezTo>
                  <a:pt x="68" y="18"/>
                  <a:pt x="68" y="17"/>
                  <a:pt x="68" y="16"/>
                </a:cubicBezTo>
                <a:cubicBezTo>
                  <a:pt x="68" y="7"/>
                  <a:pt x="61" y="0"/>
                  <a:pt x="52" y="0"/>
                </a:cubicBezTo>
                <a:cubicBezTo>
                  <a:pt x="43" y="0"/>
                  <a:pt x="36" y="7"/>
                  <a:pt x="36" y="16"/>
                </a:cubicBezTo>
                <a:cubicBezTo>
                  <a:pt x="36" y="17"/>
                  <a:pt x="36" y="18"/>
                  <a:pt x="36" y="19"/>
                </a:cubicBezTo>
                <a:cubicBezTo>
                  <a:pt x="36" y="19"/>
                  <a:pt x="36" y="20"/>
                  <a:pt x="37" y="20"/>
                </a:cubicBezTo>
                <a:cubicBezTo>
                  <a:pt x="37" y="21"/>
                  <a:pt x="37" y="21"/>
                  <a:pt x="37" y="22"/>
                </a:cubicBezTo>
                <a:cubicBezTo>
                  <a:pt x="37" y="22"/>
                  <a:pt x="37" y="23"/>
                  <a:pt x="38" y="23"/>
                </a:cubicBezTo>
                <a:cubicBezTo>
                  <a:pt x="38" y="24"/>
                  <a:pt x="38" y="24"/>
                  <a:pt x="38" y="24"/>
                </a:cubicBezTo>
                <a:cubicBezTo>
                  <a:pt x="39" y="25"/>
                  <a:pt x="39" y="25"/>
                  <a:pt x="39" y="26"/>
                </a:cubicBezTo>
                <a:cubicBezTo>
                  <a:pt x="39" y="26"/>
                  <a:pt x="40" y="26"/>
                  <a:pt x="40" y="26"/>
                </a:cubicBezTo>
                <a:cubicBezTo>
                  <a:pt x="40" y="27"/>
                  <a:pt x="41" y="27"/>
                  <a:pt x="41" y="28"/>
                </a:cubicBezTo>
                <a:cubicBezTo>
                  <a:pt x="41" y="28"/>
                  <a:pt x="41" y="28"/>
                  <a:pt x="41" y="28"/>
                </a:cubicBezTo>
                <a:cubicBezTo>
                  <a:pt x="43" y="30"/>
                  <a:pt x="46" y="31"/>
                  <a:pt x="48" y="32"/>
                </a:cubicBezTo>
                <a:cubicBezTo>
                  <a:pt x="48" y="32"/>
                  <a:pt x="48" y="32"/>
                  <a:pt x="48" y="32"/>
                </a:cubicBezTo>
                <a:cubicBezTo>
                  <a:pt x="48" y="44"/>
                  <a:pt x="48" y="44"/>
                  <a:pt x="48" y="44"/>
                </a:cubicBezTo>
                <a:cubicBezTo>
                  <a:pt x="36" y="44"/>
                  <a:pt x="36" y="44"/>
                  <a:pt x="36" y="44"/>
                </a:cubicBezTo>
                <a:cubicBezTo>
                  <a:pt x="34" y="44"/>
                  <a:pt x="32" y="46"/>
                  <a:pt x="32" y="48"/>
                </a:cubicBezTo>
                <a:cubicBezTo>
                  <a:pt x="32" y="50"/>
                  <a:pt x="34" y="52"/>
                  <a:pt x="36" y="52"/>
                </a:cubicBezTo>
                <a:cubicBezTo>
                  <a:pt x="48" y="52"/>
                  <a:pt x="48" y="52"/>
                  <a:pt x="48" y="52"/>
                </a:cubicBezTo>
                <a:cubicBezTo>
                  <a:pt x="48" y="120"/>
                  <a:pt x="48" y="120"/>
                  <a:pt x="48" y="120"/>
                </a:cubicBezTo>
                <a:cubicBezTo>
                  <a:pt x="27" y="118"/>
                  <a:pt x="11" y="102"/>
                  <a:pt x="8" y="81"/>
                </a:cubicBezTo>
                <a:cubicBezTo>
                  <a:pt x="19" y="84"/>
                  <a:pt x="19" y="84"/>
                  <a:pt x="19" y="84"/>
                </a:cubicBezTo>
                <a:cubicBezTo>
                  <a:pt x="20" y="85"/>
                  <a:pt x="23" y="84"/>
                  <a:pt x="24" y="82"/>
                </a:cubicBezTo>
                <a:cubicBezTo>
                  <a:pt x="25" y="80"/>
                  <a:pt x="24" y="78"/>
                  <a:pt x="22" y="77"/>
                </a:cubicBezTo>
                <a:cubicBezTo>
                  <a:pt x="6" y="73"/>
                  <a:pt x="6" y="73"/>
                  <a:pt x="6" y="73"/>
                </a:cubicBezTo>
                <a:cubicBezTo>
                  <a:pt x="5" y="72"/>
                  <a:pt x="5" y="72"/>
                  <a:pt x="4" y="72"/>
                </a:cubicBezTo>
                <a:cubicBezTo>
                  <a:pt x="4" y="72"/>
                  <a:pt x="4" y="72"/>
                  <a:pt x="4" y="72"/>
                </a:cubicBezTo>
                <a:cubicBezTo>
                  <a:pt x="2" y="72"/>
                  <a:pt x="1" y="73"/>
                  <a:pt x="0" y="74"/>
                </a:cubicBezTo>
                <a:cubicBezTo>
                  <a:pt x="0" y="75"/>
                  <a:pt x="0" y="75"/>
                  <a:pt x="0" y="76"/>
                </a:cubicBezTo>
                <a:cubicBezTo>
                  <a:pt x="0" y="76"/>
                  <a:pt x="0" y="76"/>
                  <a:pt x="0" y="76"/>
                </a:cubicBezTo>
                <a:cubicBezTo>
                  <a:pt x="0" y="105"/>
                  <a:pt x="23" y="128"/>
                  <a:pt x="52" y="128"/>
                </a:cubicBezTo>
                <a:cubicBezTo>
                  <a:pt x="81" y="128"/>
                  <a:pt x="104" y="105"/>
                  <a:pt x="104" y="76"/>
                </a:cubicBezTo>
                <a:cubicBezTo>
                  <a:pt x="104" y="76"/>
                  <a:pt x="104" y="76"/>
                  <a:pt x="104" y="76"/>
                </a:cubicBezTo>
                <a:cubicBezTo>
                  <a:pt x="104" y="75"/>
                  <a:pt x="104" y="75"/>
                  <a:pt x="104" y="74"/>
                </a:cubicBezTo>
                <a:close/>
                <a:moveTo>
                  <a:pt x="44" y="16"/>
                </a:moveTo>
                <a:cubicBezTo>
                  <a:pt x="44" y="12"/>
                  <a:pt x="48" y="8"/>
                  <a:pt x="52" y="8"/>
                </a:cubicBezTo>
                <a:cubicBezTo>
                  <a:pt x="56" y="8"/>
                  <a:pt x="60" y="12"/>
                  <a:pt x="60" y="16"/>
                </a:cubicBezTo>
                <a:cubicBezTo>
                  <a:pt x="60" y="21"/>
                  <a:pt x="56" y="24"/>
                  <a:pt x="52" y="24"/>
                </a:cubicBezTo>
                <a:cubicBezTo>
                  <a:pt x="48" y="24"/>
                  <a:pt x="44" y="21"/>
                  <a:pt x="44" y="16"/>
                </a:cubicBezTo>
                <a:close/>
              </a:path>
            </a:pathLst>
          </a:custGeom>
          <a:solidFill>
            <a:srgbClr val="F2BB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sp>
        <p:nvSpPr>
          <p:cNvPr id="64" name="Freeform 27"/>
          <p:cNvSpPr>
            <a:spLocks noEditPoints="1"/>
          </p:cNvSpPr>
          <p:nvPr/>
        </p:nvSpPr>
        <p:spPr bwMode="auto">
          <a:xfrm>
            <a:off x="6880072" y="3856896"/>
            <a:ext cx="252382" cy="252382"/>
          </a:xfrm>
          <a:custGeom>
            <a:avLst/>
            <a:gdLst>
              <a:gd name="T0" fmla="*/ 303 w 303"/>
              <a:gd name="T1" fmla="*/ 76 h 303"/>
              <a:gd name="T2" fmla="*/ 303 w 303"/>
              <a:gd name="T3" fmla="*/ 76 h 303"/>
              <a:gd name="T4" fmla="*/ 152 w 303"/>
              <a:gd name="T5" fmla="*/ 0 h 303"/>
              <a:gd name="T6" fmla="*/ 0 w 303"/>
              <a:gd name="T7" fmla="*/ 76 h 303"/>
              <a:gd name="T8" fmla="*/ 0 w 303"/>
              <a:gd name="T9" fmla="*/ 76 h 303"/>
              <a:gd name="T10" fmla="*/ 0 w 303"/>
              <a:gd name="T11" fmla="*/ 227 h 303"/>
              <a:gd name="T12" fmla="*/ 152 w 303"/>
              <a:gd name="T13" fmla="*/ 303 h 303"/>
              <a:gd name="T14" fmla="*/ 303 w 303"/>
              <a:gd name="T15" fmla="*/ 227 h 303"/>
              <a:gd name="T16" fmla="*/ 303 w 303"/>
              <a:gd name="T17" fmla="*/ 76 h 303"/>
              <a:gd name="T18" fmla="*/ 303 w 303"/>
              <a:gd name="T19" fmla="*/ 76 h 303"/>
              <a:gd name="T20" fmla="*/ 303 w 303"/>
              <a:gd name="T21" fmla="*/ 76 h 303"/>
              <a:gd name="T22" fmla="*/ 152 w 303"/>
              <a:gd name="T23" fmla="*/ 19 h 303"/>
              <a:gd name="T24" fmla="*/ 265 w 303"/>
              <a:gd name="T25" fmla="*/ 76 h 303"/>
              <a:gd name="T26" fmla="*/ 223 w 303"/>
              <a:gd name="T27" fmla="*/ 97 h 303"/>
              <a:gd name="T28" fmla="*/ 107 w 303"/>
              <a:gd name="T29" fmla="*/ 41 h 303"/>
              <a:gd name="T30" fmla="*/ 152 w 303"/>
              <a:gd name="T31" fmla="*/ 19 h 303"/>
              <a:gd name="T32" fmla="*/ 152 w 303"/>
              <a:gd name="T33" fmla="*/ 19 h 303"/>
              <a:gd name="T34" fmla="*/ 88 w 303"/>
              <a:gd name="T35" fmla="*/ 52 h 303"/>
              <a:gd name="T36" fmla="*/ 204 w 303"/>
              <a:gd name="T37" fmla="*/ 107 h 303"/>
              <a:gd name="T38" fmla="*/ 152 w 303"/>
              <a:gd name="T39" fmla="*/ 133 h 303"/>
              <a:gd name="T40" fmla="*/ 38 w 303"/>
              <a:gd name="T41" fmla="*/ 76 h 303"/>
              <a:gd name="T42" fmla="*/ 88 w 303"/>
              <a:gd name="T43" fmla="*/ 52 h 303"/>
              <a:gd name="T44" fmla="*/ 88 w 303"/>
              <a:gd name="T45" fmla="*/ 52 h 303"/>
              <a:gd name="T46" fmla="*/ 19 w 303"/>
              <a:gd name="T47" fmla="*/ 95 h 303"/>
              <a:gd name="T48" fmla="*/ 26 w 303"/>
              <a:gd name="T49" fmla="*/ 95 h 303"/>
              <a:gd name="T50" fmla="*/ 19 w 303"/>
              <a:gd name="T51" fmla="*/ 95 h 303"/>
              <a:gd name="T52" fmla="*/ 19 w 303"/>
              <a:gd name="T53" fmla="*/ 85 h 303"/>
              <a:gd name="T54" fmla="*/ 142 w 303"/>
              <a:gd name="T55" fmla="*/ 147 h 303"/>
              <a:gd name="T56" fmla="*/ 142 w 303"/>
              <a:gd name="T57" fmla="*/ 279 h 303"/>
              <a:gd name="T58" fmla="*/ 19 w 303"/>
              <a:gd name="T59" fmla="*/ 218 h 303"/>
              <a:gd name="T60" fmla="*/ 19 w 303"/>
              <a:gd name="T61" fmla="*/ 95 h 303"/>
              <a:gd name="T62" fmla="*/ 19 w 303"/>
              <a:gd name="T63" fmla="*/ 95 h 303"/>
              <a:gd name="T64" fmla="*/ 284 w 303"/>
              <a:gd name="T65" fmla="*/ 104 h 303"/>
              <a:gd name="T66" fmla="*/ 284 w 303"/>
              <a:gd name="T67" fmla="*/ 218 h 303"/>
              <a:gd name="T68" fmla="*/ 161 w 303"/>
              <a:gd name="T69" fmla="*/ 279 h 303"/>
              <a:gd name="T70" fmla="*/ 161 w 303"/>
              <a:gd name="T71" fmla="*/ 147 h 303"/>
              <a:gd name="T72" fmla="*/ 284 w 303"/>
              <a:gd name="T73" fmla="*/ 85 h 303"/>
              <a:gd name="T74" fmla="*/ 284 w 303"/>
              <a:gd name="T75" fmla="*/ 104 h 303"/>
              <a:gd name="T76" fmla="*/ 284 w 303"/>
              <a:gd name="T77" fmla="*/ 10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3" h="303">
                <a:moveTo>
                  <a:pt x="303" y="76"/>
                </a:moveTo>
                <a:lnTo>
                  <a:pt x="303" y="76"/>
                </a:lnTo>
                <a:lnTo>
                  <a:pt x="152" y="0"/>
                </a:lnTo>
                <a:lnTo>
                  <a:pt x="0" y="76"/>
                </a:lnTo>
                <a:lnTo>
                  <a:pt x="0" y="76"/>
                </a:lnTo>
                <a:lnTo>
                  <a:pt x="0" y="227"/>
                </a:lnTo>
                <a:lnTo>
                  <a:pt x="152" y="303"/>
                </a:lnTo>
                <a:lnTo>
                  <a:pt x="303" y="227"/>
                </a:lnTo>
                <a:lnTo>
                  <a:pt x="303" y="76"/>
                </a:lnTo>
                <a:lnTo>
                  <a:pt x="303" y="76"/>
                </a:lnTo>
                <a:lnTo>
                  <a:pt x="303" y="76"/>
                </a:lnTo>
                <a:close/>
                <a:moveTo>
                  <a:pt x="152" y="19"/>
                </a:moveTo>
                <a:lnTo>
                  <a:pt x="265" y="76"/>
                </a:lnTo>
                <a:lnTo>
                  <a:pt x="223" y="97"/>
                </a:lnTo>
                <a:lnTo>
                  <a:pt x="107" y="41"/>
                </a:lnTo>
                <a:lnTo>
                  <a:pt x="152" y="19"/>
                </a:lnTo>
                <a:lnTo>
                  <a:pt x="152" y="19"/>
                </a:lnTo>
                <a:close/>
                <a:moveTo>
                  <a:pt x="88" y="52"/>
                </a:moveTo>
                <a:lnTo>
                  <a:pt x="204" y="107"/>
                </a:lnTo>
                <a:lnTo>
                  <a:pt x="152" y="133"/>
                </a:lnTo>
                <a:lnTo>
                  <a:pt x="38" y="76"/>
                </a:lnTo>
                <a:lnTo>
                  <a:pt x="88" y="52"/>
                </a:lnTo>
                <a:lnTo>
                  <a:pt x="88" y="52"/>
                </a:lnTo>
                <a:close/>
                <a:moveTo>
                  <a:pt x="19" y="95"/>
                </a:moveTo>
                <a:lnTo>
                  <a:pt x="26" y="95"/>
                </a:lnTo>
                <a:lnTo>
                  <a:pt x="19" y="95"/>
                </a:lnTo>
                <a:lnTo>
                  <a:pt x="19" y="85"/>
                </a:lnTo>
                <a:lnTo>
                  <a:pt x="142" y="147"/>
                </a:lnTo>
                <a:lnTo>
                  <a:pt x="142" y="279"/>
                </a:lnTo>
                <a:lnTo>
                  <a:pt x="19" y="218"/>
                </a:lnTo>
                <a:lnTo>
                  <a:pt x="19" y="95"/>
                </a:lnTo>
                <a:lnTo>
                  <a:pt x="19" y="95"/>
                </a:lnTo>
                <a:close/>
                <a:moveTo>
                  <a:pt x="284" y="104"/>
                </a:moveTo>
                <a:lnTo>
                  <a:pt x="284" y="218"/>
                </a:lnTo>
                <a:lnTo>
                  <a:pt x="161" y="279"/>
                </a:lnTo>
                <a:lnTo>
                  <a:pt x="161" y="147"/>
                </a:lnTo>
                <a:lnTo>
                  <a:pt x="284" y="85"/>
                </a:lnTo>
                <a:lnTo>
                  <a:pt x="284" y="104"/>
                </a:lnTo>
                <a:lnTo>
                  <a:pt x="284" y="104"/>
                </a:lnTo>
                <a:close/>
              </a:path>
            </a:pathLst>
          </a:custGeom>
          <a:solidFill>
            <a:srgbClr val="F2BB6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grpSp>
        <p:nvGrpSpPr>
          <p:cNvPr id="24" name="组合 23"/>
          <p:cNvGrpSpPr/>
          <p:nvPr/>
        </p:nvGrpSpPr>
        <p:grpSpPr>
          <a:xfrm rot="18900000">
            <a:off x="-85823" y="202000"/>
            <a:ext cx="821246" cy="245601"/>
            <a:chOff x="7342060" y="1829306"/>
            <a:chExt cx="283479" cy="84777"/>
          </a:xfrm>
        </p:grpSpPr>
        <p:sp>
          <p:nvSpPr>
            <p:cNvPr id="26"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7"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0"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31" name="组合 30"/>
          <p:cNvGrpSpPr/>
          <p:nvPr/>
        </p:nvGrpSpPr>
        <p:grpSpPr>
          <a:xfrm>
            <a:off x="11910222" y="6571459"/>
            <a:ext cx="281778" cy="286541"/>
            <a:chOff x="11931652" y="6596062"/>
            <a:chExt cx="281778" cy="286541"/>
          </a:xfrm>
        </p:grpSpPr>
        <p:sp>
          <p:nvSpPr>
            <p:cNvPr id="32"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3"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53" name="TextBox 57"/>
          <p:cNvSpPr txBox="1"/>
          <p:nvPr/>
        </p:nvSpPr>
        <p:spPr>
          <a:xfrm>
            <a:off x="4750925" y="515484"/>
            <a:ext cx="2690160"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CREATIVE INFOGRAPHIC</a:t>
            </a:r>
          </a:p>
        </p:txBody>
      </p:sp>
      <p:grpSp>
        <p:nvGrpSpPr>
          <p:cNvPr id="54" name="Group 58"/>
          <p:cNvGrpSpPr/>
          <p:nvPr/>
        </p:nvGrpSpPr>
        <p:grpSpPr>
          <a:xfrm>
            <a:off x="5821902" y="1199510"/>
            <a:ext cx="548198" cy="84777"/>
            <a:chOff x="11643803" y="3980625"/>
            <a:chExt cx="1096395" cy="169554"/>
          </a:xfrm>
        </p:grpSpPr>
        <p:sp>
          <p:nvSpPr>
            <p:cNvPr id="56"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7"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9"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60"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62"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7109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strVal val="#ppt_w+.3"/>
                                          </p:val>
                                        </p:tav>
                                        <p:tav tm="100000">
                                          <p:val>
                                            <p:strVal val="#ppt_w"/>
                                          </p:val>
                                        </p:tav>
                                      </p:tavLst>
                                    </p:anim>
                                    <p:anim calcmode="lin" valueType="num">
                                      <p:cBhvr>
                                        <p:cTn id="8" dur="500" fill="hold"/>
                                        <p:tgtEl>
                                          <p:spTgt spid="53"/>
                                        </p:tgtEl>
                                        <p:attrNameLst>
                                          <p:attrName>ppt_h</p:attrName>
                                        </p:attrNameLst>
                                      </p:cBhvr>
                                      <p:tavLst>
                                        <p:tav tm="0">
                                          <p:val>
                                            <p:strVal val="#ppt_h"/>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250"/>
                                        <p:tgtEl>
                                          <p:spTgt spid="54"/>
                                        </p:tgtEl>
                                      </p:cBhvr>
                                    </p:animEffect>
                                  </p:childTnLst>
                                </p:cTn>
                              </p:par>
                            </p:childTnLst>
                          </p:cTn>
                        </p:par>
                        <p:par>
                          <p:cTn id="14" fill="hold">
                            <p:stCondLst>
                              <p:cond delay="750"/>
                            </p:stCondLst>
                            <p:childTnLst>
                              <p:par>
                                <p:cTn id="15" presetID="53" presetClass="entr" presetSubtype="16" fill="hold" nodeType="after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250"/>
                                        <p:tgtEl>
                                          <p:spTgt spid="55"/>
                                        </p:tgtEl>
                                      </p:cBhvr>
                                    </p:animEffect>
                                  </p:childTnLst>
                                </p:cTn>
                              </p:par>
                            </p:childTnLst>
                          </p:cTn>
                        </p:par>
                        <p:par>
                          <p:cTn id="24" fill="hold">
                            <p:stCondLst>
                              <p:cond delay="1750"/>
                            </p:stCondLst>
                            <p:childTnLst>
                              <p:par>
                                <p:cTn id="25" presetID="50" presetClass="entr" presetSubtype="0" decel="100000" fill="hold" grpId="0" nodeType="afterEffect">
                                  <p:stCondLst>
                                    <p:cond delay="25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strVal val="#ppt_w+.3"/>
                                          </p:val>
                                        </p:tav>
                                        <p:tav tm="100000">
                                          <p:val>
                                            <p:strVal val="#ppt_w"/>
                                          </p:val>
                                        </p:tav>
                                      </p:tavLst>
                                    </p:anim>
                                    <p:anim calcmode="lin" valueType="num">
                                      <p:cBhvr>
                                        <p:cTn id="28" dur="500" fill="hold"/>
                                        <p:tgtEl>
                                          <p:spTgt spid="42"/>
                                        </p:tgtEl>
                                        <p:attrNameLst>
                                          <p:attrName>ppt_h</p:attrName>
                                        </p:attrNameLst>
                                      </p:cBhvr>
                                      <p:tavLst>
                                        <p:tav tm="0">
                                          <p:val>
                                            <p:strVal val="#ppt_h"/>
                                          </p:val>
                                        </p:tav>
                                        <p:tav tm="100000">
                                          <p:val>
                                            <p:strVal val="#ppt_h"/>
                                          </p:val>
                                        </p:tav>
                                      </p:tavLst>
                                    </p:anim>
                                    <p:animEffect transition="in" filter="fade">
                                      <p:cBhvr>
                                        <p:cTn id="29" dur="500"/>
                                        <p:tgtEl>
                                          <p:spTgt spid="42"/>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wipe(right)">
                                      <p:cBhvr>
                                        <p:cTn id="33" dur="250"/>
                                        <p:tgtEl>
                                          <p:spTgt spid="47"/>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childTnLst>
                          </p:cTn>
                        </p:par>
                        <p:par>
                          <p:cTn id="37" fill="hold">
                            <p:stCondLst>
                              <p:cond delay="325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250"/>
                                        <p:tgtEl>
                                          <p:spTgt spid="58"/>
                                        </p:tgtEl>
                                      </p:cBhvr>
                                    </p:animEffect>
                                  </p:childTnLst>
                                </p:cTn>
                              </p:par>
                            </p:childTnLst>
                          </p:cTn>
                        </p:par>
                        <p:par>
                          <p:cTn id="41" fill="hold">
                            <p:stCondLst>
                              <p:cond delay="3500"/>
                            </p:stCondLst>
                            <p:childTnLst>
                              <p:par>
                                <p:cTn id="42" presetID="50" presetClass="entr" presetSubtype="0" decel="100000" fill="hold" grpId="0" nodeType="afterEffect">
                                  <p:stCondLst>
                                    <p:cond delay="250"/>
                                  </p:stCondLst>
                                  <p:childTnLst>
                                    <p:set>
                                      <p:cBhvr>
                                        <p:cTn id="43" dur="1" fill="hold">
                                          <p:stCondLst>
                                            <p:cond delay="0"/>
                                          </p:stCondLst>
                                        </p:cTn>
                                        <p:tgtEl>
                                          <p:spTgt spid="38"/>
                                        </p:tgtEl>
                                        <p:attrNameLst>
                                          <p:attrName>style.visibility</p:attrName>
                                        </p:attrNameLst>
                                      </p:cBhvr>
                                      <p:to>
                                        <p:strVal val="visible"/>
                                      </p:to>
                                    </p:set>
                                    <p:anim calcmode="lin" valueType="num">
                                      <p:cBhvr>
                                        <p:cTn id="44" dur="500" fill="hold"/>
                                        <p:tgtEl>
                                          <p:spTgt spid="38"/>
                                        </p:tgtEl>
                                        <p:attrNameLst>
                                          <p:attrName>ppt_w</p:attrName>
                                        </p:attrNameLst>
                                      </p:cBhvr>
                                      <p:tavLst>
                                        <p:tav tm="0">
                                          <p:val>
                                            <p:strVal val="#ppt_w+.3"/>
                                          </p:val>
                                        </p:tav>
                                        <p:tav tm="100000">
                                          <p:val>
                                            <p:strVal val="#ppt_w"/>
                                          </p:val>
                                        </p:tav>
                                      </p:tavLst>
                                    </p:anim>
                                    <p:anim calcmode="lin" valueType="num">
                                      <p:cBhvr>
                                        <p:cTn id="45" dur="500" fill="hold"/>
                                        <p:tgtEl>
                                          <p:spTgt spid="38"/>
                                        </p:tgtEl>
                                        <p:attrNameLst>
                                          <p:attrName>ppt_h</p:attrName>
                                        </p:attrNameLst>
                                      </p:cBhvr>
                                      <p:tavLst>
                                        <p:tav tm="0">
                                          <p:val>
                                            <p:strVal val="#ppt_h"/>
                                          </p:val>
                                        </p:tav>
                                        <p:tav tm="100000">
                                          <p:val>
                                            <p:strVal val="#ppt_h"/>
                                          </p:val>
                                        </p:tav>
                                      </p:tavLst>
                                    </p:anim>
                                    <p:animEffect transition="in" filter="fade">
                                      <p:cBhvr>
                                        <p:cTn id="46" dur="500"/>
                                        <p:tgtEl>
                                          <p:spTgt spid="38"/>
                                        </p:tgtEl>
                                      </p:cBhvr>
                                    </p:animEffect>
                                  </p:childTnLst>
                                </p:cTn>
                              </p:par>
                            </p:childTnLst>
                          </p:cTn>
                        </p:par>
                        <p:par>
                          <p:cTn id="47" fill="hold">
                            <p:stCondLst>
                              <p:cond delay="4250"/>
                            </p:stCondLst>
                            <p:childTnLst>
                              <p:par>
                                <p:cTn id="48" presetID="22" presetClass="entr" presetSubtype="2" fill="hold" grpId="0"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right)">
                                      <p:cBhvr>
                                        <p:cTn id="50" dur="250"/>
                                        <p:tgtEl>
                                          <p:spTgt spid="51"/>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500"/>
                                        <p:tgtEl>
                                          <p:spTgt spid="52"/>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250"/>
                                        <p:tgtEl>
                                          <p:spTgt spid="61"/>
                                        </p:tgtEl>
                                      </p:cBhvr>
                                    </p:animEffect>
                                  </p:childTnLst>
                                </p:cTn>
                              </p:par>
                            </p:childTnLst>
                          </p:cTn>
                        </p:par>
                        <p:par>
                          <p:cTn id="58" fill="hold">
                            <p:stCondLst>
                              <p:cond delay="5250"/>
                            </p:stCondLst>
                            <p:childTnLst>
                              <p:par>
                                <p:cTn id="59" presetID="50" presetClass="entr" presetSubtype="0" decel="100000" fill="hold" grpId="0" nodeType="afterEffect">
                                  <p:stCondLst>
                                    <p:cond delay="25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strVal val="#ppt_w+.3"/>
                                          </p:val>
                                        </p:tav>
                                        <p:tav tm="100000">
                                          <p:val>
                                            <p:strVal val="#ppt_w"/>
                                          </p:val>
                                        </p:tav>
                                      </p:tavLst>
                                    </p:anim>
                                    <p:anim calcmode="lin" valueType="num">
                                      <p:cBhvr>
                                        <p:cTn id="62" dur="500" fill="hold"/>
                                        <p:tgtEl>
                                          <p:spTgt spid="44"/>
                                        </p:tgtEl>
                                        <p:attrNameLst>
                                          <p:attrName>ppt_h</p:attrName>
                                        </p:attrNameLst>
                                      </p:cBhvr>
                                      <p:tavLst>
                                        <p:tav tm="0">
                                          <p:val>
                                            <p:strVal val="#ppt_h"/>
                                          </p:val>
                                        </p:tav>
                                        <p:tav tm="100000">
                                          <p:val>
                                            <p:strVal val="#ppt_h"/>
                                          </p:val>
                                        </p:tav>
                                      </p:tavLst>
                                    </p:anim>
                                    <p:animEffect transition="in" filter="fade">
                                      <p:cBhvr>
                                        <p:cTn id="63" dur="500"/>
                                        <p:tgtEl>
                                          <p:spTgt spid="44"/>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250"/>
                                        <p:tgtEl>
                                          <p:spTgt spid="49"/>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childTnLst>
                                </p:cTn>
                              </p:par>
                            </p:childTnLst>
                          </p:cTn>
                        </p:par>
                        <p:par>
                          <p:cTn id="71" fill="hold">
                            <p:stCondLst>
                              <p:cond delay="6750"/>
                            </p:stCondLst>
                            <p:childTnLst>
                              <p:par>
                                <p:cTn id="72" presetID="10" presetClass="entr" presetSubtype="0" fill="hold" grpId="0" nodeType="afterEffect">
                                  <p:stCondLst>
                                    <p:cond delay="0"/>
                                  </p:stCondLst>
                                  <p:childTnLst>
                                    <p:set>
                                      <p:cBhvr>
                                        <p:cTn id="73" dur="1" fill="hold">
                                          <p:stCondLst>
                                            <p:cond delay="0"/>
                                          </p:stCondLst>
                                        </p:cTn>
                                        <p:tgtEl>
                                          <p:spTgt spid="64"/>
                                        </p:tgtEl>
                                        <p:attrNameLst>
                                          <p:attrName>style.visibility</p:attrName>
                                        </p:attrNameLst>
                                      </p:cBhvr>
                                      <p:to>
                                        <p:strVal val="visible"/>
                                      </p:to>
                                    </p:set>
                                    <p:animEffect transition="in" filter="fade">
                                      <p:cBhvr>
                                        <p:cTn id="74" dur="250"/>
                                        <p:tgtEl>
                                          <p:spTgt spid="64"/>
                                        </p:tgtEl>
                                      </p:cBhvr>
                                    </p:animEffect>
                                  </p:childTnLst>
                                </p:cTn>
                              </p:par>
                            </p:childTnLst>
                          </p:cTn>
                        </p:par>
                        <p:par>
                          <p:cTn id="75" fill="hold">
                            <p:stCondLst>
                              <p:cond delay="7000"/>
                            </p:stCondLst>
                            <p:childTnLst>
                              <p:par>
                                <p:cTn id="76" presetID="50" presetClass="entr" presetSubtype="0" decel="100000" fill="hold" grpId="0" nodeType="afterEffect">
                                  <p:stCondLst>
                                    <p:cond delay="250"/>
                                  </p:stCondLst>
                                  <p:childTnLst>
                                    <p:set>
                                      <p:cBhvr>
                                        <p:cTn id="77" dur="1" fill="hold">
                                          <p:stCondLst>
                                            <p:cond delay="0"/>
                                          </p:stCondLst>
                                        </p:cTn>
                                        <p:tgtEl>
                                          <p:spTgt spid="40"/>
                                        </p:tgtEl>
                                        <p:attrNameLst>
                                          <p:attrName>style.visibility</p:attrName>
                                        </p:attrNameLst>
                                      </p:cBhvr>
                                      <p:to>
                                        <p:strVal val="visible"/>
                                      </p:to>
                                    </p:set>
                                    <p:anim calcmode="lin" valueType="num">
                                      <p:cBhvr>
                                        <p:cTn id="78" dur="500" fill="hold"/>
                                        <p:tgtEl>
                                          <p:spTgt spid="40"/>
                                        </p:tgtEl>
                                        <p:attrNameLst>
                                          <p:attrName>ppt_w</p:attrName>
                                        </p:attrNameLst>
                                      </p:cBhvr>
                                      <p:tavLst>
                                        <p:tav tm="0">
                                          <p:val>
                                            <p:strVal val="#ppt_w+.3"/>
                                          </p:val>
                                        </p:tav>
                                        <p:tav tm="100000">
                                          <p:val>
                                            <p:strVal val="#ppt_w"/>
                                          </p:val>
                                        </p:tav>
                                      </p:tavLst>
                                    </p:anim>
                                    <p:anim calcmode="lin" valueType="num">
                                      <p:cBhvr>
                                        <p:cTn id="79" dur="500" fill="hold"/>
                                        <p:tgtEl>
                                          <p:spTgt spid="40"/>
                                        </p:tgtEl>
                                        <p:attrNameLst>
                                          <p:attrName>ppt_h</p:attrName>
                                        </p:attrNameLst>
                                      </p:cBhvr>
                                      <p:tavLst>
                                        <p:tav tm="0">
                                          <p:val>
                                            <p:strVal val="#ppt_h"/>
                                          </p:val>
                                        </p:tav>
                                        <p:tav tm="100000">
                                          <p:val>
                                            <p:strVal val="#ppt_h"/>
                                          </p:val>
                                        </p:tav>
                                      </p:tavLst>
                                    </p:anim>
                                    <p:animEffect transition="in" filter="fade">
                                      <p:cBhvr>
                                        <p:cTn id="80" dur="500"/>
                                        <p:tgtEl>
                                          <p:spTgt spid="40"/>
                                        </p:tgtEl>
                                      </p:cBhvr>
                                    </p:animEffect>
                                  </p:childTnLst>
                                </p:cTn>
                              </p:par>
                            </p:childTnLst>
                          </p:cTn>
                        </p:par>
                        <p:par>
                          <p:cTn id="81" fill="hold">
                            <p:stCondLst>
                              <p:cond delay="7750"/>
                            </p:stCondLst>
                            <p:childTnLst>
                              <p:par>
                                <p:cTn id="82" presetID="22" presetClass="entr" presetSubtype="8" fill="hold" grpId="0" nodeType="after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left)">
                                      <p:cBhvr>
                                        <p:cTn id="84" dur="250"/>
                                        <p:tgtEl>
                                          <p:spTgt spid="45"/>
                                        </p:tgtEl>
                                      </p:cBhvr>
                                    </p:animEffect>
                                  </p:childTnLst>
                                </p:cTn>
                              </p:par>
                              <p:par>
                                <p:cTn id="85" presetID="10" presetClass="entr" presetSubtype="0" fill="hold" grpId="0" nodeType="withEffect">
                                  <p:stCondLst>
                                    <p:cond delay="25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0" grpId="0"/>
      <p:bldP spid="42" grpId="0"/>
      <p:bldP spid="44" grpId="0"/>
      <p:bldP spid="45" grpId="0"/>
      <p:bldP spid="46" grpId="0"/>
      <p:bldP spid="47" grpId="0"/>
      <p:bldP spid="48" grpId="0"/>
      <p:bldP spid="49" grpId="0"/>
      <p:bldP spid="50" grpId="0"/>
      <p:bldP spid="51" grpId="0"/>
      <p:bldP spid="52" grpId="0"/>
      <p:bldP spid="55" grpId="0" animBg="1"/>
      <p:bldP spid="58" grpId="0" animBg="1"/>
      <p:bldP spid="61" grpId="0" animBg="1"/>
      <p:bldP spid="64" grpId="0" animBg="1"/>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grpSp>
        <p:nvGrpSpPr>
          <p:cNvPr id="2" name="组合 1"/>
          <p:cNvGrpSpPr/>
          <p:nvPr/>
        </p:nvGrpSpPr>
        <p:grpSpPr>
          <a:xfrm>
            <a:off x="6656050" y="2330331"/>
            <a:ext cx="3354793" cy="3368725"/>
            <a:chOff x="6656050" y="2330331"/>
            <a:chExt cx="3354793" cy="3368725"/>
          </a:xfrm>
        </p:grpSpPr>
        <p:sp>
          <p:nvSpPr>
            <p:cNvPr id="70" name="Freeform 69"/>
            <p:cNvSpPr/>
            <p:nvPr/>
          </p:nvSpPr>
          <p:spPr>
            <a:xfrm rot="10800000">
              <a:off x="7976625" y="3681806"/>
              <a:ext cx="2034218" cy="2017250"/>
            </a:xfrm>
            <a:custGeom>
              <a:avLst/>
              <a:gdLst>
                <a:gd name="connsiteX0" fmla="*/ 1688841 w 3301263"/>
                <a:gd name="connsiteY0" fmla="*/ 0 h 3273727"/>
                <a:gd name="connsiteX1" fmla="*/ 2633088 w 3301263"/>
                <a:gd name="connsiteY1" fmla="*/ 288428 h 3273727"/>
                <a:gd name="connsiteX2" fmla="*/ 2740406 w 3301263"/>
                <a:gd name="connsiteY2" fmla="*/ 368678 h 3273727"/>
                <a:gd name="connsiteX3" fmla="*/ 2681279 w 3301263"/>
                <a:gd name="connsiteY3" fmla="*/ 412892 h 3273727"/>
                <a:gd name="connsiteX4" fmla="*/ 2066698 w 3301263"/>
                <a:gd name="connsiteY4" fmla="*/ 1716084 h 3273727"/>
                <a:gd name="connsiteX5" fmla="*/ 2101009 w 3301263"/>
                <a:gd name="connsiteY5" fmla="*/ 2056444 h 3273727"/>
                <a:gd name="connsiteX6" fmla="*/ 2136810 w 3301263"/>
                <a:gd name="connsiteY6" fmla="*/ 2195676 h 3273727"/>
                <a:gd name="connsiteX7" fmla="*/ 2219980 w 3301263"/>
                <a:gd name="connsiteY7" fmla="*/ 2165235 h 3273727"/>
                <a:gd name="connsiteX8" fmla="*/ 2722190 w 3301263"/>
                <a:gd name="connsiteY8" fmla="*/ 2089308 h 3273727"/>
                <a:gd name="connsiteX9" fmla="*/ 3263850 w 3301263"/>
                <a:gd name="connsiteY9" fmla="*/ 2178043 h 3273727"/>
                <a:gd name="connsiteX10" fmla="*/ 3301263 w 3301263"/>
                <a:gd name="connsiteY10" fmla="*/ 2192396 h 3273727"/>
                <a:gd name="connsiteX11" fmla="*/ 3244964 w 3301263"/>
                <a:gd name="connsiteY11" fmla="*/ 2346214 h 3273727"/>
                <a:gd name="connsiteX12" fmla="*/ 2824380 w 3301263"/>
                <a:gd name="connsiteY12" fmla="*/ 2938952 h 3273727"/>
                <a:gd name="connsiteX13" fmla="*/ 2702378 w 3301263"/>
                <a:gd name="connsiteY13" fmla="*/ 3034813 h 3273727"/>
                <a:gd name="connsiteX14" fmla="*/ 2642677 w 3301263"/>
                <a:gd name="connsiteY14" fmla="*/ 2986439 h 3273727"/>
                <a:gd name="connsiteX15" fmla="*/ 2142624 w 3301263"/>
                <a:gd name="connsiteY15" fmla="*/ 2218294 h 3273727"/>
                <a:gd name="connsiteX16" fmla="*/ 2136809 w 3301263"/>
                <a:gd name="connsiteY16" fmla="*/ 2195676 h 3273727"/>
                <a:gd name="connsiteX17" fmla="*/ 2064816 w 3301263"/>
                <a:gd name="connsiteY17" fmla="*/ 2222026 h 3273727"/>
                <a:gd name="connsiteX18" fmla="*/ 1150492 w 3301263"/>
                <a:gd name="connsiteY18" fmla="*/ 3158894 h 3273727"/>
                <a:gd name="connsiteX19" fmla="*/ 1110054 w 3301263"/>
                <a:gd name="connsiteY19" fmla="*/ 3273727 h 3273727"/>
                <a:gd name="connsiteX20" fmla="*/ 1031468 w 3301263"/>
                <a:gd name="connsiteY20" fmla="*/ 3244964 h 3273727"/>
                <a:gd name="connsiteX21" fmla="*/ 0 w 3301263"/>
                <a:gd name="connsiteY21" fmla="*/ 1688841 h 3273727"/>
                <a:gd name="connsiteX22" fmla="*/ 1688841 w 3301263"/>
                <a:gd name="connsiteY22" fmla="*/ 0 h 327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01263" h="3273727">
                  <a:moveTo>
                    <a:pt x="1688841" y="0"/>
                  </a:moveTo>
                  <a:cubicBezTo>
                    <a:pt x="2038612" y="0"/>
                    <a:pt x="2363547" y="106330"/>
                    <a:pt x="2633088" y="288428"/>
                  </a:cubicBezTo>
                  <a:lnTo>
                    <a:pt x="2740406" y="368678"/>
                  </a:lnTo>
                  <a:lnTo>
                    <a:pt x="2681279" y="412892"/>
                  </a:lnTo>
                  <a:cubicBezTo>
                    <a:pt x="2305939" y="722651"/>
                    <a:pt x="2066698" y="1191429"/>
                    <a:pt x="2066698" y="1716084"/>
                  </a:cubicBezTo>
                  <a:cubicBezTo>
                    <a:pt x="2066698" y="1832674"/>
                    <a:pt x="2078513" y="1946505"/>
                    <a:pt x="2101009" y="2056444"/>
                  </a:cubicBezTo>
                  <a:lnTo>
                    <a:pt x="2136810" y="2195676"/>
                  </a:lnTo>
                  <a:lnTo>
                    <a:pt x="2219980" y="2165235"/>
                  </a:lnTo>
                  <a:cubicBezTo>
                    <a:pt x="2378629" y="2115891"/>
                    <a:pt x="2547305" y="2089308"/>
                    <a:pt x="2722190" y="2089308"/>
                  </a:cubicBezTo>
                  <a:cubicBezTo>
                    <a:pt x="2911649" y="2089308"/>
                    <a:pt x="3093822" y="2120506"/>
                    <a:pt x="3263850" y="2178043"/>
                  </a:cubicBezTo>
                  <a:lnTo>
                    <a:pt x="3301263" y="2192396"/>
                  </a:lnTo>
                  <a:lnTo>
                    <a:pt x="3244964" y="2346214"/>
                  </a:lnTo>
                  <a:cubicBezTo>
                    <a:pt x="3148822" y="2573521"/>
                    <a:pt x="3004330" y="2775398"/>
                    <a:pt x="2824380" y="2938952"/>
                  </a:cubicBezTo>
                  <a:lnTo>
                    <a:pt x="2702378" y="3034813"/>
                  </a:lnTo>
                  <a:lnTo>
                    <a:pt x="2642677" y="2986439"/>
                  </a:lnTo>
                  <a:cubicBezTo>
                    <a:pt x="2411534" y="2783789"/>
                    <a:pt x="2236174" y="2519064"/>
                    <a:pt x="2142624" y="2218294"/>
                  </a:cubicBezTo>
                  <a:lnTo>
                    <a:pt x="2136809" y="2195676"/>
                  </a:lnTo>
                  <a:lnTo>
                    <a:pt x="2064816" y="2222026"/>
                  </a:lnTo>
                  <a:cubicBezTo>
                    <a:pt x="1648088" y="2398287"/>
                    <a:pt x="1316831" y="2737058"/>
                    <a:pt x="1150492" y="3158894"/>
                  </a:cubicBezTo>
                  <a:lnTo>
                    <a:pt x="1110054" y="3273727"/>
                  </a:lnTo>
                  <a:lnTo>
                    <a:pt x="1031468" y="3244964"/>
                  </a:lnTo>
                  <a:cubicBezTo>
                    <a:pt x="425318" y="2988585"/>
                    <a:pt x="0" y="2388382"/>
                    <a:pt x="0" y="1688841"/>
                  </a:cubicBezTo>
                  <a:cubicBezTo>
                    <a:pt x="0" y="756120"/>
                    <a:pt x="756120" y="0"/>
                    <a:pt x="1688841" y="0"/>
                  </a:cubicBezTo>
                  <a:close/>
                </a:path>
              </a:pathLst>
            </a:cu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9" name="Freeform 68"/>
            <p:cNvSpPr/>
            <p:nvPr/>
          </p:nvSpPr>
          <p:spPr>
            <a:xfrm rot="10800000">
              <a:off x="7292794" y="2330331"/>
              <a:ext cx="2081307" cy="1498692"/>
            </a:xfrm>
            <a:custGeom>
              <a:avLst/>
              <a:gdLst>
                <a:gd name="connsiteX0" fmla="*/ 1669030 w 3377682"/>
                <a:gd name="connsiteY0" fmla="*/ 0 h 2432177"/>
                <a:gd name="connsiteX1" fmla="*/ 1711730 w 3377682"/>
                <a:gd name="connsiteY1" fmla="*/ 34599 h 2432177"/>
                <a:gd name="connsiteX2" fmla="*/ 2722190 w 3377682"/>
                <a:gd name="connsiteY2" fmla="*/ 370112 h 2432177"/>
                <a:gd name="connsiteX3" fmla="*/ 3224400 w 3377682"/>
                <a:gd name="connsiteY3" fmla="*/ 294185 h 2432177"/>
                <a:gd name="connsiteX4" fmla="*/ 3307571 w 3377682"/>
                <a:gd name="connsiteY4" fmla="*/ 263744 h 2432177"/>
                <a:gd name="connsiteX5" fmla="*/ 3343371 w 3377682"/>
                <a:gd name="connsiteY5" fmla="*/ 402976 h 2432177"/>
                <a:gd name="connsiteX6" fmla="*/ 3377682 w 3377682"/>
                <a:gd name="connsiteY6" fmla="*/ 743336 h 2432177"/>
                <a:gd name="connsiteX7" fmla="*/ 1688841 w 3377682"/>
                <a:gd name="connsiteY7" fmla="*/ 2432177 h 2432177"/>
                <a:gd name="connsiteX8" fmla="*/ 0 w 3377682"/>
                <a:gd name="connsiteY8" fmla="*/ 743336 h 2432177"/>
                <a:gd name="connsiteX9" fmla="*/ 75927 w 3377682"/>
                <a:gd name="connsiteY9" fmla="*/ 241126 h 2432177"/>
                <a:gd name="connsiteX10" fmla="*/ 76706 w 3377682"/>
                <a:gd name="connsiteY10" fmla="*/ 238914 h 2432177"/>
                <a:gd name="connsiteX11" fmla="*/ 153283 w 3377682"/>
                <a:gd name="connsiteY11" fmla="*/ 266942 h 2432177"/>
                <a:gd name="connsiteX12" fmla="*/ 655493 w 3377682"/>
                <a:gd name="connsiteY12" fmla="*/ 342869 h 2432177"/>
                <a:gd name="connsiteX13" fmla="*/ 1599740 w 3377682"/>
                <a:gd name="connsiteY13" fmla="*/ 54442 h 2432177"/>
                <a:gd name="connsiteX14" fmla="*/ 1669030 w 3377682"/>
                <a:gd name="connsiteY14" fmla="*/ 0 h 243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77682" h="2432177">
                  <a:moveTo>
                    <a:pt x="1669030" y="0"/>
                  </a:moveTo>
                  <a:lnTo>
                    <a:pt x="1711730" y="34599"/>
                  </a:lnTo>
                  <a:cubicBezTo>
                    <a:pt x="1993500" y="245323"/>
                    <a:pt x="2343272" y="370112"/>
                    <a:pt x="2722190" y="370112"/>
                  </a:cubicBezTo>
                  <a:cubicBezTo>
                    <a:pt x="2897075" y="370112"/>
                    <a:pt x="3065752" y="343530"/>
                    <a:pt x="3224400" y="294185"/>
                  </a:cubicBezTo>
                  <a:lnTo>
                    <a:pt x="3307571" y="263744"/>
                  </a:lnTo>
                  <a:lnTo>
                    <a:pt x="3343371" y="402976"/>
                  </a:lnTo>
                  <a:cubicBezTo>
                    <a:pt x="3365868" y="512915"/>
                    <a:pt x="3377682" y="626746"/>
                    <a:pt x="3377682" y="743336"/>
                  </a:cubicBezTo>
                  <a:cubicBezTo>
                    <a:pt x="3377682" y="1676057"/>
                    <a:pt x="2621562" y="2432177"/>
                    <a:pt x="1688841" y="2432177"/>
                  </a:cubicBezTo>
                  <a:cubicBezTo>
                    <a:pt x="756120" y="2432177"/>
                    <a:pt x="0" y="1676057"/>
                    <a:pt x="0" y="743336"/>
                  </a:cubicBezTo>
                  <a:cubicBezTo>
                    <a:pt x="0" y="568451"/>
                    <a:pt x="26583" y="399774"/>
                    <a:pt x="75927" y="241126"/>
                  </a:cubicBezTo>
                  <a:lnTo>
                    <a:pt x="76706" y="238914"/>
                  </a:lnTo>
                  <a:lnTo>
                    <a:pt x="153283" y="266942"/>
                  </a:lnTo>
                  <a:cubicBezTo>
                    <a:pt x="311932" y="316287"/>
                    <a:pt x="480608" y="342869"/>
                    <a:pt x="655493" y="342869"/>
                  </a:cubicBezTo>
                  <a:cubicBezTo>
                    <a:pt x="1005264" y="342869"/>
                    <a:pt x="1330200" y="236540"/>
                    <a:pt x="1599740" y="54442"/>
                  </a:cubicBezTo>
                  <a:lnTo>
                    <a:pt x="1669030" y="0"/>
                  </a:lnTo>
                  <a:close/>
                </a:path>
              </a:pathLst>
            </a:cu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6" name="Freeform 65"/>
            <p:cNvSpPr/>
            <p:nvPr/>
          </p:nvSpPr>
          <p:spPr>
            <a:xfrm rot="10800000">
              <a:off x="6656050" y="3666507"/>
              <a:ext cx="1666172" cy="2015763"/>
            </a:xfrm>
            <a:custGeom>
              <a:avLst/>
              <a:gdLst>
                <a:gd name="connsiteX0" fmla="*/ 1015133 w 2703974"/>
                <a:gd name="connsiteY0" fmla="*/ 0 h 3271314"/>
                <a:gd name="connsiteX1" fmla="*/ 2703974 w 2703974"/>
                <a:gd name="connsiteY1" fmla="*/ 1688841 h 3271314"/>
                <a:gd name="connsiteX2" fmla="*/ 1672506 w 2703974"/>
                <a:gd name="connsiteY2" fmla="*/ 3244964 h 3271314"/>
                <a:gd name="connsiteX3" fmla="*/ 1600514 w 2703974"/>
                <a:gd name="connsiteY3" fmla="*/ 3271314 h 3271314"/>
                <a:gd name="connsiteX4" fmla="*/ 1594698 w 2703974"/>
                <a:gd name="connsiteY4" fmla="*/ 3248696 h 3271314"/>
                <a:gd name="connsiteX5" fmla="*/ 648613 w 2703974"/>
                <a:gd name="connsiteY5" fmla="*/ 2198817 h 3271314"/>
                <a:gd name="connsiteX6" fmla="*/ 560857 w 2703974"/>
                <a:gd name="connsiteY6" fmla="*/ 2165153 h 3271314"/>
                <a:gd name="connsiteX7" fmla="*/ 561349 w 2703974"/>
                <a:gd name="connsiteY7" fmla="*/ 2163808 h 3271314"/>
                <a:gd name="connsiteX8" fmla="*/ 637276 w 2703974"/>
                <a:gd name="connsiteY8" fmla="*/ 1661598 h 3271314"/>
                <a:gd name="connsiteX9" fmla="*/ 22695 w 2703974"/>
                <a:gd name="connsiteY9" fmla="*/ 358406 h 3271314"/>
                <a:gd name="connsiteX10" fmla="*/ 0 w 2703974"/>
                <a:gd name="connsiteY10" fmla="*/ 341435 h 3271314"/>
                <a:gd name="connsiteX11" fmla="*/ 70886 w 2703974"/>
                <a:gd name="connsiteY11" fmla="*/ 288428 h 3271314"/>
                <a:gd name="connsiteX12" fmla="*/ 1015133 w 2703974"/>
                <a:gd name="connsiteY12" fmla="*/ 0 h 327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03974" h="3271314">
                  <a:moveTo>
                    <a:pt x="1015133" y="0"/>
                  </a:moveTo>
                  <a:cubicBezTo>
                    <a:pt x="1947854" y="0"/>
                    <a:pt x="2703974" y="756120"/>
                    <a:pt x="2703974" y="1688841"/>
                  </a:cubicBezTo>
                  <a:cubicBezTo>
                    <a:pt x="2703974" y="2388382"/>
                    <a:pt x="2278656" y="2988585"/>
                    <a:pt x="1672506" y="3244964"/>
                  </a:cubicBezTo>
                  <a:lnTo>
                    <a:pt x="1600514" y="3271314"/>
                  </a:lnTo>
                  <a:lnTo>
                    <a:pt x="1594698" y="3248696"/>
                  </a:lnTo>
                  <a:cubicBezTo>
                    <a:pt x="1447692" y="2776059"/>
                    <a:pt x="1098661" y="2392429"/>
                    <a:pt x="648613" y="2198817"/>
                  </a:cubicBezTo>
                  <a:lnTo>
                    <a:pt x="560857" y="2165153"/>
                  </a:lnTo>
                  <a:lnTo>
                    <a:pt x="561349" y="2163808"/>
                  </a:lnTo>
                  <a:cubicBezTo>
                    <a:pt x="610694" y="2005160"/>
                    <a:pt x="637276" y="1836483"/>
                    <a:pt x="637276" y="1661598"/>
                  </a:cubicBezTo>
                  <a:cubicBezTo>
                    <a:pt x="637276" y="1136943"/>
                    <a:pt x="398035" y="668165"/>
                    <a:pt x="22695" y="358406"/>
                  </a:cubicBezTo>
                  <a:lnTo>
                    <a:pt x="0" y="341435"/>
                  </a:lnTo>
                  <a:lnTo>
                    <a:pt x="70886" y="288428"/>
                  </a:lnTo>
                  <a:cubicBezTo>
                    <a:pt x="340427" y="106330"/>
                    <a:pt x="665363" y="0"/>
                    <a:pt x="1015133" y="0"/>
                  </a:cubicBezTo>
                  <a:close/>
                </a:path>
              </a:pathLst>
            </a:cu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4" name="组合 3"/>
          <p:cNvGrpSpPr/>
          <p:nvPr/>
        </p:nvGrpSpPr>
        <p:grpSpPr>
          <a:xfrm>
            <a:off x="7453797" y="2772659"/>
            <a:ext cx="1697495" cy="523512"/>
            <a:chOff x="7453797" y="2772659"/>
            <a:chExt cx="1697495" cy="523512"/>
          </a:xfrm>
        </p:grpSpPr>
        <p:sp>
          <p:nvSpPr>
            <p:cNvPr id="72" name="TextBox 71"/>
            <p:cNvSpPr txBox="1"/>
            <p:nvPr/>
          </p:nvSpPr>
          <p:spPr>
            <a:xfrm>
              <a:off x="8023852" y="2772659"/>
              <a:ext cx="557385" cy="27699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tx1">
                      <a:lumMod val="85000"/>
                      <a:lumOff val="15000"/>
                    </a:schemeClr>
                  </a:solidFill>
                  <a:effectLst/>
                  <a:uLnTx/>
                  <a:uFillTx/>
                  <a:cs typeface="+mn-ea"/>
                  <a:sym typeface="+mn-lt"/>
                </a:rPr>
                <a:t>Step</a:t>
              </a:r>
              <a:r>
                <a:rPr kumimoji="0" lang="en-US" sz="1200" b="0" i="0" u="none" strike="noStrike" kern="0" cap="none" spc="0" normalizeH="0" baseline="0" noProof="0" dirty="0">
                  <a:ln>
                    <a:noFill/>
                  </a:ln>
                  <a:solidFill>
                    <a:schemeClr val="tx1">
                      <a:lumMod val="85000"/>
                      <a:lumOff val="15000"/>
                    </a:schemeClr>
                  </a:solidFill>
                  <a:effectLst/>
                  <a:uLnTx/>
                  <a:uFillTx/>
                  <a:cs typeface="+mn-ea"/>
                  <a:sym typeface="+mn-lt"/>
                </a:rPr>
                <a:t> </a:t>
              </a:r>
              <a:r>
                <a:rPr kumimoji="0" lang="tr-TR" sz="1200" b="0" i="0" u="none" strike="noStrike" kern="0" cap="none" spc="0" normalizeH="0" baseline="0" noProof="0" dirty="0">
                  <a:ln>
                    <a:noFill/>
                  </a:ln>
                  <a:solidFill>
                    <a:schemeClr val="tx1">
                      <a:lumMod val="85000"/>
                      <a:lumOff val="15000"/>
                    </a:schemeClr>
                  </a:solidFill>
                  <a:effectLst/>
                  <a:uLnTx/>
                  <a:uFillTx/>
                  <a:cs typeface="+mn-ea"/>
                  <a:sym typeface="+mn-lt"/>
                </a:rPr>
                <a:t>01</a:t>
              </a:r>
            </a:p>
          </p:txBody>
        </p:sp>
        <p:sp>
          <p:nvSpPr>
            <p:cNvPr id="73" name="Rectangle 72"/>
            <p:cNvSpPr/>
            <p:nvPr/>
          </p:nvSpPr>
          <p:spPr>
            <a:xfrm>
              <a:off x="7453797" y="2973006"/>
              <a:ext cx="1697495" cy="323165"/>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tx1">
                      <a:lumMod val="85000"/>
                      <a:lumOff val="15000"/>
                    </a:schemeClr>
                  </a:solidFill>
                  <a:effectLst/>
                  <a:uLnTx/>
                  <a:uFillTx/>
                  <a:cs typeface="+mn-ea"/>
                  <a:sym typeface="+mn-lt"/>
                </a:rPr>
                <a:t>Lorem ipsum dolor sit</a:t>
              </a:r>
            </a:p>
          </p:txBody>
        </p:sp>
      </p:grpSp>
      <p:grpSp>
        <p:nvGrpSpPr>
          <p:cNvPr id="39" name="Group 9"/>
          <p:cNvGrpSpPr>
            <a:grpSpLocks noChangeAspect="1"/>
          </p:cNvGrpSpPr>
          <p:nvPr/>
        </p:nvGrpSpPr>
        <p:grpSpPr bwMode="auto">
          <a:xfrm>
            <a:off x="2378861" y="4048300"/>
            <a:ext cx="421957" cy="423068"/>
            <a:chOff x="4413" y="1108"/>
            <a:chExt cx="380" cy="381"/>
          </a:xfrm>
        </p:grpSpPr>
        <p:sp>
          <p:nvSpPr>
            <p:cNvPr id="40" name="Freeform 10"/>
            <p:cNvSpPr>
              <a:spLocks noEditPoints="1"/>
            </p:cNvSpPr>
            <p:nvPr/>
          </p:nvSpPr>
          <p:spPr bwMode="auto">
            <a:xfrm>
              <a:off x="4489" y="1108"/>
              <a:ext cx="228" cy="286"/>
            </a:xfrm>
            <a:custGeom>
              <a:avLst/>
              <a:gdLst>
                <a:gd name="T0" fmla="*/ 228 w 228"/>
                <a:gd name="T1" fmla="*/ 40 h 286"/>
                <a:gd name="T2" fmla="*/ 228 w 228"/>
                <a:gd name="T3" fmla="*/ 78 h 286"/>
                <a:gd name="T4" fmla="*/ 228 w 228"/>
                <a:gd name="T5" fmla="*/ 40 h 286"/>
                <a:gd name="T6" fmla="*/ 228 w 228"/>
                <a:gd name="T7" fmla="*/ 0 h 286"/>
                <a:gd name="T8" fmla="*/ 0 w 228"/>
                <a:gd name="T9" fmla="*/ 40 h 286"/>
                <a:gd name="T10" fmla="*/ 0 w 228"/>
                <a:gd name="T11" fmla="*/ 78 h 286"/>
                <a:gd name="T12" fmla="*/ 0 w 228"/>
                <a:gd name="T13" fmla="*/ 40 h 286"/>
                <a:gd name="T14" fmla="*/ 0 w 228"/>
                <a:gd name="T15" fmla="*/ 0 h 286"/>
                <a:gd name="T16" fmla="*/ 76 w 228"/>
                <a:gd name="T17" fmla="*/ 286 h 286"/>
                <a:gd name="T18" fmla="*/ 114 w 228"/>
                <a:gd name="T19" fmla="*/ 286 h 286"/>
                <a:gd name="T20" fmla="*/ 114 w 228"/>
                <a:gd name="T21" fmla="*/ 210 h 286"/>
                <a:gd name="T22" fmla="*/ 76 w 228"/>
                <a:gd name="T23" fmla="*/ 210 h 286"/>
                <a:gd name="T24" fmla="*/ 114 w 228"/>
                <a:gd name="T25" fmla="*/ 286 h 286"/>
                <a:gd name="T26" fmla="*/ 152 w 228"/>
                <a:gd name="T2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86">
                  <a:moveTo>
                    <a:pt x="228" y="40"/>
                  </a:moveTo>
                  <a:lnTo>
                    <a:pt x="228" y="78"/>
                  </a:lnTo>
                  <a:moveTo>
                    <a:pt x="228" y="40"/>
                  </a:moveTo>
                  <a:lnTo>
                    <a:pt x="228" y="0"/>
                  </a:lnTo>
                  <a:moveTo>
                    <a:pt x="0" y="40"/>
                  </a:moveTo>
                  <a:lnTo>
                    <a:pt x="0" y="78"/>
                  </a:lnTo>
                  <a:moveTo>
                    <a:pt x="0" y="40"/>
                  </a:moveTo>
                  <a:lnTo>
                    <a:pt x="0" y="0"/>
                  </a:lnTo>
                  <a:moveTo>
                    <a:pt x="76" y="286"/>
                  </a:moveTo>
                  <a:lnTo>
                    <a:pt x="114" y="286"/>
                  </a:lnTo>
                  <a:lnTo>
                    <a:pt x="114" y="210"/>
                  </a:lnTo>
                  <a:lnTo>
                    <a:pt x="76" y="210"/>
                  </a:lnTo>
                  <a:moveTo>
                    <a:pt x="114" y="286"/>
                  </a:moveTo>
                  <a:lnTo>
                    <a:pt x="152" y="286"/>
                  </a:lnTo>
                </a:path>
              </a:pathLst>
            </a:custGeom>
            <a:noFill/>
            <a:ln w="49213" cap="flat">
              <a:solidFill>
                <a:srgbClr val="F2BB6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1" name="Freeform 11"/>
            <p:cNvSpPr>
              <a:spLocks noEditPoints="1"/>
            </p:cNvSpPr>
            <p:nvPr/>
          </p:nvSpPr>
          <p:spPr bwMode="auto">
            <a:xfrm>
              <a:off x="4413" y="1148"/>
              <a:ext cx="380" cy="341"/>
            </a:xfrm>
            <a:custGeom>
              <a:avLst/>
              <a:gdLst>
                <a:gd name="T0" fmla="*/ 40 w 200"/>
                <a:gd name="T1" fmla="*/ 0 h 179"/>
                <a:gd name="T2" fmla="*/ 20 w 200"/>
                <a:gd name="T3" fmla="*/ 0 h 179"/>
                <a:gd name="T4" fmla="*/ 0 w 200"/>
                <a:gd name="T5" fmla="*/ 20 h 179"/>
                <a:gd name="T6" fmla="*/ 0 w 200"/>
                <a:gd name="T7" fmla="*/ 60 h 179"/>
                <a:gd name="T8" fmla="*/ 200 w 200"/>
                <a:gd name="T9" fmla="*/ 60 h 179"/>
                <a:gd name="T10" fmla="*/ 200 w 200"/>
                <a:gd name="T11" fmla="*/ 20 h 179"/>
                <a:gd name="T12" fmla="*/ 180 w 200"/>
                <a:gd name="T13" fmla="*/ 0 h 179"/>
                <a:gd name="T14" fmla="*/ 160 w 200"/>
                <a:gd name="T15" fmla="*/ 0 h 179"/>
                <a:gd name="T16" fmla="*/ 40 w 200"/>
                <a:gd name="T17" fmla="*/ 0 h 179"/>
                <a:gd name="T18" fmla="*/ 0 w 200"/>
                <a:gd name="T19" fmla="*/ 60 h 179"/>
                <a:gd name="T20" fmla="*/ 0 w 200"/>
                <a:gd name="T21" fmla="*/ 159 h 179"/>
                <a:gd name="T22" fmla="*/ 20 w 200"/>
                <a:gd name="T23" fmla="*/ 179 h 179"/>
                <a:gd name="T24" fmla="*/ 180 w 200"/>
                <a:gd name="T25" fmla="*/ 179 h 179"/>
                <a:gd name="T26" fmla="*/ 200 w 200"/>
                <a:gd name="T27" fmla="*/ 159 h 179"/>
                <a:gd name="T28" fmla="*/ 200 w 200"/>
                <a:gd name="T29" fmla="*/ 6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 h="179">
                  <a:moveTo>
                    <a:pt x="40" y="0"/>
                  </a:moveTo>
                  <a:cubicBezTo>
                    <a:pt x="20" y="0"/>
                    <a:pt x="20" y="0"/>
                    <a:pt x="20" y="0"/>
                  </a:cubicBezTo>
                  <a:cubicBezTo>
                    <a:pt x="6" y="0"/>
                    <a:pt x="0" y="6"/>
                    <a:pt x="0" y="20"/>
                  </a:cubicBezTo>
                  <a:cubicBezTo>
                    <a:pt x="0" y="60"/>
                    <a:pt x="0" y="60"/>
                    <a:pt x="0" y="60"/>
                  </a:cubicBezTo>
                  <a:cubicBezTo>
                    <a:pt x="200" y="60"/>
                    <a:pt x="200" y="60"/>
                    <a:pt x="200" y="60"/>
                  </a:cubicBezTo>
                  <a:cubicBezTo>
                    <a:pt x="200" y="20"/>
                    <a:pt x="200" y="20"/>
                    <a:pt x="200" y="20"/>
                  </a:cubicBezTo>
                  <a:cubicBezTo>
                    <a:pt x="200" y="6"/>
                    <a:pt x="193" y="0"/>
                    <a:pt x="180" y="0"/>
                  </a:cubicBezTo>
                  <a:cubicBezTo>
                    <a:pt x="160" y="0"/>
                    <a:pt x="160" y="0"/>
                    <a:pt x="160" y="0"/>
                  </a:cubicBezTo>
                  <a:lnTo>
                    <a:pt x="40" y="0"/>
                  </a:lnTo>
                  <a:close/>
                  <a:moveTo>
                    <a:pt x="0" y="60"/>
                  </a:moveTo>
                  <a:cubicBezTo>
                    <a:pt x="0" y="159"/>
                    <a:pt x="0" y="159"/>
                    <a:pt x="0" y="159"/>
                  </a:cubicBezTo>
                  <a:cubicBezTo>
                    <a:pt x="0" y="173"/>
                    <a:pt x="6" y="179"/>
                    <a:pt x="20" y="179"/>
                  </a:cubicBezTo>
                  <a:cubicBezTo>
                    <a:pt x="180" y="179"/>
                    <a:pt x="180" y="179"/>
                    <a:pt x="180" y="179"/>
                  </a:cubicBezTo>
                  <a:cubicBezTo>
                    <a:pt x="193" y="179"/>
                    <a:pt x="200" y="173"/>
                    <a:pt x="200" y="159"/>
                  </a:cubicBezTo>
                  <a:cubicBezTo>
                    <a:pt x="200" y="60"/>
                    <a:pt x="200" y="60"/>
                    <a:pt x="200" y="60"/>
                  </a:cubicBezTo>
                </a:path>
              </a:pathLst>
            </a:custGeom>
            <a:noFill/>
            <a:ln w="23813" cap="rnd">
              <a:solidFill>
                <a:srgbClr val="F2BB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Line 12"/>
            <p:cNvSpPr>
              <a:spLocks noChangeShapeType="1"/>
            </p:cNvSpPr>
            <p:nvPr/>
          </p:nvSpPr>
          <p:spPr bwMode="auto">
            <a:xfrm>
              <a:off x="4565" y="1434"/>
              <a:ext cx="76" cy="0"/>
            </a:xfrm>
            <a:prstGeom prst="line">
              <a:avLst/>
            </a:prstGeom>
            <a:noFill/>
            <a:ln w="23813" cap="flat">
              <a:solidFill>
                <a:srgbClr val="F2BB6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43" name="Group 15"/>
          <p:cNvGrpSpPr>
            <a:grpSpLocks noChangeAspect="1"/>
          </p:cNvGrpSpPr>
          <p:nvPr/>
        </p:nvGrpSpPr>
        <p:grpSpPr bwMode="auto">
          <a:xfrm>
            <a:off x="2369976" y="5377059"/>
            <a:ext cx="439727" cy="437424"/>
            <a:chOff x="4338" y="1128"/>
            <a:chExt cx="382" cy="380"/>
          </a:xfrm>
        </p:grpSpPr>
        <p:sp>
          <p:nvSpPr>
            <p:cNvPr id="44" name="Freeform 16"/>
            <p:cNvSpPr>
              <a:spLocks noEditPoints="1"/>
            </p:cNvSpPr>
            <p:nvPr/>
          </p:nvSpPr>
          <p:spPr bwMode="auto">
            <a:xfrm>
              <a:off x="4338" y="1242"/>
              <a:ext cx="382" cy="266"/>
            </a:xfrm>
            <a:custGeom>
              <a:avLst/>
              <a:gdLst>
                <a:gd name="T0" fmla="*/ 268 w 382"/>
                <a:gd name="T1" fmla="*/ 0 h 266"/>
                <a:gd name="T2" fmla="*/ 192 w 382"/>
                <a:gd name="T3" fmla="*/ 76 h 266"/>
                <a:gd name="T4" fmla="*/ 289 w 382"/>
                <a:gd name="T5" fmla="*/ 76 h 266"/>
                <a:gd name="T6" fmla="*/ 382 w 382"/>
                <a:gd name="T7" fmla="*/ 76 h 266"/>
                <a:gd name="T8" fmla="*/ 304 w 382"/>
                <a:gd name="T9" fmla="*/ 0 h 266"/>
                <a:gd name="T10" fmla="*/ 268 w 382"/>
                <a:gd name="T11" fmla="*/ 0 h 266"/>
                <a:gd name="T12" fmla="*/ 116 w 382"/>
                <a:gd name="T13" fmla="*/ 0 h 266"/>
                <a:gd name="T14" fmla="*/ 76 w 382"/>
                <a:gd name="T15" fmla="*/ 0 h 266"/>
                <a:gd name="T16" fmla="*/ 0 w 382"/>
                <a:gd name="T17" fmla="*/ 76 h 266"/>
                <a:gd name="T18" fmla="*/ 1 w 382"/>
                <a:gd name="T19" fmla="*/ 76 h 266"/>
                <a:gd name="T20" fmla="*/ 97 w 382"/>
                <a:gd name="T21" fmla="*/ 76 h 266"/>
                <a:gd name="T22" fmla="*/ 192 w 382"/>
                <a:gd name="T23" fmla="*/ 76 h 266"/>
                <a:gd name="T24" fmla="*/ 192 w 382"/>
                <a:gd name="T25" fmla="*/ 76 h 266"/>
                <a:gd name="T26" fmla="*/ 116 w 382"/>
                <a:gd name="T27" fmla="*/ 0 h 266"/>
                <a:gd name="T28" fmla="*/ 97 w 382"/>
                <a:gd name="T29" fmla="*/ 76 h 266"/>
                <a:gd name="T30" fmla="*/ 192 w 382"/>
                <a:gd name="T31" fmla="*/ 266 h 266"/>
                <a:gd name="T32" fmla="*/ 192 w 382"/>
                <a:gd name="T33" fmla="*/ 76 h 266"/>
                <a:gd name="T34" fmla="*/ 382 w 382"/>
                <a:gd name="T35" fmla="*/ 76 h 266"/>
                <a:gd name="T36" fmla="*/ 192 w 382"/>
                <a:gd name="T37" fmla="*/ 266 h 266"/>
                <a:gd name="T38" fmla="*/ 1 w 382"/>
                <a:gd name="T39" fmla="*/ 76 h 266"/>
                <a:gd name="T40" fmla="*/ 192 w 382"/>
                <a:gd name="T41" fmla="*/ 266 h 266"/>
                <a:gd name="T42" fmla="*/ 289 w 382"/>
                <a:gd name="T43" fmla="*/ 7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2" h="266">
                  <a:moveTo>
                    <a:pt x="268" y="0"/>
                  </a:moveTo>
                  <a:lnTo>
                    <a:pt x="192" y="76"/>
                  </a:lnTo>
                  <a:lnTo>
                    <a:pt x="289" y="76"/>
                  </a:lnTo>
                  <a:lnTo>
                    <a:pt x="382" y="76"/>
                  </a:lnTo>
                  <a:lnTo>
                    <a:pt x="304" y="0"/>
                  </a:lnTo>
                  <a:lnTo>
                    <a:pt x="268" y="0"/>
                  </a:lnTo>
                  <a:lnTo>
                    <a:pt x="116" y="0"/>
                  </a:lnTo>
                  <a:lnTo>
                    <a:pt x="76" y="0"/>
                  </a:lnTo>
                  <a:lnTo>
                    <a:pt x="0" y="76"/>
                  </a:lnTo>
                  <a:lnTo>
                    <a:pt x="1" y="76"/>
                  </a:lnTo>
                  <a:lnTo>
                    <a:pt x="97" y="76"/>
                  </a:lnTo>
                  <a:lnTo>
                    <a:pt x="192" y="76"/>
                  </a:lnTo>
                  <a:lnTo>
                    <a:pt x="192" y="76"/>
                  </a:lnTo>
                  <a:lnTo>
                    <a:pt x="116" y="0"/>
                  </a:lnTo>
                  <a:moveTo>
                    <a:pt x="97" y="76"/>
                  </a:moveTo>
                  <a:lnTo>
                    <a:pt x="192" y="266"/>
                  </a:lnTo>
                  <a:lnTo>
                    <a:pt x="192" y="76"/>
                  </a:lnTo>
                  <a:moveTo>
                    <a:pt x="382" y="76"/>
                  </a:moveTo>
                  <a:lnTo>
                    <a:pt x="192" y="266"/>
                  </a:lnTo>
                  <a:lnTo>
                    <a:pt x="1" y="76"/>
                  </a:lnTo>
                  <a:moveTo>
                    <a:pt x="192" y="266"/>
                  </a:moveTo>
                  <a:lnTo>
                    <a:pt x="289" y="76"/>
                  </a:lnTo>
                </a:path>
              </a:pathLst>
            </a:custGeom>
            <a:noFill/>
            <a:ln w="19050" cap="rnd">
              <a:solidFill>
                <a:srgbClr val="F2BB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Freeform 17"/>
            <p:cNvSpPr>
              <a:spLocks noEditPoints="1"/>
            </p:cNvSpPr>
            <p:nvPr/>
          </p:nvSpPr>
          <p:spPr bwMode="auto">
            <a:xfrm>
              <a:off x="4452" y="1128"/>
              <a:ext cx="152" cy="76"/>
            </a:xfrm>
            <a:custGeom>
              <a:avLst/>
              <a:gdLst>
                <a:gd name="T0" fmla="*/ 38 w 152"/>
                <a:gd name="T1" fmla="*/ 76 h 76"/>
                <a:gd name="T2" fmla="*/ 0 w 152"/>
                <a:gd name="T3" fmla="*/ 38 h 76"/>
                <a:gd name="T4" fmla="*/ 78 w 152"/>
                <a:gd name="T5" fmla="*/ 38 h 76"/>
                <a:gd name="T6" fmla="*/ 78 w 152"/>
                <a:gd name="T7" fmla="*/ 0 h 76"/>
                <a:gd name="T8" fmla="*/ 114 w 152"/>
                <a:gd name="T9" fmla="*/ 76 h 76"/>
                <a:gd name="T10" fmla="*/ 152 w 152"/>
                <a:gd name="T11" fmla="*/ 38 h 76"/>
              </a:gdLst>
              <a:ahLst/>
              <a:cxnLst>
                <a:cxn ang="0">
                  <a:pos x="T0" y="T1"/>
                </a:cxn>
                <a:cxn ang="0">
                  <a:pos x="T2" y="T3"/>
                </a:cxn>
                <a:cxn ang="0">
                  <a:pos x="T4" y="T5"/>
                </a:cxn>
                <a:cxn ang="0">
                  <a:pos x="T6" y="T7"/>
                </a:cxn>
                <a:cxn ang="0">
                  <a:pos x="T8" y="T9"/>
                </a:cxn>
                <a:cxn ang="0">
                  <a:pos x="T10" y="T11"/>
                </a:cxn>
              </a:cxnLst>
              <a:rect l="0" t="0" r="r" b="b"/>
              <a:pathLst>
                <a:path w="152" h="76">
                  <a:moveTo>
                    <a:pt x="38" y="76"/>
                  </a:moveTo>
                  <a:lnTo>
                    <a:pt x="0" y="38"/>
                  </a:lnTo>
                  <a:moveTo>
                    <a:pt x="78" y="38"/>
                  </a:moveTo>
                  <a:lnTo>
                    <a:pt x="78" y="0"/>
                  </a:lnTo>
                  <a:moveTo>
                    <a:pt x="114" y="76"/>
                  </a:moveTo>
                  <a:lnTo>
                    <a:pt x="152" y="38"/>
                  </a:lnTo>
                </a:path>
              </a:pathLst>
            </a:custGeom>
            <a:noFill/>
            <a:ln w="19050" cap="rnd">
              <a:solidFill>
                <a:srgbClr val="F2BB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48" name="TextBox 47"/>
          <p:cNvSpPr txBox="1"/>
          <p:nvPr/>
        </p:nvSpPr>
        <p:spPr>
          <a:xfrm>
            <a:off x="2289066" y="2316649"/>
            <a:ext cx="601547" cy="33855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Step 1</a:t>
            </a:r>
          </a:p>
        </p:txBody>
      </p:sp>
      <p:sp>
        <p:nvSpPr>
          <p:cNvPr id="127" name="Rectangle 126"/>
          <p:cNvSpPr/>
          <p:nvPr/>
        </p:nvSpPr>
        <p:spPr>
          <a:xfrm>
            <a:off x="3012672" y="2561164"/>
            <a:ext cx="2888703" cy="600164"/>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a:t>
            </a:r>
          </a:p>
        </p:txBody>
      </p:sp>
      <p:sp>
        <p:nvSpPr>
          <p:cNvPr id="25" name="矩形 24"/>
          <p:cNvSpPr/>
          <p:nvPr/>
        </p:nvSpPr>
        <p:spPr>
          <a:xfrm>
            <a:off x="2181158" y="2244863"/>
            <a:ext cx="817362" cy="1017881"/>
          </a:xfrm>
          <a:prstGeom prst="rect">
            <a:avLst/>
          </a:prstGeom>
          <a:noFill/>
          <a:ln w="19050">
            <a:solidFill>
              <a:schemeClr val="bg1">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grpSp>
        <p:nvGrpSpPr>
          <p:cNvPr id="28" name="组合 27"/>
          <p:cNvGrpSpPr/>
          <p:nvPr/>
        </p:nvGrpSpPr>
        <p:grpSpPr>
          <a:xfrm>
            <a:off x="2391182" y="2736898"/>
            <a:ext cx="397314" cy="397314"/>
            <a:chOff x="2062365" y="4121338"/>
            <a:chExt cx="603250" cy="603250"/>
          </a:xfrm>
        </p:grpSpPr>
        <p:sp>
          <p:nvSpPr>
            <p:cNvPr id="29" name="Freeform 5"/>
            <p:cNvSpPr>
              <a:spLocks noEditPoints="1"/>
            </p:cNvSpPr>
            <p:nvPr/>
          </p:nvSpPr>
          <p:spPr bwMode="auto">
            <a:xfrm>
              <a:off x="2156028" y="4483288"/>
              <a:ext cx="419100" cy="63500"/>
            </a:xfrm>
            <a:custGeom>
              <a:avLst/>
              <a:gdLst>
                <a:gd name="T0" fmla="*/ 62 w 139"/>
                <a:gd name="T1" fmla="*/ 17 h 21"/>
                <a:gd name="T2" fmla="*/ 59 w 139"/>
                <a:gd name="T3" fmla="*/ 10 h 21"/>
                <a:gd name="T4" fmla="*/ 62 w 139"/>
                <a:gd name="T5" fmla="*/ 3 h 21"/>
                <a:gd name="T6" fmla="*/ 69 w 139"/>
                <a:gd name="T7" fmla="*/ 0 h 21"/>
                <a:gd name="T8" fmla="*/ 76 w 139"/>
                <a:gd name="T9" fmla="*/ 3 h 21"/>
                <a:gd name="T10" fmla="*/ 79 w 139"/>
                <a:gd name="T11" fmla="*/ 10 h 21"/>
                <a:gd name="T12" fmla="*/ 76 w 139"/>
                <a:gd name="T13" fmla="*/ 17 h 21"/>
                <a:gd name="T14" fmla="*/ 69 w 139"/>
                <a:gd name="T15" fmla="*/ 20 h 21"/>
                <a:gd name="T16" fmla="*/ 69 w 139"/>
                <a:gd name="T17" fmla="*/ 20 h 21"/>
                <a:gd name="T18" fmla="*/ 62 w 139"/>
                <a:gd name="T19" fmla="*/ 17 h 21"/>
                <a:gd name="T20" fmla="*/ 129 w 139"/>
                <a:gd name="T21" fmla="*/ 0 h 21"/>
                <a:gd name="T22" fmla="*/ 136 w 139"/>
                <a:gd name="T23" fmla="*/ 3 h 21"/>
                <a:gd name="T24" fmla="*/ 139 w 139"/>
                <a:gd name="T25" fmla="*/ 10 h 21"/>
                <a:gd name="T26" fmla="*/ 136 w 139"/>
                <a:gd name="T27" fmla="*/ 17 h 21"/>
                <a:gd name="T28" fmla="*/ 129 w 139"/>
                <a:gd name="T29" fmla="*/ 20 h 21"/>
                <a:gd name="T30" fmla="*/ 129 w 139"/>
                <a:gd name="T31" fmla="*/ 20 h 21"/>
                <a:gd name="T32" fmla="*/ 122 w 139"/>
                <a:gd name="T33" fmla="*/ 17 h 21"/>
                <a:gd name="T34" fmla="*/ 119 w 139"/>
                <a:gd name="T35" fmla="*/ 10 h 21"/>
                <a:gd name="T36" fmla="*/ 122 w 139"/>
                <a:gd name="T37" fmla="*/ 3 h 21"/>
                <a:gd name="T38" fmla="*/ 129 w 139"/>
                <a:gd name="T39" fmla="*/ 0 h 21"/>
                <a:gd name="T40" fmla="*/ 10 w 139"/>
                <a:gd name="T41" fmla="*/ 1 h 21"/>
                <a:gd name="T42" fmla="*/ 17 w 139"/>
                <a:gd name="T43" fmla="*/ 4 h 21"/>
                <a:gd name="T44" fmla="*/ 20 w 139"/>
                <a:gd name="T45" fmla="*/ 11 h 21"/>
                <a:gd name="T46" fmla="*/ 17 w 139"/>
                <a:gd name="T47" fmla="*/ 18 h 21"/>
                <a:gd name="T48" fmla="*/ 11 w 139"/>
                <a:gd name="T49" fmla="*/ 21 h 21"/>
                <a:gd name="T50" fmla="*/ 10 w 139"/>
                <a:gd name="T51" fmla="*/ 21 h 21"/>
                <a:gd name="T52" fmla="*/ 3 w 139"/>
                <a:gd name="T53" fmla="*/ 18 h 21"/>
                <a:gd name="T54" fmla="*/ 0 w 139"/>
                <a:gd name="T55" fmla="*/ 11 h 21"/>
                <a:gd name="T56" fmla="*/ 3 w 139"/>
                <a:gd name="T57" fmla="*/ 4 h 21"/>
                <a:gd name="T58" fmla="*/ 10 w 139"/>
                <a:gd name="T59"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9" h="21">
                  <a:moveTo>
                    <a:pt x="62" y="17"/>
                  </a:moveTo>
                  <a:cubicBezTo>
                    <a:pt x="60" y="16"/>
                    <a:pt x="59" y="13"/>
                    <a:pt x="59" y="10"/>
                  </a:cubicBezTo>
                  <a:cubicBezTo>
                    <a:pt x="59" y="8"/>
                    <a:pt x="60" y="5"/>
                    <a:pt x="62" y="3"/>
                  </a:cubicBezTo>
                  <a:cubicBezTo>
                    <a:pt x="64" y="1"/>
                    <a:pt x="66" y="0"/>
                    <a:pt x="69" y="0"/>
                  </a:cubicBezTo>
                  <a:cubicBezTo>
                    <a:pt x="72" y="0"/>
                    <a:pt x="74" y="1"/>
                    <a:pt x="76" y="3"/>
                  </a:cubicBezTo>
                  <a:cubicBezTo>
                    <a:pt x="78" y="5"/>
                    <a:pt x="79" y="8"/>
                    <a:pt x="79" y="10"/>
                  </a:cubicBezTo>
                  <a:cubicBezTo>
                    <a:pt x="79" y="13"/>
                    <a:pt x="78" y="16"/>
                    <a:pt x="76" y="17"/>
                  </a:cubicBezTo>
                  <a:cubicBezTo>
                    <a:pt x="74" y="19"/>
                    <a:pt x="72" y="20"/>
                    <a:pt x="69" y="20"/>
                  </a:cubicBezTo>
                  <a:cubicBezTo>
                    <a:pt x="69" y="20"/>
                    <a:pt x="69" y="20"/>
                    <a:pt x="69" y="20"/>
                  </a:cubicBezTo>
                  <a:cubicBezTo>
                    <a:pt x="66" y="20"/>
                    <a:pt x="64" y="19"/>
                    <a:pt x="62" y="17"/>
                  </a:cubicBezTo>
                  <a:close/>
                  <a:moveTo>
                    <a:pt x="129" y="0"/>
                  </a:moveTo>
                  <a:cubicBezTo>
                    <a:pt x="132" y="0"/>
                    <a:pt x="134" y="1"/>
                    <a:pt x="136" y="3"/>
                  </a:cubicBezTo>
                  <a:cubicBezTo>
                    <a:pt x="138" y="5"/>
                    <a:pt x="139" y="7"/>
                    <a:pt x="139" y="10"/>
                  </a:cubicBezTo>
                  <a:cubicBezTo>
                    <a:pt x="139" y="13"/>
                    <a:pt x="138" y="15"/>
                    <a:pt x="136" y="17"/>
                  </a:cubicBezTo>
                  <a:cubicBezTo>
                    <a:pt x="134" y="19"/>
                    <a:pt x="132" y="20"/>
                    <a:pt x="129" y="20"/>
                  </a:cubicBezTo>
                  <a:cubicBezTo>
                    <a:pt x="129" y="20"/>
                    <a:pt x="129" y="20"/>
                    <a:pt x="129" y="20"/>
                  </a:cubicBezTo>
                  <a:cubicBezTo>
                    <a:pt x="126" y="20"/>
                    <a:pt x="124" y="19"/>
                    <a:pt x="122" y="17"/>
                  </a:cubicBezTo>
                  <a:cubicBezTo>
                    <a:pt x="120" y="15"/>
                    <a:pt x="119" y="13"/>
                    <a:pt x="119" y="10"/>
                  </a:cubicBezTo>
                  <a:cubicBezTo>
                    <a:pt x="119" y="7"/>
                    <a:pt x="120" y="5"/>
                    <a:pt x="122" y="3"/>
                  </a:cubicBezTo>
                  <a:cubicBezTo>
                    <a:pt x="124" y="1"/>
                    <a:pt x="126" y="0"/>
                    <a:pt x="129" y="0"/>
                  </a:cubicBezTo>
                  <a:close/>
                  <a:moveTo>
                    <a:pt x="10" y="1"/>
                  </a:moveTo>
                  <a:cubicBezTo>
                    <a:pt x="13" y="1"/>
                    <a:pt x="15" y="2"/>
                    <a:pt x="17" y="4"/>
                  </a:cubicBezTo>
                  <a:cubicBezTo>
                    <a:pt x="19" y="6"/>
                    <a:pt x="20" y="8"/>
                    <a:pt x="20" y="11"/>
                  </a:cubicBezTo>
                  <a:cubicBezTo>
                    <a:pt x="20" y="14"/>
                    <a:pt x="19" y="16"/>
                    <a:pt x="17" y="18"/>
                  </a:cubicBezTo>
                  <a:cubicBezTo>
                    <a:pt x="15" y="20"/>
                    <a:pt x="13" y="21"/>
                    <a:pt x="11" y="21"/>
                  </a:cubicBezTo>
                  <a:cubicBezTo>
                    <a:pt x="10" y="21"/>
                    <a:pt x="10" y="21"/>
                    <a:pt x="10" y="21"/>
                  </a:cubicBezTo>
                  <a:cubicBezTo>
                    <a:pt x="7" y="21"/>
                    <a:pt x="5" y="20"/>
                    <a:pt x="3" y="18"/>
                  </a:cubicBezTo>
                  <a:cubicBezTo>
                    <a:pt x="1" y="16"/>
                    <a:pt x="0" y="14"/>
                    <a:pt x="0" y="11"/>
                  </a:cubicBezTo>
                  <a:cubicBezTo>
                    <a:pt x="0" y="8"/>
                    <a:pt x="1" y="6"/>
                    <a:pt x="3" y="4"/>
                  </a:cubicBezTo>
                  <a:cubicBezTo>
                    <a:pt x="5" y="2"/>
                    <a:pt x="7" y="1"/>
                    <a:pt x="10" y="1"/>
                  </a:cubicBezTo>
                  <a:close/>
                </a:path>
              </a:pathLst>
            </a:custGeom>
            <a:solidFill>
              <a:srgbClr val="F2BB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Freeform 6"/>
            <p:cNvSpPr>
              <a:spLocks noEditPoints="1"/>
            </p:cNvSpPr>
            <p:nvPr/>
          </p:nvSpPr>
          <p:spPr bwMode="auto">
            <a:xfrm>
              <a:off x="2062365" y="4121338"/>
              <a:ext cx="603250" cy="603250"/>
            </a:xfrm>
            <a:custGeom>
              <a:avLst/>
              <a:gdLst>
                <a:gd name="T0" fmla="*/ 342 w 380"/>
                <a:gd name="T1" fmla="*/ 380 h 380"/>
                <a:gd name="T2" fmla="*/ 38 w 380"/>
                <a:gd name="T3" fmla="*/ 380 h 380"/>
                <a:gd name="T4" fmla="*/ 38 w 380"/>
                <a:gd name="T5" fmla="*/ 304 h 380"/>
                <a:gd name="T6" fmla="*/ 0 w 380"/>
                <a:gd name="T7" fmla="*/ 76 h 380"/>
                <a:gd name="T8" fmla="*/ 114 w 380"/>
                <a:gd name="T9" fmla="*/ 190 h 380"/>
                <a:gd name="T10" fmla="*/ 190 w 380"/>
                <a:gd name="T11" fmla="*/ 0 h 380"/>
                <a:gd name="T12" fmla="*/ 266 w 380"/>
                <a:gd name="T13" fmla="*/ 190 h 380"/>
                <a:gd name="T14" fmla="*/ 380 w 380"/>
                <a:gd name="T15" fmla="*/ 76 h 380"/>
                <a:gd name="T16" fmla="*/ 342 w 380"/>
                <a:gd name="T17" fmla="*/ 304 h 380"/>
                <a:gd name="T18" fmla="*/ 342 w 380"/>
                <a:gd name="T19" fmla="*/ 380 h 380"/>
                <a:gd name="T20" fmla="*/ 342 w 380"/>
                <a:gd name="T21" fmla="*/ 304 h 380"/>
                <a:gd name="T22" fmla="*/ 38 w 380"/>
                <a:gd name="T23" fmla="*/ 304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380">
                  <a:moveTo>
                    <a:pt x="342" y="380"/>
                  </a:moveTo>
                  <a:lnTo>
                    <a:pt x="38" y="380"/>
                  </a:lnTo>
                  <a:lnTo>
                    <a:pt x="38" y="304"/>
                  </a:lnTo>
                  <a:lnTo>
                    <a:pt x="0" y="76"/>
                  </a:lnTo>
                  <a:lnTo>
                    <a:pt x="114" y="190"/>
                  </a:lnTo>
                  <a:lnTo>
                    <a:pt x="190" y="0"/>
                  </a:lnTo>
                  <a:lnTo>
                    <a:pt x="266" y="190"/>
                  </a:lnTo>
                  <a:lnTo>
                    <a:pt x="380" y="76"/>
                  </a:lnTo>
                  <a:lnTo>
                    <a:pt x="342" y="304"/>
                  </a:lnTo>
                  <a:lnTo>
                    <a:pt x="342" y="380"/>
                  </a:lnTo>
                  <a:moveTo>
                    <a:pt x="342" y="304"/>
                  </a:moveTo>
                  <a:lnTo>
                    <a:pt x="38" y="304"/>
                  </a:lnTo>
                </a:path>
              </a:pathLst>
            </a:custGeom>
            <a:noFill/>
            <a:ln w="25400" cap="rnd">
              <a:solidFill>
                <a:srgbClr val="F2BB6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grpSp>
      <p:sp>
        <p:nvSpPr>
          <p:cNvPr id="51" name="TextBox 70"/>
          <p:cNvSpPr txBox="1"/>
          <p:nvPr/>
        </p:nvSpPr>
        <p:spPr>
          <a:xfrm>
            <a:off x="3012672" y="2316649"/>
            <a:ext cx="1878952"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Your Subtitle</a:t>
            </a:r>
          </a:p>
        </p:txBody>
      </p:sp>
      <p:sp>
        <p:nvSpPr>
          <p:cNvPr id="53" name="TextBox 47"/>
          <p:cNvSpPr txBox="1"/>
          <p:nvPr/>
        </p:nvSpPr>
        <p:spPr>
          <a:xfrm>
            <a:off x="2289066" y="3660734"/>
            <a:ext cx="601547" cy="33855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Step </a:t>
            </a:r>
            <a:r>
              <a:rPr kumimoji="0" lang="en-US" sz="1600" b="0" i="0" u="none" strike="noStrike" kern="0" cap="none" spc="0" normalizeH="0" baseline="0" noProof="0" dirty="0">
                <a:ln>
                  <a:noFill/>
                </a:ln>
                <a:solidFill>
                  <a:srgbClr val="F2BB61"/>
                </a:solidFill>
                <a:effectLst/>
                <a:uLnTx/>
                <a:uFillTx/>
                <a:cs typeface="+mn-ea"/>
                <a:sym typeface="+mn-lt"/>
              </a:rPr>
              <a:t>2</a:t>
            </a:r>
            <a:endParaRPr kumimoji="0" lang="tr-TR" sz="1600" b="0" i="0" u="none" strike="noStrike" kern="0" cap="none" spc="0" normalizeH="0" baseline="0" noProof="0" dirty="0">
              <a:ln>
                <a:noFill/>
              </a:ln>
              <a:solidFill>
                <a:srgbClr val="F2BB61"/>
              </a:solidFill>
              <a:effectLst/>
              <a:uLnTx/>
              <a:uFillTx/>
              <a:cs typeface="+mn-ea"/>
              <a:sym typeface="+mn-lt"/>
            </a:endParaRPr>
          </a:p>
        </p:txBody>
      </p:sp>
      <p:sp>
        <p:nvSpPr>
          <p:cNvPr id="54" name="Rectangle 126"/>
          <p:cNvSpPr/>
          <p:nvPr/>
        </p:nvSpPr>
        <p:spPr>
          <a:xfrm>
            <a:off x="3012672" y="3905249"/>
            <a:ext cx="2888703" cy="600164"/>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a:t>
            </a:r>
          </a:p>
        </p:txBody>
      </p:sp>
      <p:sp>
        <p:nvSpPr>
          <p:cNvPr id="55" name="矩形 54"/>
          <p:cNvSpPr/>
          <p:nvPr/>
        </p:nvSpPr>
        <p:spPr>
          <a:xfrm>
            <a:off x="2181158" y="3588948"/>
            <a:ext cx="817362" cy="1017881"/>
          </a:xfrm>
          <a:prstGeom prst="rect">
            <a:avLst/>
          </a:prstGeom>
          <a:noFill/>
          <a:ln w="19050">
            <a:solidFill>
              <a:schemeClr val="bg1">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57" name="TextBox 70"/>
          <p:cNvSpPr txBox="1"/>
          <p:nvPr/>
        </p:nvSpPr>
        <p:spPr>
          <a:xfrm>
            <a:off x="3012672" y="3660734"/>
            <a:ext cx="1878952"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Your Subtitle</a:t>
            </a:r>
          </a:p>
        </p:txBody>
      </p:sp>
      <p:sp>
        <p:nvSpPr>
          <p:cNvPr id="61" name="TextBox 47"/>
          <p:cNvSpPr txBox="1"/>
          <p:nvPr/>
        </p:nvSpPr>
        <p:spPr>
          <a:xfrm>
            <a:off x="2289066" y="5004819"/>
            <a:ext cx="601547" cy="33855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Step </a:t>
            </a:r>
            <a:r>
              <a:rPr kumimoji="0" lang="en-US" sz="1600" b="0" i="0" u="none" strike="noStrike" kern="0" cap="none" spc="0" normalizeH="0" baseline="0" noProof="0" dirty="0">
                <a:ln>
                  <a:noFill/>
                </a:ln>
                <a:solidFill>
                  <a:srgbClr val="F2BB61"/>
                </a:solidFill>
                <a:effectLst/>
                <a:uLnTx/>
                <a:uFillTx/>
                <a:cs typeface="+mn-ea"/>
                <a:sym typeface="+mn-lt"/>
              </a:rPr>
              <a:t>3</a:t>
            </a:r>
            <a:endParaRPr kumimoji="0" lang="tr-TR" sz="1600" b="0" i="0" u="none" strike="noStrike" kern="0" cap="none" spc="0" normalizeH="0" baseline="0" noProof="0" dirty="0">
              <a:ln>
                <a:noFill/>
              </a:ln>
              <a:solidFill>
                <a:srgbClr val="F2BB61"/>
              </a:solidFill>
              <a:effectLst/>
              <a:uLnTx/>
              <a:uFillTx/>
              <a:cs typeface="+mn-ea"/>
              <a:sym typeface="+mn-lt"/>
            </a:endParaRPr>
          </a:p>
        </p:txBody>
      </p:sp>
      <p:sp>
        <p:nvSpPr>
          <p:cNvPr id="62" name="Rectangle 126"/>
          <p:cNvSpPr/>
          <p:nvPr/>
        </p:nvSpPr>
        <p:spPr>
          <a:xfrm>
            <a:off x="3012672" y="5249334"/>
            <a:ext cx="2888703" cy="600164"/>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a:t>
            </a:r>
          </a:p>
        </p:txBody>
      </p:sp>
      <p:sp>
        <p:nvSpPr>
          <p:cNvPr id="63" name="矩形 62"/>
          <p:cNvSpPr/>
          <p:nvPr/>
        </p:nvSpPr>
        <p:spPr>
          <a:xfrm>
            <a:off x="2181158" y="4933033"/>
            <a:ext cx="817362" cy="1017881"/>
          </a:xfrm>
          <a:prstGeom prst="rect">
            <a:avLst/>
          </a:prstGeom>
          <a:noFill/>
          <a:ln w="19050">
            <a:solidFill>
              <a:schemeClr val="bg1">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65" name="TextBox 70"/>
          <p:cNvSpPr txBox="1"/>
          <p:nvPr/>
        </p:nvSpPr>
        <p:spPr>
          <a:xfrm>
            <a:off x="3012672" y="5004819"/>
            <a:ext cx="1878952"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Your Subtitle</a:t>
            </a:r>
          </a:p>
        </p:txBody>
      </p:sp>
      <p:grpSp>
        <p:nvGrpSpPr>
          <p:cNvPr id="71" name="Group 9"/>
          <p:cNvGrpSpPr>
            <a:grpSpLocks noChangeAspect="1"/>
          </p:cNvGrpSpPr>
          <p:nvPr/>
        </p:nvGrpSpPr>
        <p:grpSpPr bwMode="auto">
          <a:xfrm>
            <a:off x="7707556" y="3790521"/>
            <a:ext cx="262719" cy="263411"/>
            <a:chOff x="4413" y="1108"/>
            <a:chExt cx="380" cy="381"/>
          </a:xfrm>
        </p:grpSpPr>
        <p:sp>
          <p:nvSpPr>
            <p:cNvPr id="74" name="Freeform 10"/>
            <p:cNvSpPr>
              <a:spLocks noEditPoints="1"/>
            </p:cNvSpPr>
            <p:nvPr/>
          </p:nvSpPr>
          <p:spPr bwMode="auto">
            <a:xfrm>
              <a:off x="4489" y="1108"/>
              <a:ext cx="228" cy="286"/>
            </a:xfrm>
            <a:custGeom>
              <a:avLst/>
              <a:gdLst>
                <a:gd name="T0" fmla="*/ 228 w 228"/>
                <a:gd name="T1" fmla="*/ 40 h 286"/>
                <a:gd name="T2" fmla="*/ 228 w 228"/>
                <a:gd name="T3" fmla="*/ 78 h 286"/>
                <a:gd name="T4" fmla="*/ 228 w 228"/>
                <a:gd name="T5" fmla="*/ 40 h 286"/>
                <a:gd name="T6" fmla="*/ 228 w 228"/>
                <a:gd name="T7" fmla="*/ 0 h 286"/>
                <a:gd name="T8" fmla="*/ 0 w 228"/>
                <a:gd name="T9" fmla="*/ 40 h 286"/>
                <a:gd name="T10" fmla="*/ 0 w 228"/>
                <a:gd name="T11" fmla="*/ 78 h 286"/>
                <a:gd name="T12" fmla="*/ 0 w 228"/>
                <a:gd name="T13" fmla="*/ 40 h 286"/>
                <a:gd name="T14" fmla="*/ 0 w 228"/>
                <a:gd name="T15" fmla="*/ 0 h 286"/>
                <a:gd name="T16" fmla="*/ 76 w 228"/>
                <a:gd name="T17" fmla="*/ 286 h 286"/>
                <a:gd name="T18" fmla="*/ 114 w 228"/>
                <a:gd name="T19" fmla="*/ 286 h 286"/>
                <a:gd name="T20" fmla="*/ 114 w 228"/>
                <a:gd name="T21" fmla="*/ 210 h 286"/>
                <a:gd name="T22" fmla="*/ 76 w 228"/>
                <a:gd name="T23" fmla="*/ 210 h 286"/>
                <a:gd name="T24" fmla="*/ 114 w 228"/>
                <a:gd name="T25" fmla="*/ 286 h 286"/>
                <a:gd name="T26" fmla="*/ 152 w 228"/>
                <a:gd name="T2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86">
                  <a:moveTo>
                    <a:pt x="228" y="40"/>
                  </a:moveTo>
                  <a:lnTo>
                    <a:pt x="228" y="78"/>
                  </a:lnTo>
                  <a:moveTo>
                    <a:pt x="228" y="40"/>
                  </a:moveTo>
                  <a:lnTo>
                    <a:pt x="228" y="0"/>
                  </a:lnTo>
                  <a:moveTo>
                    <a:pt x="0" y="40"/>
                  </a:moveTo>
                  <a:lnTo>
                    <a:pt x="0" y="78"/>
                  </a:lnTo>
                  <a:moveTo>
                    <a:pt x="0" y="40"/>
                  </a:moveTo>
                  <a:lnTo>
                    <a:pt x="0" y="0"/>
                  </a:lnTo>
                  <a:moveTo>
                    <a:pt x="76" y="286"/>
                  </a:moveTo>
                  <a:lnTo>
                    <a:pt x="114" y="286"/>
                  </a:lnTo>
                  <a:lnTo>
                    <a:pt x="114" y="210"/>
                  </a:lnTo>
                  <a:lnTo>
                    <a:pt x="76" y="210"/>
                  </a:lnTo>
                  <a:moveTo>
                    <a:pt x="114" y="286"/>
                  </a:moveTo>
                  <a:lnTo>
                    <a:pt x="152" y="286"/>
                  </a:lnTo>
                </a:path>
              </a:pathLst>
            </a:custGeom>
            <a:noFill/>
            <a:ln w="15875" cap="flat">
              <a:solidFill>
                <a:srgbClr val="F2BB6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5" name="Freeform 11"/>
            <p:cNvSpPr>
              <a:spLocks noEditPoints="1"/>
            </p:cNvSpPr>
            <p:nvPr/>
          </p:nvSpPr>
          <p:spPr bwMode="auto">
            <a:xfrm>
              <a:off x="4413" y="1148"/>
              <a:ext cx="380" cy="341"/>
            </a:xfrm>
            <a:custGeom>
              <a:avLst/>
              <a:gdLst>
                <a:gd name="T0" fmla="*/ 40 w 200"/>
                <a:gd name="T1" fmla="*/ 0 h 179"/>
                <a:gd name="T2" fmla="*/ 20 w 200"/>
                <a:gd name="T3" fmla="*/ 0 h 179"/>
                <a:gd name="T4" fmla="*/ 0 w 200"/>
                <a:gd name="T5" fmla="*/ 20 h 179"/>
                <a:gd name="T6" fmla="*/ 0 w 200"/>
                <a:gd name="T7" fmla="*/ 60 h 179"/>
                <a:gd name="T8" fmla="*/ 200 w 200"/>
                <a:gd name="T9" fmla="*/ 60 h 179"/>
                <a:gd name="T10" fmla="*/ 200 w 200"/>
                <a:gd name="T11" fmla="*/ 20 h 179"/>
                <a:gd name="T12" fmla="*/ 180 w 200"/>
                <a:gd name="T13" fmla="*/ 0 h 179"/>
                <a:gd name="T14" fmla="*/ 160 w 200"/>
                <a:gd name="T15" fmla="*/ 0 h 179"/>
                <a:gd name="T16" fmla="*/ 40 w 200"/>
                <a:gd name="T17" fmla="*/ 0 h 179"/>
                <a:gd name="T18" fmla="*/ 0 w 200"/>
                <a:gd name="T19" fmla="*/ 60 h 179"/>
                <a:gd name="T20" fmla="*/ 0 w 200"/>
                <a:gd name="T21" fmla="*/ 159 h 179"/>
                <a:gd name="T22" fmla="*/ 20 w 200"/>
                <a:gd name="T23" fmla="*/ 179 h 179"/>
                <a:gd name="T24" fmla="*/ 180 w 200"/>
                <a:gd name="T25" fmla="*/ 179 h 179"/>
                <a:gd name="T26" fmla="*/ 200 w 200"/>
                <a:gd name="T27" fmla="*/ 159 h 179"/>
                <a:gd name="T28" fmla="*/ 200 w 200"/>
                <a:gd name="T29" fmla="*/ 6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 h="179">
                  <a:moveTo>
                    <a:pt x="40" y="0"/>
                  </a:moveTo>
                  <a:cubicBezTo>
                    <a:pt x="20" y="0"/>
                    <a:pt x="20" y="0"/>
                    <a:pt x="20" y="0"/>
                  </a:cubicBezTo>
                  <a:cubicBezTo>
                    <a:pt x="6" y="0"/>
                    <a:pt x="0" y="6"/>
                    <a:pt x="0" y="20"/>
                  </a:cubicBezTo>
                  <a:cubicBezTo>
                    <a:pt x="0" y="60"/>
                    <a:pt x="0" y="60"/>
                    <a:pt x="0" y="60"/>
                  </a:cubicBezTo>
                  <a:cubicBezTo>
                    <a:pt x="200" y="60"/>
                    <a:pt x="200" y="60"/>
                    <a:pt x="200" y="60"/>
                  </a:cubicBezTo>
                  <a:cubicBezTo>
                    <a:pt x="200" y="20"/>
                    <a:pt x="200" y="20"/>
                    <a:pt x="200" y="20"/>
                  </a:cubicBezTo>
                  <a:cubicBezTo>
                    <a:pt x="200" y="6"/>
                    <a:pt x="193" y="0"/>
                    <a:pt x="180" y="0"/>
                  </a:cubicBezTo>
                  <a:cubicBezTo>
                    <a:pt x="160" y="0"/>
                    <a:pt x="160" y="0"/>
                    <a:pt x="160" y="0"/>
                  </a:cubicBezTo>
                  <a:lnTo>
                    <a:pt x="40" y="0"/>
                  </a:lnTo>
                  <a:close/>
                  <a:moveTo>
                    <a:pt x="0" y="60"/>
                  </a:moveTo>
                  <a:cubicBezTo>
                    <a:pt x="0" y="159"/>
                    <a:pt x="0" y="159"/>
                    <a:pt x="0" y="159"/>
                  </a:cubicBezTo>
                  <a:cubicBezTo>
                    <a:pt x="0" y="173"/>
                    <a:pt x="6" y="179"/>
                    <a:pt x="20" y="179"/>
                  </a:cubicBezTo>
                  <a:cubicBezTo>
                    <a:pt x="180" y="179"/>
                    <a:pt x="180" y="179"/>
                    <a:pt x="180" y="179"/>
                  </a:cubicBezTo>
                  <a:cubicBezTo>
                    <a:pt x="193" y="179"/>
                    <a:pt x="200" y="173"/>
                    <a:pt x="200" y="159"/>
                  </a:cubicBezTo>
                  <a:cubicBezTo>
                    <a:pt x="200" y="60"/>
                    <a:pt x="200" y="60"/>
                    <a:pt x="200" y="60"/>
                  </a:cubicBezTo>
                </a:path>
              </a:pathLst>
            </a:custGeom>
            <a:noFill/>
            <a:ln w="15875" cap="rnd">
              <a:solidFill>
                <a:srgbClr val="F2BB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Line 12"/>
            <p:cNvSpPr>
              <a:spLocks noChangeShapeType="1"/>
            </p:cNvSpPr>
            <p:nvPr/>
          </p:nvSpPr>
          <p:spPr bwMode="auto">
            <a:xfrm>
              <a:off x="4565" y="1434"/>
              <a:ext cx="76" cy="0"/>
            </a:xfrm>
            <a:prstGeom prst="line">
              <a:avLst/>
            </a:prstGeom>
            <a:noFill/>
            <a:ln w="15875" cap="flat">
              <a:solidFill>
                <a:srgbClr val="F2BB6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9" name="Group 15"/>
          <p:cNvGrpSpPr>
            <a:grpSpLocks noChangeAspect="1"/>
          </p:cNvGrpSpPr>
          <p:nvPr/>
        </p:nvGrpSpPr>
        <p:grpSpPr bwMode="auto">
          <a:xfrm>
            <a:off x="8172115" y="4651971"/>
            <a:ext cx="307809" cy="306197"/>
            <a:chOff x="4338" y="1128"/>
            <a:chExt cx="382" cy="380"/>
          </a:xfrm>
        </p:grpSpPr>
        <p:sp>
          <p:nvSpPr>
            <p:cNvPr id="80" name="Freeform 16"/>
            <p:cNvSpPr>
              <a:spLocks noEditPoints="1"/>
            </p:cNvSpPr>
            <p:nvPr/>
          </p:nvSpPr>
          <p:spPr bwMode="auto">
            <a:xfrm>
              <a:off x="4338" y="1242"/>
              <a:ext cx="382" cy="266"/>
            </a:xfrm>
            <a:custGeom>
              <a:avLst/>
              <a:gdLst>
                <a:gd name="T0" fmla="*/ 268 w 382"/>
                <a:gd name="T1" fmla="*/ 0 h 266"/>
                <a:gd name="T2" fmla="*/ 192 w 382"/>
                <a:gd name="T3" fmla="*/ 76 h 266"/>
                <a:gd name="T4" fmla="*/ 289 w 382"/>
                <a:gd name="T5" fmla="*/ 76 h 266"/>
                <a:gd name="T6" fmla="*/ 382 w 382"/>
                <a:gd name="T7" fmla="*/ 76 h 266"/>
                <a:gd name="T8" fmla="*/ 304 w 382"/>
                <a:gd name="T9" fmla="*/ 0 h 266"/>
                <a:gd name="T10" fmla="*/ 268 w 382"/>
                <a:gd name="T11" fmla="*/ 0 h 266"/>
                <a:gd name="T12" fmla="*/ 116 w 382"/>
                <a:gd name="T13" fmla="*/ 0 h 266"/>
                <a:gd name="T14" fmla="*/ 76 w 382"/>
                <a:gd name="T15" fmla="*/ 0 h 266"/>
                <a:gd name="T16" fmla="*/ 0 w 382"/>
                <a:gd name="T17" fmla="*/ 76 h 266"/>
                <a:gd name="T18" fmla="*/ 1 w 382"/>
                <a:gd name="T19" fmla="*/ 76 h 266"/>
                <a:gd name="T20" fmla="*/ 97 w 382"/>
                <a:gd name="T21" fmla="*/ 76 h 266"/>
                <a:gd name="T22" fmla="*/ 192 w 382"/>
                <a:gd name="T23" fmla="*/ 76 h 266"/>
                <a:gd name="T24" fmla="*/ 192 w 382"/>
                <a:gd name="T25" fmla="*/ 76 h 266"/>
                <a:gd name="T26" fmla="*/ 116 w 382"/>
                <a:gd name="T27" fmla="*/ 0 h 266"/>
                <a:gd name="T28" fmla="*/ 97 w 382"/>
                <a:gd name="T29" fmla="*/ 76 h 266"/>
                <a:gd name="T30" fmla="*/ 192 w 382"/>
                <a:gd name="T31" fmla="*/ 266 h 266"/>
                <a:gd name="T32" fmla="*/ 192 w 382"/>
                <a:gd name="T33" fmla="*/ 76 h 266"/>
                <a:gd name="T34" fmla="*/ 382 w 382"/>
                <a:gd name="T35" fmla="*/ 76 h 266"/>
                <a:gd name="T36" fmla="*/ 192 w 382"/>
                <a:gd name="T37" fmla="*/ 266 h 266"/>
                <a:gd name="T38" fmla="*/ 1 w 382"/>
                <a:gd name="T39" fmla="*/ 76 h 266"/>
                <a:gd name="T40" fmla="*/ 192 w 382"/>
                <a:gd name="T41" fmla="*/ 266 h 266"/>
                <a:gd name="T42" fmla="*/ 289 w 382"/>
                <a:gd name="T43" fmla="*/ 7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2" h="266">
                  <a:moveTo>
                    <a:pt x="268" y="0"/>
                  </a:moveTo>
                  <a:lnTo>
                    <a:pt x="192" y="76"/>
                  </a:lnTo>
                  <a:lnTo>
                    <a:pt x="289" y="76"/>
                  </a:lnTo>
                  <a:lnTo>
                    <a:pt x="382" y="76"/>
                  </a:lnTo>
                  <a:lnTo>
                    <a:pt x="304" y="0"/>
                  </a:lnTo>
                  <a:lnTo>
                    <a:pt x="268" y="0"/>
                  </a:lnTo>
                  <a:lnTo>
                    <a:pt x="116" y="0"/>
                  </a:lnTo>
                  <a:lnTo>
                    <a:pt x="76" y="0"/>
                  </a:lnTo>
                  <a:lnTo>
                    <a:pt x="0" y="76"/>
                  </a:lnTo>
                  <a:lnTo>
                    <a:pt x="1" y="76"/>
                  </a:lnTo>
                  <a:lnTo>
                    <a:pt x="97" y="76"/>
                  </a:lnTo>
                  <a:lnTo>
                    <a:pt x="192" y="76"/>
                  </a:lnTo>
                  <a:lnTo>
                    <a:pt x="192" y="76"/>
                  </a:lnTo>
                  <a:lnTo>
                    <a:pt x="116" y="0"/>
                  </a:lnTo>
                  <a:moveTo>
                    <a:pt x="97" y="76"/>
                  </a:moveTo>
                  <a:lnTo>
                    <a:pt x="192" y="266"/>
                  </a:lnTo>
                  <a:lnTo>
                    <a:pt x="192" y="76"/>
                  </a:lnTo>
                  <a:moveTo>
                    <a:pt x="382" y="76"/>
                  </a:moveTo>
                  <a:lnTo>
                    <a:pt x="192" y="266"/>
                  </a:lnTo>
                  <a:lnTo>
                    <a:pt x="1" y="76"/>
                  </a:lnTo>
                  <a:moveTo>
                    <a:pt x="192" y="266"/>
                  </a:moveTo>
                  <a:lnTo>
                    <a:pt x="289" y="76"/>
                  </a:lnTo>
                </a:path>
              </a:pathLst>
            </a:custGeom>
            <a:noFill/>
            <a:ln w="12700" cap="rnd">
              <a:solidFill>
                <a:srgbClr val="F2BB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1" name="Freeform 17"/>
            <p:cNvSpPr>
              <a:spLocks noEditPoints="1"/>
            </p:cNvSpPr>
            <p:nvPr/>
          </p:nvSpPr>
          <p:spPr bwMode="auto">
            <a:xfrm>
              <a:off x="4452" y="1128"/>
              <a:ext cx="152" cy="76"/>
            </a:xfrm>
            <a:custGeom>
              <a:avLst/>
              <a:gdLst>
                <a:gd name="T0" fmla="*/ 38 w 152"/>
                <a:gd name="T1" fmla="*/ 76 h 76"/>
                <a:gd name="T2" fmla="*/ 0 w 152"/>
                <a:gd name="T3" fmla="*/ 38 h 76"/>
                <a:gd name="T4" fmla="*/ 78 w 152"/>
                <a:gd name="T5" fmla="*/ 38 h 76"/>
                <a:gd name="T6" fmla="*/ 78 w 152"/>
                <a:gd name="T7" fmla="*/ 0 h 76"/>
                <a:gd name="T8" fmla="*/ 114 w 152"/>
                <a:gd name="T9" fmla="*/ 76 h 76"/>
                <a:gd name="T10" fmla="*/ 152 w 152"/>
                <a:gd name="T11" fmla="*/ 38 h 76"/>
              </a:gdLst>
              <a:ahLst/>
              <a:cxnLst>
                <a:cxn ang="0">
                  <a:pos x="T0" y="T1"/>
                </a:cxn>
                <a:cxn ang="0">
                  <a:pos x="T2" y="T3"/>
                </a:cxn>
                <a:cxn ang="0">
                  <a:pos x="T4" y="T5"/>
                </a:cxn>
                <a:cxn ang="0">
                  <a:pos x="T6" y="T7"/>
                </a:cxn>
                <a:cxn ang="0">
                  <a:pos x="T8" y="T9"/>
                </a:cxn>
                <a:cxn ang="0">
                  <a:pos x="T10" y="T11"/>
                </a:cxn>
              </a:cxnLst>
              <a:rect l="0" t="0" r="r" b="b"/>
              <a:pathLst>
                <a:path w="152" h="76">
                  <a:moveTo>
                    <a:pt x="38" y="76"/>
                  </a:moveTo>
                  <a:lnTo>
                    <a:pt x="0" y="38"/>
                  </a:lnTo>
                  <a:moveTo>
                    <a:pt x="78" y="38"/>
                  </a:moveTo>
                  <a:lnTo>
                    <a:pt x="78" y="0"/>
                  </a:lnTo>
                  <a:moveTo>
                    <a:pt x="114" y="76"/>
                  </a:moveTo>
                  <a:lnTo>
                    <a:pt x="152" y="38"/>
                  </a:lnTo>
                </a:path>
              </a:pathLst>
            </a:custGeom>
            <a:noFill/>
            <a:ln w="12700" cap="rnd">
              <a:solidFill>
                <a:srgbClr val="F2BB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82" name="组合 81"/>
          <p:cNvGrpSpPr/>
          <p:nvPr/>
        </p:nvGrpSpPr>
        <p:grpSpPr>
          <a:xfrm>
            <a:off x="8694531" y="3790008"/>
            <a:ext cx="264436" cy="264436"/>
            <a:chOff x="2062365" y="4121338"/>
            <a:chExt cx="603250" cy="603250"/>
          </a:xfrm>
        </p:grpSpPr>
        <p:sp>
          <p:nvSpPr>
            <p:cNvPr id="83" name="Freeform 5"/>
            <p:cNvSpPr>
              <a:spLocks noEditPoints="1"/>
            </p:cNvSpPr>
            <p:nvPr/>
          </p:nvSpPr>
          <p:spPr bwMode="auto">
            <a:xfrm>
              <a:off x="2156028" y="4483288"/>
              <a:ext cx="419100" cy="63500"/>
            </a:xfrm>
            <a:custGeom>
              <a:avLst/>
              <a:gdLst>
                <a:gd name="T0" fmla="*/ 62 w 139"/>
                <a:gd name="T1" fmla="*/ 17 h 21"/>
                <a:gd name="T2" fmla="*/ 59 w 139"/>
                <a:gd name="T3" fmla="*/ 10 h 21"/>
                <a:gd name="T4" fmla="*/ 62 w 139"/>
                <a:gd name="T5" fmla="*/ 3 h 21"/>
                <a:gd name="T6" fmla="*/ 69 w 139"/>
                <a:gd name="T7" fmla="*/ 0 h 21"/>
                <a:gd name="T8" fmla="*/ 76 w 139"/>
                <a:gd name="T9" fmla="*/ 3 h 21"/>
                <a:gd name="T10" fmla="*/ 79 w 139"/>
                <a:gd name="T11" fmla="*/ 10 h 21"/>
                <a:gd name="T12" fmla="*/ 76 w 139"/>
                <a:gd name="T13" fmla="*/ 17 h 21"/>
                <a:gd name="T14" fmla="*/ 69 w 139"/>
                <a:gd name="T15" fmla="*/ 20 h 21"/>
                <a:gd name="T16" fmla="*/ 69 w 139"/>
                <a:gd name="T17" fmla="*/ 20 h 21"/>
                <a:gd name="T18" fmla="*/ 62 w 139"/>
                <a:gd name="T19" fmla="*/ 17 h 21"/>
                <a:gd name="T20" fmla="*/ 129 w 139"/>
                <a:gd name="T21" fmla="*/ 0 h 21"/>
                <a:gd name="T22" fmla="*/ 136 w 139"/>
                <a:gd name="T23" fmla="*/ 3 h 21"/>
                <a:gd name="T24" fmla="*/ 139 w 139"/>
                <a:gd name="T25" fmla="*/ 10 h 21"/>
                <a:gd name="T26" fmla="*/ 136 w 139"/>
                <a:gd name="T27" fmla="*/ 17 h 21"/>
                <a:gd name="T28" fmla="*/ 129 w 139"/>
                <a:gd name="T29" fmla="*/ 20 h 21"/>
                <a:gd name="T30" fmla="*/ 129 w 139"/>
                <a:gd name="T31" fmla="*/ 20 h 21"/>
                <a:gd name="T32" fmla="*/ 122 w 139"/>
                <a:gd name="T33" fmla="*/ 17 h 21"/>
                <a:gd name="T34" fmla="*/ 119 w 139"/>
                <a:gd name="T35" fmla="*/ 10 h 21"/>
                <a:gd name="T36" fmla="*/ 122 w 139"/>
                <a:gd name="T37" fmla="*/ 3 h 21"/>
                <a:gd name="T38" fmla="*/ 129 w 139"/>
                <a:gd name="T39" fmla="*/ 0 h 21"/>
                <a:gd name="T40" fmla="*/ 10 w 139"/>
                <a:gd name="T41" fmla="*/ 1 h 21"/>
                <a:gd name="T42" fmla="*/ 17 w 139"/>
                <a:gd name="T43" fmla="*/ 4 h 21"/>
                <a:gd name="T44" fmla="*/ 20 w 139"/>
                <a:gd name="T45" fmla="*/ 11 h 21"/>
                <a:gd name="T46" fmla="*/ 17 w 139"/>
                <a:gd name="T47" fmla="*/ 18 h 21"/>
                <a:gd name="T48" fmla="*/ 11 w 139"/>
                <a:gd name="T49" fmla="*/ 21 h 21"/>
                <a:gd name="T50" fmla="*/ 10 w 139"/>
                <a:gd name="T51" fmla="*/ 21 h 21"/>
                <a:gd name="T52" fmla="*/ 3 w 139"/>
                <a:gd name="T53" fmla="*/ 18 h 21"/>
                <a:gd name="T54" fmla="*/ 0 w 139"/>
                <a:gd name="T55" fmla="*/ 11 h 21"/>
                <a:gd name="T56" fmla="*/ 3 w 139"/>
                <a:gd name="T57" fmla="*/ 4 h 21"/>
                <a:gd name="T58" fmla="*/ 10 w 139"/>
                <a:gd name="T59"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9" h="21">
                  <a:moveTo>
                    <a:pt x="62" y="17"/>
                  </a:moveTo>
                  <a:cubicBezTo>
                    <a:pt x="60" y="16"/>
                    <a:pt x="59" y="13"/>
                    <a:pt x="59" y="10"/>
                  </a:cubicBezTo>
                  <a:cubicBezTo>
                    <a:pt x="59" y="8"/>
                    <a:pt x="60" y="5"/>
                    <a:pt x="62" y="3"/>
                  </a:cubicBezTo>
                  <a:cubicBezTo>
                    <a:pt x="64" y="1"/>
                    <a:pt x="66" y="0"/>
                    <a:pt x="69" y="0"/>
                  </a:cubicBezTo>
                  <a:cubicBezTo>
                    <a:pt x="72" y="0"/>
                    <a:pt x="74" y="1"/>
                    <a:pt x="76" y="3"/>
                  </a:cubicBezTo>
                  <a:cubicBezTo>
                    <a:pt x="78" y="5"/>
                    <a:pt x="79" y="8"/>
                    <a:pt x="79" y="10"/>
                  </a:cubicBezTo>
                  <a:cubicBezTo>
                    <a:pt x="79" y="13"/>
                    <a:pt x="78" y="16"/>
                    <a:pt x="76" y="17"/>
                  </a:cubicBezTo>
                  <a:cubicBezTo>
                    <a:pt x="74" y="19"/>
                    <a:pt x="72" y="20"/>
                    <a:pt x="69" y="20"/>
                  </a:cubicBezTo>
                  <a:cubicBezTo>
                    <a:pt x="69" y="20"/>
                    <a:pt x="69" y="20"/>
                    <a:pt x="69" y="20"/>
                  </a:cubicBezTo>
                  <a:cubicBezTo>
                    <a:pt x="66" y="20"/>
                    <a:pt x="64" y="19"/>
                    <a:pt x="62" y="17"/>
                  </a:cubicBezTo>
                  <a:close/>
                  <a:moveTo>
                    <a:pt x="129" y="0"/>
                  </a:moveTo>
                  <a:cubicBezTo>
                    <a:pt x="132" y="0"/>
                    <a:pt x="134" y="1"/>
                    <a:pt x="136" y="3"/>
                  </a:cubicBezTo>
                  <a:cubicBezTo>
                    <a:pt x="138" y="5"/>
                    <a:pt x="139" y="7"/>
                    <a:pt x="139" y="10"/>
                  </a:cubicBezTo>
                  <a:cubicBezTo>
                    <a:pt x="139" y="13"/>
                    <a:pt x="138" y="15"/>
                    <a:pt x="136" y="17"/>
                  </a:cubicBezTo>
                  <a:cubicBezTo>
                    <a:pt x="134" y="19"/>
                    <a:pt x="132" y="20"/>
                    <a:pt x="129" y="20"/>
                  </a:cubicBezTo>
                  <a:cubicBezTo>
                    <a:pt x="129" y="20"/>
                    <a:pt x="129" y="20"/>
                    <a:pt x="129" y="20"/>
                  </a:cubicBezTo>
                  <a:cubicBezTo>
                    <a:pt x="126" y="20"/>
                    <a:pt x="124" y="19"/>
                    <a:pt x="122" y="17"/>
                  </a:cubicBezTo>
                  <a:cubicBezTo>
                    <a:pt x="120" y="15"/>
                    <a:pt x="119" y="13"/>
                    <a:pt x="119" y="10"/>
                  </a:cubicBezTo>
                  <a:cubicBezTo>
                    <a:pt x="119" y="7"/>
                    <a:pt x="120" y="5"/>
                    <a:pt x="122" y="3"/>
                  </a:cubicBezTo>
                  <a:cubicBezTo>
                    <a:pt x="124" y="1"/>
                    <a:pt x="126" y="0"/>
                    <a:pt x="129" y="0"/>
                  </a:cubicBezTo>
                  <a:close/>
                  <a:moveTo>
                    <a:pt x="10" y="1"/>
                  </a:moveTo>
                  <a:cubicBezTo>
                    <a:pt x="13" y="1"/>
                    <a:pt x="15" y="2"/>
                    <a:pt x="17" y="4"/>
                  </a:cubicBezTo>
                  <a:cubicBezTo>
                    <a:pt x="19" y="6"/>
                    <a:pt x="20" y="8"/>
                    <a:pt x="20" y="11"/>
                  </a:cubicBezTo>
                  <a:cubicBezTo>
                    <a:pt x="20" y="14"/>
                    <a:pt x="19" y="16"/>
                    <a:pt x="17" y="18"/>
                  </a:cubicBezTo>
                  <a:cubicBezTo>
                    <a:pt x="15" y="20"/>
                    <a:pt x="13" y="21"/>
                    <a:pt x="11" y="21"/>
                  </a:cubicBezTo>
                  <a:cubicBezTo>
                    <a:pt x="10" y="21"/>
                    <a:pt x="10" y="21"/>
                    <a:pt x="10" y="21"/>
                  </a:cubicBezTo>
                  <a:cubicBezTo>
                    <a:pt x="7" y="21"/>
                    <a:pt x="5" y="20"/>
                    <a:pt x="3" y="18"/>
                  </a:cubicBezTo>
                  <a:cubicBezTo>
                    <a:pt x="1" y="16"/>
                    <a:pt x="0" y="14"/>
                    <a:pt x="0" y="11"/>
                  </a:cubicBezTo>
                  <a:cubicBezTo>
                    <a:pt x="0" y="8"/>
                    <a:pt x="1" y="6"/>
                    <a:pt x="3" y="4"/>
                  </a:cubicBezTo>
                  <a:cubicBezTo>
                    <a:pt x="5" y="2"/>
                    <a:pt x="7" y="1"/>
                    <a:pt x="10" y="1"/>
                  </a:cubicBezTo>
                  <a:close/>
                </a:path>
              </a:pathLst>
            </a:custGeom>
            <a:solidFill>
              <a:srgbClr val="F2BB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4" name="Freeform 6"/>
            <p:cNvSpPr>
              <a:spLocks noEditPoints="1"/>
            </p:cNvSpPr>
            <p:nvPr/>
          </p:nvSpPr>
          <p:spPr bwMode="auto">
            <a:xfrm>
              <a:off x="2062365" y="4121338"/>
              <a:ext cx="603250" cy="603250"/>
            </a:xfrm>
            <a:custGeom>
              <a:avLst/>
              <a:gdLst>
                <a:gd name="T0" fmla="*/ 342 w 380"/>
                <a:gd name="T1" fmla="*/ 380 h 380"/>
                <a:gd name="T2" fmla="*/ 38 w 380"/>
                <a:gd name="T3" fmla="*/ 380 h 380"/>
                <a:gd name="T4" fmla="*/ 38 w 380"/>
                <a:gd name="T5" fmla="*/ 304 h 380"/>
                <a:gd name="T6" fmla="*/ 0 w 380"/>
                <a:gd name="T7" fmla="*/ 76 h 380"/>
                <a:gd name="T8" fmla="*/ 114 w 380"/>
                <a:gd name="T9" fmla="*/ 190 h 380"/>
                <a:gd name="T10" fmla="*/ 190 w 380"/>
                <a:gd name="T11" fmla="*/ 0 h 380"/>
                <a:gd name="T12" fmla="*/ 266 w 380"/>
                <a:gd name="T13" fmla="*/ 190 h 380"/>
                <a:gd name="T14" fmla="*/ 380 w 380"/>
                <a:gd name="T15" fmla="*/ 76 h 380"/>
                <a:gd name="T16" fmla="*/ 342 w 380"/>
                <a:gd name="T17" fmla="*/ 304 h 380"/>
                <a:gd name="T18" fmla="*/ 342 w 380"/>
                <a:gd name="T19" fmla="*/ 380 h 380"/>
                <a:gd name="T20" fmla="*/ 342 w 380"/>
                <a:gd name="T21" fmla="*/ 304 h 380"/>
                <a:gd name="T22" fmla="*/ 38 w 380"/>
                <a:gd name="T23" fmla="*/ 304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380">
                  <a:moveTo>
                    <a:pt x="342" y="380"/>
                  </a:moveTo>
                  <a:lnTo>
                    <a:pt x="38" y="380"/>
                  </a:lnTo>
                  <a:lnTo>
                    <a:pt x="38" y="304"/>
                  </a:lnTo>
                  <a:lnTo>
                    <a:pt x="0" y="76"/>
                  </a:lnTo>
                  <a:lnTo>
                    <a:pt x="114" y="190"/>
                  </a:lnTo>
                  <a:lnTo>
                    <a:pt x="190" y="0"/>
                  </a:lnTo>
                  <a:lnTo>
                    <a:pt x="266" y="190"/>
                  </a:lnTo>
                  <a:lnTo>
                    <a:pt x="380" y="76"/>
                  </a:lnTo>
                  <a:lnTo>
                    <a:pt x="342" y="304"/>
                  </a:lnTo>
                  <a:lnTo>
                    <a:pt x="342" y="380"/>
                  </a:lnTo>
                  <a:moveTo>
                    <a:pt x="342" y="304"/>
                  </a:moveTo>
                  <a:lnTo>
                    <a:pt x="38" y="304"/>
                  </a:lnTo>
                </a:path>
              </a:pathLst>
            </a:custGeom>
            <a:noFill/>
            <a:ln w="15875" cap="rnd">
              <a:solidFill>
                <a:srgbClr val="F2BB6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grpSp>
      <p:grpSp>
        <p:nvGrpSpPr>
          <p:cNvPr id="3" name="组合 2"/>
          <p:cNvGrpSpPr/>
          <p:nvPr/>
        </p:nvGrpSpPr>
        <p:grpSpPr>
          <a:xfrm>
            <a:off x="6753474" y="4475490"/>
            <a:ext cx="1125726" cy="475439"/>
            <a:chOff x="6753474" y="4475490"/>
            <a:chExt cx="1125726" cy="475439"/>
          </a:xfrm>
        </p:grpSpPr>
        <p:sp>
          <p:nvSpPr>
            <p:cNvPr id="123" name="TextBox 122"/>
            <p:cNvSpPr txBox="1"/>
            <p:nvPr/>
          </p:nvSpPr>
          <p:spPr>
            <a:xfrm>
              <a:off x="7036453" y="4475490"/>
              <a:ext cx="559769"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tx1">
                      <a:lumMod val="85000"/>
                      <a:lumOff val="15000"/>
                    </a:schemeClr>
                  </a:solidFill>
                  <a:effectLst/>
                  <a:uLnTx/>
                  <a:uFillTx/>
                  <a:cs typeface="+mn-ea"/>
                  <a:sym typeface="+mn-lt"/>
                </a:rPr>
                <a:t>Step 02</a:t>
              </a:r>
            </a:p>
          </p:txBody>
        </p:sp>
        <p:sp>
          <p:nvSpPr>
            <p:cNvPr id="85" name="Rectangle 72"/>
            <p:cNvSpPr/>
            <p:nvPr/>
          </p:nvSpPr>
          <p:spPr>
            <a:xfrm>
              <a:off x="6753474" y="4704708"/>
              <a:ext cx="1125726" cy="246221"/>
            </a:xfrm>
            <a:prstGeom prst="rect">
              <a:avLst/>
            </a:prstGeom>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tx1">
                      <a:lumMod val="85000"/>
                      <a:lumOff val="15000"/>
                    </a:schemeClr>
                  </a:solidFill>
                  <a:effectLst/>
                  <a:uLnTx/>
                  <a:uFillTx/>
                  <a:cs typeface="+mn-ea"/>
                  <a:sym typeface="+mn-lt"/>
                </a:rPr>
                <a:t>Lorem ipsum dolor sit</a:t>
              </a:r>
            </a:p>
          </p:txBody>
        </p:sp>
      </p:grpSp>
      <p:grpSp>
        <p:nvGrpSpPr>
          <p:cNvPr id="5" name="组合 4"/>
          <p:cNvGrpSpPr/>
          <p:nvPr/>
        </p:nvGrpSpPr>
        <p:grpSpPr>
          <a:xfrm>
            <a:off x="8771227" y="4475490"/>
            <a:ext cx="1125726" cy="475439"/>
            <a:chOff x="8771227" y="4475490"/>
            <a:chExt cx="1125726" cy="475439"/>
          </a:xfrm>
        </p:grpSpPr>
        <p:sp>
          <p:nvSpPr>
            <p:cNvPr id="87" name="TextBox 122"/>
            <p:cNvSpPr txBox="1"/>
            <p:nvPr/>
          </p:nvSpPr>
          <p:spPr>
            <a:xfrm>
              <a:off x="9050999" y="4475490"/>
              <a:ext cx="566182" cy="276999"/>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tx1">
                      <a:lumMod val="85000"/>
                      <a:lumOff val="15000"/>
                    </a:schemeClr>
                  </a:solidFill>
                  <a:effectLst/>
                  <a:uLnTx/>
                  <a:uFillTx/>
                  <a:cs typeface="+mn-ea"/>
                  <a:sym typeface="+mn-lt"/>
                </a:rPr>
                <a:t>Step 0</a:t>
              </a:r>
              <a:r>
                <a:rPr kumimoji="0" lang="en-US" altLang="zh-CN" sz="1200" b="0" i="0" u="none" strike="noStrike" kern="0" cap="none" spc="0" normalizeH="0" baseline="0" noProof="0" dirty="0">
                  <a:ln>
                    <a:noFill/>
                  </a:ln>
                  <a:solidFill>
                    <a:schemeClr val="tx1">
                      <a:lumMod val="85000"/>
                      <a:lumOff val="15000"/>
                    </a:schemeClr>
                  </a:solidFill>
                  <a:effectLst/>
                  <a:uLnTx/>
                  <a:uFillTx/>
                  <a:cs typeface="+mn-ea"/>
                  <a:sym typeface="+mn-lt"/>
                </a:rPr>
                <a:t>3</a:t>
              </a:r>
              <a:endParaRPr kumimoji="0" lang="tr-TR" sz="1200" b="0" i="0" u="none" strike="noStrike" kern="0" cap="none" spc="0" normalizeH="0" baseline="0" noProof="0" dirty="0">
                <a:ln>
                  <a:noFill/>
                </a:ln>
                <a:solidFill>
                  <a:schemeClr val="tx1">
                    <a:lumMod val="85000"/>
                    <a:lumOff val="15000"/>
                  </a:schemeClr>
                </a:solidFill>
                <a:effectLst/>
                <a:uLnTx/>
                <a:uFillTx/>
                <a:cs typeface="+mn-ea"/>
                <a:sym typeface="+mn-lt"/>
              </a:endParaRPr>
            </a:p>
          </p:txBody>
        </p:sp>
        <p:sp>
          <p:nvSpPr>
            <p:cNvPr id="88" name="Rectangle 72"/>
            <p:cNvSpPr/>
            <p:nvPr/>
          </p:nvSpPr>
          <p:spPr>
            <a:xfrm>
              <a:off x="8771227" y="4704708"/>
              <a:ext cx="1125726" cy="246221"/>
            </a:xfrm>
            <a:prstGeom prst="rect">
              <a:avLst/>
            </a:prstGeom>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000" b="0" i="0" u="none" strike="noStrike" kern="0" cap="none" spc="0" normalizeH="0" baseline="0" noProof="0" dirty="0">
                  <a:ln>
                    <a:noFill/>
                  </a:ln>
                  <a:solidFill>
                    <a:schemeClr val="tx1">
                      <a:lumMod val="85000"/>
                      <a:lumOff val="15000"/>
                    </a:schemeClr>
                  </a:solidFill>
                  <a:effectLst/>
                  <a:uLnTx/>
                  <a:uFillTx/>
                  <a:cs typeface="+mn-ea"/>
                  <a:sym typeface="+mn-lt"/>
                </a:rPr>
                <a:t>Lorem ipsum dolor sit</a:t>
              </a:r>
            </a:p>
          </p:txBody>
        </p:sp>
      </p:grpSp>
      <p:grpSp>
        <p:nvGrpSpPr>
          <p:cNvPr id="52" name="组合 51"/>
          <p:cNvGrpSpPr/>
          <p:nvPr/>
        </p:nvGrpSpPr>
        <p:grpSpPr>
          <a:xfrm rot="18900000">
            <a:off x="-85823" y="202000"/>
            <a:ext cx="821246" cy="245601"/>
            <a:chOff x="7342060" y="1829306"/>
            <a:chExt cx="283479" cy="84777"/>
          </a:xfrm>
        </p:grpSpPr>
        <p:sp>
          <p:nvSpPr>
            <p:cNvPr id="56"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8"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9"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60" name="组合 59"/>
          <p:cNvGrpSpPr/>
          <p:nvPr/>
        </p:nvGrpSpPr>
        <p:grpSpPr>
          <a:xfrm>
            <a:off x="11910222" y="6571459"/>
            <a:ext cx="281778" cy="286541"/>
            <a:chOff x="11931652" y="6596062"/>
            <a:chExt cx="281778" cy="286541"/>
          </a:xfrm>
        </p:grpSpPr>
        <p:sp>
          <p:nvSpPr>
            <p:cNvPr id="64"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7"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93" name="TextBox 57"/>
          <p:cNvSpPr txBox="1"/>
          <p:nvPr/>
        </p:nvSpPr>
        <p:spPr>
          <a:xfrm>
            <a:off x="4750925" y="515484"/>
            <a:ext cx="2690160"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CREATIVE INFOGRAPHIC</a:t>
            </a:r>
          </a:p>
        </p:txBody>
      </p:sp>
      <p:grpSp>
        <p:nvGrpSpPr>
          <p:cNvPr id="94" name="Group 58"/>
          <p:cNvGrpSpPr/>
          <p:nvPr/>
        </p:nvGrpSpPr>
        <p:grpSpPr>
          <a:xfrm>
            <a:off x="5821902" y="1199510"/>
            <a:ext cx="548198" cy="84777"/>
            <a:chOff x="11643803" y="3980625"/>
            <a:chExt cx="1096395" cy="169554"/>
          </a:xfrm>
        </p:grpSpPr>
        <p:sp>
          <p:nvSpPr>
            <p:cNvPr id="95"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6"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7"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98"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99"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3221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ppt_w</p:attrName>
                                        </p:attrNameLst>
                                      </p:cBhvr>
                                      <p:tavLst>
                                        <p:tav tm="0">
                                          <p:val>
                                            <p:strVal val="#ppt_w+.3"/>
                                          </p:val>
                                        </p:tav>
                                        <p:tav tm="100000">
                                          <p:val>
                                            <p:strVal val="#ppt_w"/>
                                          </p:val>
                                        </p:tav>
                                      </p:tavLst>
                                    </p:anim>
                                    <p:anim calcmode="lin" valueType="num">
                                      <p:cBhvr>
                                        <p:cTn id="8" dur="500" fill="hold"/>
                                        <p:tgtEl>
                                          <p:spTgt spid="93"/>
                                        </p:tgtEl>
                                        <p:attrNameLst>
                                          <p:attrName>ppt_h</p:attrName>
                                        </p:attrNameLst>
                                      </p:cBhvr>
                                      <p:tavLst>
                                        <p:tav tm="0">
                                          <p:val>
                                            <p:strVal val="#ppt_h"/>
                                          </p:val>
                                        </p:tav>
                                        <p:tav tm="100000">
                                          <p:val>
                                            <p:strVal val="#ppt_h"/>
                                          </p:val>
                                        </p:tav>
                                      </p:tavLst>
                                    </p:anim>
                                    <p:animEffect transition="in" filter="fade">
                                      <p:cBhvr>
                                        <p:cTn id="9" dur="500"/>
                                        <p:tgtEl>
                                          <p:spTgt spid="9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4"/>
                                        </p:tgtEl>
                                        <p:attrNameLst>
                                          <p:attrName>style.visibility</p:attrName>
                                        </p:attrNameLst>
                                      </p:cBhvr>
                                      <p:to>
                                        <p:strVal val="visible"/>
                                      </p:to>
                                    </p:set>
                                    <p:animEffect transition="in" filter="fade">
                                      <p:cBhvr>
                                        <p:cTn id="13" dur="250"/>
                                        <p:tgtEl>
                                          <p:spTgt spid="94"/>
                                        </p:tgtEl>
                                      </p:cBhvr>
                                    </p:animEffect>
                                  </p:childTnLst>
                                </p:cTn>
                              </p:par>
                            </p:childTnLst>
                          </p:cTn>
                        </p:par>
                        <p:par>
                          <p:cTn id="14" fill="hold">
                            <p:stCondLst>
                              <p:cond delay="75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250"/>
                            </p:stCondLst>
                            <p:childTnLst>
                              <p:par>
                                <p:cTn id="21" presetID="10" presetClass="entr" presetSubtype="0" fill="hold" nodeType="afterEffect">
                                  <p:stCondLst>
                                    <p:cond delay="25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500"/>
                                        <p:tgtEl>
                                          <p:spTgt spid="71"/>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50"/>
                                        <p:tgtEl>
                                          <p:spTgt spid="4"/>
                                        </p:tgtEl>
                                      </p:cBhvr>
                                    </p:animEffect>
                                  </p:childTnLst>
                                </p:cTn>
                              </p:par>
                            </p:childTnLst>
                          </p:cTn>
                        </p:par>
                        <p:par>
                          <p:cTn id="28" fill="hold">
                            <p:stCondLst>
                              <p:cond delay="2250"/>
                            </p:stCondLst>
                            <p:childTnLst>
                              <p:par>
                                <p:cTn id="29" presetID="10" presetClass="entr" presetSubtype="0" fill="hold" nodeType="afterEffect">
                                  <p:stCondLst>
                                    <p:cond delay="250"/>
                                  </p:stCondLst>
                                  <p:childTnLst>
                                    <p:set>
                                      <p:cBhvr>
                                        <p:cTn id="30" dur="1" fill="hold">
                                          <p:stCondLst>
                                            <p:cond delay="0"/>
                                          </p:stCondLst>
                                        </p:cTn>
                                        <p:tgtEl>
                                          <p:spTgt spid="82"/>
                                        </p:tgtEl>
                                        <p:attrNameLst>
                                          <p:attrName>style.visibility</p:attrName>
                                        </p:attrNameLst>
                                      </p:cBhvr>
                                      <p:to>
                                        <p:strVal val="visible"/>
                                      </p:to>
                                    </p:set>
                                    <p:animEffect transition="in" filter="fade">
                                      <p:cBhvr>
                                        <p:cTn id="31" dur="500"/>
                                        <p:tgtEl>
                                          <p:spTgt spid="82"/>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250"/>
                                        <p:tgtEl>
                                          <p:spTgt spid="5"/>
                                        </p:tgtEl>
                                      </p:cBhvr>
                                    </p:animEffect>
                                  </p:childTnLst>
                                </p:cTn>
                              </p:par>
                            </p:childTnLst>
                          </p:cTn>
                        </p:par>
                        <p:par>
                          <p:cTn id="36" fill="hold">
                            <p:stCondLst>
                              <p:cond delay="3250"/>
                            </p:stCondLst>
                            <p:childTnLst>
                              <p:par>
                                <p:cTn id="37" presetID="10" presetClass="entr" presetSubtype="0" fill="hold" nodeType="afterEffect">
                                  <p:stCondLst>
                                    <p:cond delay="25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500"/>
                                        <p:tgtEl>
                                          <p:spTgt spid="79"/>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250"/>
                                        <p:tgtEl>
                                          <p:spTgt spid="3"/>
                                        </p:tgtEl>
                                      </p:cBhvr>
                                    </p:animEffect>
                                  </p:childTnLst>
                                </p:cTn>
                              </p:par>
                            </p:childTnLst>
                          </p:cTn>
                        </p:par>
                        <p:par>
                          <p:cTn id="44" fill="hold">
                            <p:stCondLst>
                              <p:cond delay="4250"/>
                            </p:stCondLst>
                            <p:childTnLst>
                              <p:par>
                                <p:cTn id="45" presetID="53" presetClass="entr" presetSubtype="16"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250" fill="hold"/>
                                        <p:tgtEl>
                                          <p:spTgt spid="25"/>
                                        </p:tgtEl>
                                        <p:attrNameLst>
                                          <p:attrName>ppt_w</p:attrName>
                                        </p:attrNameLst>
                                      </p:cBhvr>
                                      <p:tavLst>
                                        <p:tav tm="0">
                                          <p:val>
                                            <p:fltVal val="0"/>
                                          </p:val>
                                        </p:tav>
                                        <p:tav tm="100000">
                                          <p:val>
                                            <p:strVal val="#ppt_w"/>
                                          </p:val>
                                        </p:tav>
                                      </p:tavLst>
                                    </p:anim>
                                    <p:anim calcmode="lin" valueType="num">
                                      <p:cBhvr>
                                        <p:cTn id="48" dur="250" fill="hold"/>
                                        <p:tgtEl>
                                          <p:spTgt spid="25"/>
                                        </p:tgtEl>
                                        <p:attrNameLst>
                                          <p:attrName>ppt_h</p:attrName>
                                        </p:attrNameLst>
                                      </p:cBhvr>
                                      <p:tavLst>
                                        <p:tav tm="0">
                                          <p:val>
                                            <p:fltVal val="0"/>
                                          </p:val>
                                        </p:tav>
                                        <p:tav tm="100000">
                                          <p:val>
                                            <p:strVal val="#ppt_h"/>
                                          </p:val>
                                        </p:tav>
                                      </p:tavLst>
                                    </p:anim>
                                    <p:animEffect transition="in" filter="fade">
                                      <p:cBhvr>
                                        <p:cTn id="49" dur="250"/>
                                        <p:tgtEl>
                                          <p:spTgt spid="25"/>
                                        </p:tgtEl>
                                      </p:cBhvr>
                                    </p:animEffect>
                                  </p:childTnLst>
                                </p:cTn>
                              </p:par>
                              <p:par>
                                <p:cTn id="50" presetID="53" presetClass="entr" presetSubtype="16" fill="hold" grpId="0" nodeType="withEffect">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cBhvr>
                                        <p:cTn id="52" dur="250" fill="hold"/>
                                        <p:tgtEl>
                                          <p:spTgt spid="48"/>
                                        </p:tgtEl>
                                        <p:attrNameLst>
                                          <p:attrName>ppt_w</p:attrName>
                                        </p:attrNameLst>
                                      </p:cBhvr>
                                      <p:tavLst>
                                        <p:tav tm="0">
                                          <p:val>
                                            <p:fltVal val="0"/>
                                          </p:val>
                                        </p:tav>
                                        <p:tav tm="100000">
                                          <p:val>
                                            <p:strVal val="#ppt_w"/>
                                          </p:val>
                                        </p:tav>
                                      </p:tavLst>
                                    </p:anim>
                                    <p:anim calcmode="lin" valueType="num">
                                      <p:cBhvr>
                                        <p:cTn id="53" dur="250" fill="hold"/>
                                        <p:tgtEl>
                                          <p:spTgt spid="48"/>
                                        </p:tgtEl>
                                        <p:attrNameLst>
                                          <p:attrName>ppt_h</p:attrName>
                                        </p:attrNameLst>
                                      </p:cBhvr>
                                      <p:tavLst>
                                        <p:tav tm="0">
                                          <p:val>
                                            <p:fltVal val="0"/>
                                          </p:val>
                                        </p:tav>
                                        <p:tav tm="100000">
                                          <p:val>
                                            <p:strVal val="#ppt_h"/>
                                          </p:val>
                                        </p:tav>
                                      </p:tavLst>
                                    </p:anim>
                                    <p:animEffect transition="in" filter="fade">
                                      <p:cBhvr>
                                        <p:cTn id="54" dur="250"/>
                                        <p:tgtEl>
                                          <p:spTgt spid="48"/>
                                        </p:tgtEl>
                                      </p:cBhvr>
                                    </p:animEffect>
                                  </p:childTnLst>
                                </p:cTn>
                              </p:par>
                              <p:par>
                                <p:cTn id="55" presetID="53" presetClass="entr" presetSubtype="16" fill="hold" nodeType="withEffect">
                                  <p:stCondLst>
                                    <p:cond delay="500"/>
                                  </p:stCondLst>
                                  <p:childTnLst>
                                    <p:set>
                                      <p:cBhvr>
                                        <p:cTn id="56" dur="1" fill="hold">
                                          <p:stCondLst>
                                            <p:cond delay="0"/>
                                          </p:stCondLst>
                                        </p:cTn>
                                        <p:tgtEl>
                                          <p:spTgt spid="28"/>
                                        </p:tgtEl>
                                        <p:attrNameLst>
                                          <p:attrName>style.visibility</p:attrName>
                                        </p:attrNameLst>
                                      </p:cBhvr>
                                      <p:to>
                                        <p:strVal val="visible"/>
                                      </p:to>
                                    </p:set>
                                    <p:anim calcmode="lin" valueType="num">
                                      <p:cBhvr>
                                        <p:cTn id="57" dur="250" fill="hold"/>
                                        <p:tgtEl>
                                          <p:spTgt spid="28"/>
                                        </p:tgtEl>
                                        <p:attrNameLst>
                                          <p:attrName>ppt_w</p:attrName>
                                        </p:attrNameLst>
                                      </p:cBhvr>
                                      <p:tavLst>
                                        <p:tav tm="0">
                                          <p:val>
                                            <p:fltVal val="0"/>
                                          </p:val>
                                        </p:tav>
                                        <p:tav tm="100000">
                                          <p:val>
                                            <p:strVal val="#ppt_w"/>
                                          </p:val>
                                        </p:tav>
                                      </p:tavLst>
                                    </p:anim>
                                    <p:anim calcmode="lin" valueType="num">
                                      <p:cBhvr>
                                        <p:cTn id="58" dur="250" fill="hold"/>
                                        <p:tgtEl>
                                          <p:spTgt spid="28"/>
                                        </p:tgtEl>
                                        <p:attrNameLst>
                                          <p:attrName>ppt_h</p:attrName>
                                        </p:attrNameLst>
                                      </p:cBhvr>
                                      <p:tavLst>
                                        <p:tav tm="0">
                                          <p:val>
                                            <p:fltVal val="0"/>
                                          </p:val>
                                        </p:tav>
                                        <p:tav tm="100000">
                                          <p:val>
                                            <p:strVal val="#ppt_h"/>
                                          </p:val>
                                        </p:tav>
                                      </p:tavLst>
                                    </p:anim>
                                    <p:animEffect transition="in" filter="fade">
                                      <p:cBhvr>
                                        <p:cTn id="59" dur="250"/>
                                        <p:tgtEl>
                                          <p:spTgt spid="28"/>
                                        </p:tgtEl>
                                      </p:cBhvr>
                                    </p:animEffect>
                                  </p:childTnLst>
                                </p:cTn>
                              </p:par>
                            </p:childTnLst>
                          </p:cTn>
                        </p:par>
                        <p:par>
                          <p:cTn id="60" fill="hold">
                            <p:stCondLst>
                              <p:cond delay="5000"/>
                            </p:stCondLst>
                            <p:childTnLst>
                              <p:par>
                                <p:cTn id="61" presetID="22" presetClass="entr" presetSubtype="8"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left)">
                                      <p:cBhvr>
                                        <p:cTn id="63" dur="500"/>
                                        <p:tgtEl>
                                          <p:spTgt spid="51"/>
                                        </p:tgtEl>
                                      </p:cBhvr>
                                    </p:animEffect>
                                  </p:childTnLst>
                                </p:cTn>
                              </p:par>
                            </p:childTnLst>
                          </p:cTn>
                        </p:par>
                        <p:par>
                          <p:cTn id="64" fill="hold">
                            <p:stCondLst>
                              <p:cond delay="5500"/>
                            </p:stCondLst>
                            <p:childTnLst>
                              <p:par>
                                <p:cTn id="65" presetID="10" presetClass="entr" presetSubtype="0" fill="hold" grpId="0" nodeType="afterEffect">
                                  <p:stCondLst>
                                    <p:cond delay="0"/>
                                  </p:stCondLst>
                                  <p:childTnLst>
                                    <p:set>
                                      <p:cBhvr>
                                        <p:cTn id="66" dur="1" fill="hold">
                                          <p:stCondLst>
                                            <p:cond delay="0"/>
                                          </p:stCondLst>
                                        </p:cTn>
                                        <p:tgtEl>
                                          <p:spTgt spid="127"/>
                                        </p:tgtEl>
                                        <p:attrNameLst>
                                          <p:attrName>style.visibility</p:attrName>
                                        </p:attrNameLst>
                                      </p:cBhvr>
                                      <p:to>
                                        <p:strVal val="visible"/>
                                      </p:to>
                                    </p:set>
                                    <p:animEffect transition="in" filter="fade">
                                      <p:cBhvr>
                                        <p:cTn id="67" dur="250"/>
                                        <p:tgtEl>
                                          <p:spTgt spid="127"/>
                                        </p:tgtEl>
                                      </p:cBhvr>
                                    </p:animEffect>
                                  </p:childTnLst>
                                </p:cTn>
                              </p:par>
                            </p:childTnLst>
                          </p:cTn>
                        </p:par>
                        <p:par>
                          <p:cTn id="68" fill="hold">
                            <p:stCondLst>
                              <p:cond delay="5750"/>
                            </p:stCondLst>
                            <p:childTnLst>
                              <p:par>
                                <p:cTn id="69" presetID="53" presetClass="entr" presetSubtype="16"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p:cTn id="71" dur="250" fill="hold"/>
                                        <p:tgtEl>
                                          <p:spTgt spid="55"/>
                                        </p:tgtEl>
                                        <p:attrNameLst>
                                          <p:attrName>ppt_w</p:attrName>
                                        </p:attrNameLst>
                                      </p:cBhvr>
                                      <p:tavLst>
                                        <p:tav tm="0">
                                          <p:val>
                                            <p:fltVal val="0"/>
                                          </p:val>
                                        </p:tav>
                                        <p:tav tm="100000">
                                          <p:val>
                                            <p:strVal val="#ppt_w"/>
                                          </p:val>
                                        </p:tav>
                                      </p:tavLst>
                                    </p:anim>
                                    <p:anim calcmode="lin" valueType="num">
                                      <p:cBhvr>
                                        <p:cTn id="72" dur="250" fill="hold"/>
                                        <p:tgtEl>
                                          <p:spTgt spid="55"/>
                                        </p:tgtEl>
                                        <p:attrNameLst>
                                          <p:attrName>ppt_h</p:attrName>
                                        </p:attrNameLst>
                                      </p:cBhvr>
                                      <p:tavLst>
                                        <p:tav tm="0">
                                          <p:val>
                                            <p:fltVal val="0"/>
                                          </p:val>
                                        </p:tav>
                                        <p:tav tm="100000">
                                          <p:val>
                                            <p:strVal val="#ppt_h"/>
                                          </p:val>
                                        </p:tav>
                                      </p:tavLst>
                                    </p:anim>
                                    <p:animEffect transition="in" filter="fade">
                                      <p:cBhvr>
                                        <p:cTn id="73" dur="250"/>
                                        <p:tgtEl>
                                          <p:spTgt spid="55"/>
                                        </p:tgtEl>
                                      </p:cBhvr>
                                    </p:animEffect>
                                  </p:childTnLst>
                                </p:cTn>
                              </p:par>
                              <p:par>
                                <p:cTn id="74" presetID="53" presetClass="entr" presetSubtype="16" fill="hold" grpId="0" nodeType="withEffect">
                                  <p:stCondLst>
                                    <p:cond delay="250"/>
                                  </p:stCondLst>
                                  <p:childTnLst>
                                    <p:set>
                                      <p:cBhvr>
                                        <p:cTn id="75" dur="1" fill="hold">
                                          <p:stCondLst>
                                            <p:cond delay="0"/>
                                          </p:stCondLst>
                                        </p:cTn>
                                        <p:tgtEl>
                                          <p:spTgt spid="53"/>
                                        </p:tgtEl>
                                        <p:attrNameLst>
                                          <p:attrName>style.visibility</p:attrName>
                                        </p:attrNameLst>
                                      </p:cBhvr>
                                      <p:to>
                                        <p:strVal val="visible"/>
                                      </p:to>
                                    </p:set>
                                    <p:anim calcmode="lin" valueType="num">
                                      <p:cBhvr>
                                        <p:cTn id="76" dur="250" fill="hold"/>
                                        <p:tgtEl>
                                          <p:spTgt spid="53"/>
                                        </p:tgtEl>
                                        <p:attrNameLst>
                                          <p:attrName>ppt_w</p:attrName>
                                        </p:attrNameLst>
                                      </p:cBhvr>
                                      <p:tavLst>
                                        <p:tav tm="0">
                                          <p:val>
                                            <p:fltVal val="0"/>
                                          </p:val>
                                        </p:tav>
                                        <p:tav tm="100000">
                                          <p:val>
                                            <p:strVal val="#ppt_w"/>
                                          </p:val>
                                        </p:tav>
                                      </p:tavLst>
                                    </p:anim>
                                    <p:anim calcmode="lin" valueType="num">
                                      <p:cBhvr>
                                        <p:cTn id="77" dur="250" fill="hold"/>
                                        <p:tgtEl>
                                          <p:spTgt spid="53"/>
                                        </p:tgtEl>
                                        <p:attrNameLst>
                                          <p:attrName>ppt_h</p:attrName>
                                        </p:attrNameLst>
                                      </p:cBhvr>
                                      <p:tavLst>
                                        <p:tav tm="0">
                                          <p:val>
                                            <p:fltVal val="0"/>
                                          </p:val>
                                        </p:tav>
                                        <p:tav tm="100000">
                                          <p:val>
                                            <p:strVal val="#ppt_h"/>
                                          </p:val>
                                        </p:tav>
                                      </p:tavLst>
                                    </p:anim>
                                    <p:animEffect transition="in" filter="fade">
                                      <p:cBhvr>
                                        <p:cTn id="78" dur="250"/>
                                        <p:tgtEl>
                                          <p:spTgt spid="53"/>
                                        </p:tgtEl>
                                      </p:cBhvr>
                                    </p:animEffect>
                                  </p:childTnLst>
                                </p:cTn>
                              </p:par>
                              <p:par>
                                <p:cTn id="79" presetID="53" presetClass="entr" presetSubtype="16" fill="hold" nodeType="withEffect">
                                  <p:stCondLst>
                                    <p:cond delay="500"/>
                                  </p:stCondLst>
                                  <p:childTnLst>
                                    <p:set>
                                      <p:cBhvr>
                                        <p:cTn id="80" dur="1" fill="hold">
                                          <p:stCondLst>
                                            <p:cond delay="0"/>
                                          </p:stCondLst>
                                        </p:cTn>
                                        <p:tgtEl>
                                          <p:spTgt spid="39"/>
                                        </p:tgtEl>
                                        <p:attrNameLst>
                                          <p:attrName>style.visibility</p:attrName>
                                        </p:attrNameLst>
                                      </p:cBhvr>
                                      <p:to>
                                        <p:strVal val="visible"/>
                                      </p:to>
                                    </p:set>
                                    <p:anim calcmode="lin" valueType="num">
                                      <p:cBhvr>
                                        <p:cTn id="81" dur="250" fill="hold"/>
                                        <p:tgtEl>
                                          <p:spTgt spid="39"/>
                                        </p:tgtEl>
                                        <p:attrNameLst>
                                          <p:attrName>ppt_w</p:attrName>
                                        </p:attrNameLst>
                                      </p:cBhvr>
                                      <p:tavLst>
                                        <p:tav tm="0">
                                          <p:val>
                                            <p:fltVal val="0"/>
                                          </p:val>
                                        </p:tav>
                                        <p:tav tm="100000">
                                          <p:val>
                                            <p:strVal val="#ppt_w"/>
                                          </p:val>
                                        </p:tav>
                                      </p:tavLst>
                                    </p:anim>
                                    <p:anim calcmode="lin" valueType="num">
                                      <p:cBhvr>
                                        <p:cTn id="82" dur="250" fill="hold"/>
                                        <p:tgtEl>
                                          <p:spTgt spid="39"/>
                                        </p:tgtEl>
                                        <p:attrNameLst>
                                          <p:attrName>ppt_h</p:attrName>
                                        </p:attrNameLst>
                                      </p:cBhvr>
                                      <p:tavLst>
                                        <p:tav tm="0">
                                          <p:val>
                                            <p:fltVal val="0"/>
                                          </p:val>
                                        </p:tav>
                                        <p:tav tm="100000">
                                          <p:val>
                                            <p:strVal val="#ppt_h"/>
                                          </p:val>
                                        </p:tav>
                                      </p:tavLst>
                                    </p:anim>
                                    <p:animEffect transition="in" filter="fade">
                                      <p:cBhvr>
                                        <p:cTn id="83" dur="250"/>
                                        <p:tgtEl>
                                          <p:spTgt spid="39"/>
                                        </p:tgtEl>
                                      </p:cBhvr>
                                    </p:animEffect>
                                  </p:childTnLst>
                                </p:cTn>
                              </p:par>
                            </p:childTnLst>
                          </p:cTn>
                        </p:par>
                        <p:par>
                          <p:cTn id="84" fill="hold">
                            <p:stCondLst>
                              <p:cond delay="6500"/>
                            </p:stCondLst>
                            <p:childTnLst>
                              <p:par>
                                <p:cTn id="85" presetID="22" presetClass="entr" presetSubtype="8" fill="hold" grpId="0"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wipe(left)">
                                      <p:cBhvr>
                                        <p:cTn id="87" dur="500"/>
                                        <p:tgtEl>
                                          <p:spTgt spid="57"/>
                                        </p:tgtEl>
                                      </p:cBhvr>
                                    </p:animEffect>
                                  </p:childTnLst>
                                </p:cTn>
                              </p:par>
                            </p:childTnLst>
                          </p:cTn>
                        </p:par>
                        <p:par>
                          <p:cTn id="88" fill="hold">
                            <p:stCondLst>
                              <p:cond delay="7000"/>
                            </p:stCondLst>
                            <p:childTnLst>
                              <p:par>
                                <p:cTn id="89" presetID="10" presetClass="entr" presetSubtype="0"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fade">
                                      <p:cBhvr>
                                        <p:cTn id="91" dur="250"/>
                                        <p:tgtEl>
                                          <p:spTgt spid="54"/>
                                        </p:tgtEl>
                                      </p:cBhvr>
                                    </p:animEffect>
                                  </p:childTnLst>
                                </p:cTn>
                              </p:par>
                            </p:childTnLst>
                          </p:cTn>
                        </p:par>
                        <p:par>
                          <p:cTn id="92" fill="hold">
                            <p:stCondLst>
                              <p:cond delay="7250"/>
                            </p:stCondLst>
                            <p:childTnLst>
                              <p:par>
                                <p:cTn id="93" presetID="53" presetClass="entr" presetSubtype="16" fill="hold" grpId="0" nodeType="afterEffect">
                                  <p:stCondLst>
                                    <p:cond delay="0"/>
                                  </p:stCondLst>
                                  <p:childTnLst>
                                    <p:set>
                                      <p:cBhvr>
                                        <p:cTn id="94" dur="1" fill="hold">
                                          <p:stCondLst>
                                            <p:cond delay="0"/>
                                          </p:stCondLst>
                                        </p:cTn>
                                        <p:tgtEl>
                                          <p:spTgt spid="63"/>
                                        </p:tgtEl>
                                        <p:attrNameLst>
                                          <p:attrName>style.visibility</p:attrName>
                                        </p:attrNameLst>
                                      </p:cBhvr>
                                      <p:to>
                                        <p:strVal val="visible"/>
                                      </p:to>
                                    </p:set>
                                    <p:anim calcmode="lin" valueType="num">
                                      <p:cBhvr>
                                        <p:cTn id="95" dur="250" fill="hold"/>
                                        <p:tgtEl>
                                          <p:spTgt spid="63"/>
                                        </p:tgtEl>
                                        <p:attrNameLst>
                                          <p:attrName>ppt_w</p:attrName>
                                        </p:attrNameLst>
                                      </p:cBhvr>
                                      <p:tavLst>
                                        <p:tav tm="0">
                                          <p:val>
                                            <p:fltVal val="0"/>
                                          </p:val>
                                        </p:tav>
                                        <p:tav tm="100000">
                                          <p:val>
                                            <p:strVal val="#ppt_w"/>
                                          </p:val>
                                        </p:tav>
                                      </p:tavLst>
                                    </p:anim>
                                    <p:anim calcmode="lin" valueType="num">
                                      <p:cBhvr>
                                        <p:cTn id="96" dur="250" fill="hold"/>
                                        <p:tgtEl>
                                          <p:spTgt spid="63"/>
                                        </p:tgtEl>
                                        <p:attrNameLst>
                                          <p:attrName>ppt_h</p:attrName>
                                        </p:attrNameLst>
                                      </p:cBhvr>
                                      <p:tavLst>
                                        <p:tav tm="0">
                                          <p:val>
                                            <p:fltVal val="0"/>
                                          </p:val>
                                        </p:tav>
                                        <p:tav tm="100000">
                                          <p:val>
                                            <p:strVal val="#ppt_h"/>
                                          </p:val>
                                        </p:tav>
                                      </p:tavLst>
                                    </p:anim>
                                    <p:animEffect transition="in" filter="fade">
                                      <p:cBhvr>
                                        <p:cTn id="97" dur="250"/>
                                        <p:tgtEl>
                                          <p:spTgt spid="63"/>
                                        </p:tgtEl>
                                      </p:cBhvr>
                                    </p:animEffect>
                                  </p:childTnLst>
                                </p:cTn>
                              </p:par>
                              <p:par>
                                <p:cTn id="98" presetID="53" presetClass="entr" presetSubtype="16" fill="hold" grpId="0" nodeType="withEffect">
                                  <p:stCondLst>
                                    <p:cond delay="250"/>
                                  </p:stCondLst>
                                  <p:childTnLst>
                                    <p:set>
                                      <p:cBhvr>
                                        <p:cTn id="99" dur="1" fill="hold">
                                          <p:stCondLst>
                                            <p:cond delay="0"/>
                                          </p:stCondLst>
                                        </p:cTn>
                                        <p:tgtEl>
                                          <p:spTgt spid="61"/>
                                        </p:tgtEl>
                                        <p:attrNameLst>
                                          <p:attrName>style.visibility</p:attrName>
                                        </p:attrNameLst>
                                      </p:cBhvr>
                                      <p:to>
                                        <p:strVal val="visible"/>
                                      </p:to>
                                    </p:set>
                                    <p:anim calcmode="lin" valueType="num">
                                      <p:cBhvr>
                                        <p:cTn id="100" dur="250" fill="hold"/>
                                        <p:tgtEl>
                                          <p:spTgt spid="61"/>
                                        </p:tgtEl>
                                        <p:attrNameLst>
                                          <p:attrName>ppt_w</p:attrName>
                                        </p:attrNameLst>
                                      </p:cBhvr>
                                      <p:tavLst>
                                        <p:tav tm="0">
                                          <p:val>
                                            <p:fltVal val="0"/>
                                          </p:val>
                                        </p:tav>
                                        <p:tav tm="100000">
                                          <p:val>
                                            <p:strVal val="#ppt_w"/>
                                          </p:val>
                                        </p:tav>
                                      </p:tavLst>
                                    </p:anim>
                                    <p:anim calcmode="lin" valueType="num">
                                      <p:cBhvr>
                                        <p:cTn id="101" dur="250" fill="hold"/>
                                        <p:tgtEl>
                                          <p:spTgt spid="61"/>
                                        </p:tgtEl>
                                        <p:attrNameLst>
                                          <p:attrName>ppt_h</p:attrName>
                                        </p:attrNameLst>
                                      </p:cBhvr>
                                      <p:tavLst>
                                        <p:tav tm="0">
                                          <p:val>
                                            <p:fltVal val="0"/>
                                          </p:val>
                                        </p:tav>
                                        <p:tav tm="100000">
                                          <p:val>
                                            <p:strVal val="#ppt_h"/>
                                          </p:val>
                                        </p:tav>
                                      </p:tavLst>
                                    </p:anim>
                                    <p:animEffect transition="in" filter="fade">
                                      <p:cBhvr>
                                        <p:cTn id="102" dur="250"/>
                                        <p:tgtEl>
                                          <p:spTgt spid="61"/>
                                        </p:tgtEl>
                                      </p:cBhvr>
                                    </p:animEffect>
                                  </p:childTnLst>
                                </p:cTn>
                              </p:par>
                              <p:par>
                                <p:cTn id="103" presetID="53" presetClass="entr" presetSubtype="16" fill="hold" nodeType="withEffect">
                                  <p:stCondLst>
                                    <p:cond delay="500"/>
                                  </p:stCondLst>
                                  <p:childTnLst>
                                    <p:set>
                                      <p:cBhvr>
                                        <p:cTn id="104" dur="1" fill="hold">
                                          <p:stCondLst>
                                            <p:cond delay="0"/>
                                          </p:stCondLst>
                                        </p:cTn>
                                        <p:tgtEl>
                                          <p:spTgt spid="43"/>
                                        </p:tgtEl>
                                        <p:attrNameLst>
                                          <p:attrName>style.visibility</p:attrName>
                                        </p:attrNameLst>
                                      </p:cBhvr>
                                      <p:to>
                                        <p:strVal val="visible"/>
                                      </p:to>
                                    </p:set>
                                    <p:anim calcmode="lin" valueType="num">
                                      <p:cBhvr>
                                        <p:cTn id="105" dur="250" fill="hold"/>
                                        <p:tgtEl>
                                          <p:spTgt spid="43"/>
                                        </p:tgtEl>
                                        <p:attrNameLst>
                                          <p:attrName>ppt_w</p:attrName>
                                        </p:attrNameLst>
                                      </p:cBhvr>
                                      <p:tavLst>
                                        <p:tav tm="0">
                                          <p:val>
                                            <p:fltVal val="0"/>
                                          </p:val>
                                        </p:tav>
                                        <p:tav tm="100000">
                                          <p:val>
                                            <p:strVal val="#ppt_w"/>
                                          </p:val>
                                        </p:tav>
                                      </p:tavLst>
                                    </p:anim>
                                    <p:anim calcmode="lin" valueType="num">
                                      <p:cBhvr>
                                        <p:cTn id="106" dur="250" fill="hold"/>
                                        <p:tgtEl>
                                          <p:spTgt spid="43"/>
                                        </p:tgtEl>
                                        <p:attrNameLst>
                                          <p:attrName>ppt_h</p:attrName>
                                        </p:attrNameLst>
                                      </p:cBhvr>
                                      <p:tavLst>
                                        <p:tav tm="0">
                                          <p:val>
                                            <p:fltVal val="0"/>
                                          </p:val>
                                        </p:tav>
                                        <p:tav tm="100000">
                                          <p:val>
                                            <p:strVal val="#ppt_h"/>
                                          </p:val>
                                        </p:tav>
                                      </p:tavLst>
                                    </p:anim>
                                    <p:animEffect transition="in" filter="fade">
                                      <p:cBhvr>
                                        <p:cTn id="107" dur="250"/>
                                        <p:tgtEl>
                                          <p:spTgt spid="43"/>
                                        </p:tgtEl>
                                      </p:cBhvr>
                                    </p:animEffect>
                                  </p:childTnLst>
                                </p:cTn>
                              </p:par>
                            </p:childTnLst>
                          </p:cTn>
                        </p:par>
                        <p:par>
                          <p:cTn id="108" fill="hold">
                            <p:stCondLst>
                              <p:cond delay="8000"/>
                            </p:stCondLst>
                            <p:childTnLst>
                              <p:par>
                                <p:cTn id="109" presetID="22" presetClass="entr" presetSubtype="8" fill="hold" grpId="0" nodeType="afterEffect">
                                  <p:stCondLst>
                                    <p:cond delay="0"/>
                                  </p:stCondLst>
                                  <p:childTnLst>
                                    <p:set>
                                      <p:cBhvr>
                                        <p:cTn id="110" dur="1" fill="hold">
                                          <p:stCondLst>
                                            <p:cond delay="0"/>
                                          </p:stCondLst>
                                        </p:cTn>
                                        <p:tgtEl>
                                          <p:spTgt spid="65"/>
                                        </p:tgtEl>
                                        <p:attrNameLst>
                                          <p:attrName>style.visibility</p:attrName>
                                        </p:attrNameLst>
                                      </p:cBhvr>
                                      <p:to>
                                        <p:strVal val="visible"/>
                                      </p:to>
                                    </p:set>
                                    <p:animEffect transition="in" filter="wipe(left)">
                                      <p:cBhvr>
                                        <p:cTn id="111" dur="500"/>
                                        <p:tgtEl>
                                          <p:spTgt spid="65"/>
                                        </p:tgtEl>
                                      </p:cBhvr>
                                    </p:animEffect>
                                  </p:childTnLst>
                                </p:cTn>
                              </p:par>
                            </p:childTnLst>
                          </p:cTn>
                        </p:par>
                        <p:par>
                          <p:cTn id="112" fill="hold">
                            <p:stCondLst>
                              <p:cond delay="8500"/>
                            </p:stCondLst>
                            <p:childTnLst>
                              <p:par>
                                <p:cTn id="113" presetID="10" presetClass="entr" presetSubtype="0" fill="hold" grpId="0" nodeType="afterEffect">
                                  <p:stCondLst>
                                    <p:cond delay="0"/>
                                  </p:stCondLst>
                                  <p:childTnLst>
                                    <p:set>
                                      <p:cBhvr>
                                        <p:cTn id="114" dur="1" fill="hold">
                                          <p:stCondLst>
                                            <p:cond delay="0"/>
                                          </p:stCondLst>
                                        </p:cTn>
                                        <p:tgtEl>
                                          <p:spTgt spid="62"/>
                                        </p:tgtEl>
                                        <p:attrNameLst>
                                          <p:attrName>style.visibility</p:attrName>
                                        </p:attrNameLst>
                                      </p:cBhvr>
                                      <p:to>
                                        <p:strVal val="visible"/>
                                      </p:to>
                                    </p:set>
                                    <p:animEffect transition="in" filter="fade">
                                      <p:cBhvr>
                                        <p:cTn id="115" dur="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127" grpId="0"/>
      <p:bldP spid="25" grpId="0" animBg="1"/>
      <p:bldP spid="51" grpId="0"/>
      <p:bldP spid="53" grpId="0"/>
      <p:bldP spid="54" grpId="0"/>
      <p:bldP spid="55" grpId="0" animBg="1"/>
      <p:bldP spid="57" grpId="0"/>
      <p:bldP spid="61" grpId="0"/>
      <p:bldP spid="62" grpId="0"/>
      <p:bldP spid="63" grpId="0" animBg="1"/>
      <p:bldP spid="65" grpId="0"/>
      <p:bldP spid="9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36" name="Freeform 35"/>
          <p:cNvSpPr/>
          <p:nvPr/>
        </p:nvSpPr>
        <p:spPr>
          <a:xfrm>
            <a:off x="2233127" y="0"/>
            <a:ext cx="7725748" cy="6858000"/>
          </a:xfrm>
          <a:custGeom>
            <a:avLst/>
            <a:gdLst>
              <a:gd name="connsiteX0" fmla="*/ 4169540 w 15451495"/>
              <a:gd name="connsiteY0" fmla="*/ 0 h 13716000"/>
              <a:gd name="connsiteX1" fmla="*/ 11281954 w 15451495"/>
              <a:gd name="connsiteY1" fmla="*/ 0 h 13716000"/>
              <a:gd name="connsiteX2" fmla="*/ 11408297 w 15451495"/>
              <a:gd name="connsiteY2" fmla="*/ 64709 h 13716000"/>
              <a:gd name="connsiteX3" fmla="*/ 15451495 w 15451495"/>
              <a:gd name="connsiteY3" fmla="*/ 6858000 h 13716000"/>
              <a:gd name="connsiteX4" fmla="*/ 11408297 w 15451495"/>
              <a:gd name="connsiteY4" fmla="*/ 13651291 h 13716000"/>
              <a:gd name="connsiteX5" fmla="*/ 11281954 w 15451495"/>
              <a:gd name="connsiteY5" fmla="*/ 13716000 h 13716000"/>
              <a:gd name="connsiteX6" fmla="*/ 4169540 w 15451495"/>
              <a:gd name="connsiteY6" fmla="*/ 13716000 h 13716000"/>
              <a:gd name="connsiteX7" fmla="*/ 4043197 w 15451495"/>
              <a:gd name="connsiteY7" fmla="*/ 13651291 h 13716000"/>
              <a:gd name="connsiteX8" fmla="*/ 0 w 15451495"/>
              <a:gd name="connsiteY8" fmla="*/ 6858000 h 13716000"/>
              <a:gd name="connsiteX9" fmla="*/ 4043197 w 15451495"/>
              <a:gd name="connsiteY9" fmla="*/ 6470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51495" h="13716000">
                <a:moveTo>
                  <a:pt x="4169540" y="0"/>
                </a:moveTo>
                <a:lnTo>
                  <a:pt x="11281954" y="0"/>
                </a:lnTo>
                <a:lnTo>
                  <a:pt x="11408297" y="64709"/>
                </a:lnTo>
                <a:cubicBezTo>
                  <a:pt x="13816607" y="1372982"/>
                  <a:pt x="15451495" y="3924567"/>
                  <a:pt x="15451495" y="6858000"/>
                </a:cubicBezTo>
                <a:cubicBezTo>
                  <a:pt x="15451495" y="9791433"/>
                  <a:pt x="13816607" y="12343018"/>
                  <a:pt x="11408297" y="13651291"/>
                </a:cubicBezTo>
                <a:lnTo>
                  <a:pt x="11281954" y="13716000"/>
                </a:lnTo>
                <a:lnTo>
                  <a:pt x="4169540" y="13716000"/>
                </a:lnTo>
                <a:lnTo>
                  <a:pt x="4043197" y="13651291"/>
                </a:lnTo>
                <a:cubicBezTo>
                  <a:pt x="1634888" y="12343018"/>
                  <a:pt x="0" y="9791433"/>
                  <a:pt x="0" y="6858000"/>
                </a:cubicBezTo>
                <a:cubicBezTo>
                  <a:pt x="0" y="3924567"/>
                  <a:pt x="1634888" y="1372982"/>
                  <a:pt x="4043197" y="64709"/>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7" name="Chevron 36"/>
          <p:cNvSpPr/>
          <p:nvPr/>
        </p:nvSpPr>
        <p:spPr>
          <a:xfrm>
            <a:off x="10391324" y="3054839"/>
            <a:ext cx="362398" cy="748323"/>
          </a:xfrm>
          <a:prstGeom prst="chevron">
            <a:avLst>
              <a:gd name="adj" fmla="val 94963"/>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chemeClr val="tx1"/>
              </a:solidFill>
              <a:effectLst/>
              <a:uLnTx/>
              <a:uFillTx/>
              <a:cs typeface="+mn-ea"/>
              <a:sym typeface="+mn-lt"/>
            </a:endParaRPr>
          </a:p>
        </p:txBody>
      </p:sp>
      <p:sp>
        <p:nvSpPr>
          <p:cNvPr id="38" name="Chevron 37"/>
          <p:cNvSpPr/>
          <p:nvPr/>
        </p:nvSpPr>
        <p:spPr>
          <a:xfrm rot="10800000">
            <a:off x="1438279" y="3054839"/>
            <a:ext cx="362398" cy="748323"/>
          </a:xfrm>
          <a:prstGeom prst="chevron">
            <a:avLst>
              <a:gd name="adj" fmla="val 94963"/>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chemeClr val="tx1"/>
              </a:solidFill>
              <a:effectLst/>
              <a:uLnTx/>
              <a:uFillTx/>
              <a:cs typeface="+mn-ea"/>
              <a:sym typeface="+mn-lt"/>
            </a:endParaRPr>
          </a:p>
        </p:txBody>
      </p:sp>
      <p:sp>
        <p:nvSpPr>
          <p:cNvPr id="15" name="Oval 14"/>
          <p:cNvSpPr/>
          <p:nvPr/>
        </p:nvSpPr>
        <p:spPr>
          <a:xfrm>
            <a:off x="5592147" y="2925147"/>
            <a:ext cx="1007706" cy="1007706"/>
          </a:xfrm>
          <a:prstGeom prst="ellips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9" name="Oval 18"/>
          <p:cNvSpPr/>
          <p:nvPr/>
        </p:nvSpPr>
        <p:spPr>
          <a:xfrm>
            <a:off x="5650230" y="2983230"/>
            <a:ext cx="891540" cy="891540"/>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3" name="Oval 42"/>
          <p:cNvSpPr/>
          <p:nvPr/>
        </p:nvSpPr>
        <p:spPr>
          <a:xfrm>
            <a:off x="7335222" y="2925147"/>
            <a:ext cx="1007706" cy="1007706"/>
          </a:xfrm>
          <a:prstGeom prst="ellips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4" name="Oval 43"/>
          <p:cNvSpPr/>
          <p:nvPr/>
        </p:nvSpPr>
        <p:spPr>
          <a:xfrm>
            <a:off x="7393305" y="2983230"/>
            <a:ext cx="891540" cy="891540"/>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7" name="Oval 46"/>
          <p:cNvSpPr/>
          <p:nvPr/>
        </p:nvSpPr>
        <p:spPr>
          <a:xfrm>
            <a:off x="3864363" y="2925147"/>
            <a:ext cx="1007706" cy="1007706"/>
          </a:xfrm>
          <a:prstGeom prst="ellips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dirty="0">
              <a:ln>
                <a:noFill/>
              </a:ln>
              <a:solidFill>
                <a:sysClr val="windowText" lastClr="000000"/>
              </a:solidFill>
              <a:effectLst/>
              <a:uLnTx/>
              <a:uFillTx/>
              <a:cs typeface="+mn-ea"/>
              <a:sym typeface="+mn-lt"/>
            </a:endParaRPr>
          </a:p>
        </p:txBody>
      </p:sp>
      <p:sp>
        <p:nvSpPr>
          <p:cNvPr id="48" name="Oval 47"/>
          <p:cNvSpPr/>
          <p:nvPr/>
        </p:nvSpPr>
        <p:spPr>
          <a:xfrm>
            <a:off x="3922446" y="2983230"/>
            <a:ext cx="891540" cy="891540"/>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4" name="TextBox 53"/>
          <p:cNvSpPr txBox="1"/>
          <p:nvPr/>
        </p:nvSpPr>
        <p:spPr>
          <a:xfrm>
            <a:off x="5092369" y="1800984"/>
            <a:ext cx="2007281"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a:ln>
                  <a:noFill/>
                </a:ln>
                <a:solidFill>
                  <a:srgbClr val="F2BB61"/>
                </a:solidFill>
                <a:effectLst/>
                <a:uLnTx/>
                <a:uFillTx/>
                <a:cs typeface="+mn-ea"/>
                <a:sym typeface="+mn-lt"/>
              </a:rPr>
              <a:t>TEXT WITH ICONS</a:t>
            </a:r>
          </a:p>
        </p:txBody>
      </p:sp>
      <p:grpSp>
        <p:nvGrpSpPr>
          <p:cNvPr id="55" name="Group 54"/>
          <p:cNvGrpSpPr/>
          <p:nvPr/>
        </p:nvGrpSpPr>
        <p:grpSpPr>
          <a:xfrm>
            <a:off x="5821902" y="2485010"/>
            <a:ext cx="548198" cy="84777"/>
            <a:chOff x="11643803" y="3980625"/>
            <a:chExt cx="1096395" cy="169554"/>
          </a:xfrm>
        </p:grpSpPr>
        <p:sp>
          <p:nvSpPr>
            <p:cNvPr id="58" name="Rectangle 57"/>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9" name="Rectangle 58"/>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3" name="Rectangle 62"/>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64" name="Straight Connector 63"/>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66" name="Rectangle 65"/>
          <p:cNvSpPr/>
          <p:nvPr/>
        </p:nvSpPr>
        <p:spPr>
          <a:xfrm>
            <a:off x="3048000" y="4270655"/>
            <a:ext cx="6096000" cy="600164"/>
          </a:xfrm>
          <a:prstGeom prst="rect">
            <a:avLst/>
          </a:prstGeom>
        </p:spPr>
        <p:txBody>
          <a:bodyPr>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 eleifend, interdum ex vel.</a:t>
            </a:r>
          </a:p>
        </p:txBody>
      </p:sp>
      <p:sp>
        <p:nvSpPr>
          <p:cNvPr id="41" name="Freeform 676"/>
          <p:cNvSpPr>
            <a:spLocks noChangeAspect="1"/>
          </p:cNvSpPr>
          <p:nvPr/>
        </p:nvSpPr>
        <p:spPr bwMode="auto">
          <a:xfrm>
            <a:off x="4223074" y="3312000"/>
            <a:ext cx="290283" cy="234000"/>
          </a:xfrm>
          <a:custGeom>
            <a:avLst/>
            <a:gdLst>
              <a:gd name="T0" fmla="*/ 64 w 64"/>
              <a:gd name="T1" fmla="*/ 6 h 52"/>
              <a:gd name="T2" fmla="*/ 56 w 64"/>
              <a:gd name="T3" fmla="*/ 8 h 52"/>
              <a:gd name="T4" fmla="*/ 62 w 64"/>
              <a:gd name="T5" fmla="*/ 1 h 52"/>
              <a:gd name="T6" fmla="*/ 54 w 64"/>
              <a:gd name="T7" fmla="*/ 4 h 52"/>
              <a:gd name="T8" fmla="*/ 44 w 64"/>
              <a:gd name="T9" fmla="*/ 0 h 52"/>
              <a:gd name="T10" fmla="*/ 31 w 64"/>
              <a:gd name="T11" fmla="*/ 13 h 52"/>
              <a:gd name="T12" fmla="*/ 32 w 64"/>
              <a:gd name="T13" fmla="*/ 16 h 52"/>
              <a:gd name="T14" fmla="*/ 4 w 64"/>
              <a:gd name="T15" fmla="*/ 2 h 52"/>
              <a:gd name="T16" fmla="*/ 3 w 64"/>
              <a:gd name="T17" fmla="*/ 9 h 52"/>
              <a:gd name="T18" fmla="*/ 9 w 64"/>
              <a:gd name="T19" fmla="*/ 20 h 52"/>
              <a:gd name="T20" fmla="*/ 3 w 64"/>
              <a:gd name="T21" fmla="*/ 18 h 52"/>
              <a:gd name="T22" fmla="*/ 3 w 64"/>
              <a:gd name="T23" fmla="*/ 18 h 52"/>
              <a:gd name="T24" fmla="*/ 13 w 64"/>
              <a:gd name="T25" fmla="*/ 31 h 52"/>
              <a:gd name="T26" fmla="*/ 10 w 64"/>
              <a:gd name="T27" fmla="*/ 32 h 52"/>
              <a:gd name="T28" fmla="*/ 7 w 64"/>
              <a:gd name="T29" fmla="*/ 32 h 52"/>
              <a:gd name="T30" fmla="*/ 19 w 64"/>
              <a:gd name="T31" fmla="*/ 41 h 52"/>
              <a:gd name="T32" fmla="*/ 3 w 64"/>
              <a:gd name="T33" fmla="*/ 46 h 52"/>
              <a:gd name="T34" fmla="*/ 0 w 64"/>
              <a:gd name="T35" fmla="*/ 46 h 52"/>
              <a:gd name="T36" fmla="*/ 20 w 64"/>
              <a:gd name="T37" fmla="*/ 52 h 52"/>
              <a:gd name="T38" fmla="*/ 57 w 64"/>
              <a:gd name="T39" fmla="*/ 15 h 52"/>
              <a:gd name="T40" fmla="*/ 57 w 64"/>
              <a:gd name="T41" fmla="*/ 13 h 52"/>
              <a:gd name="T42" fmla="*/ 64 w 64"/>
              <a:gd name="T4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52">
                <a:moveTo>
                  <a:pt x="64" y="6"/>
                </a:moveTo>
                <a:cubicBezTo>
                  <a:pt x="62" y="7"/>
                  <a:pt x="59" y="8"/>
                  <a:pt x="56" y="8"/>
                </a:cubicBezTo>
                <a:cubicBezTo>
                  <a:pt x="59" y="7"/>
                  <a:pt x="61" y="4"/>
                  <a:pt x="62" y="1"/>
                </a:cubicBezTo>
                <a:cubicBezTo>
                  <a:pt x="60" y="2"/>
                  <a:pt x="57" y="4"/>
                  <a:pt x="54" y="4"/>
                </a:cubicBezTo>
                <a:cubicBezTo>
                  <a:pt x="51" y="2"/>
                  <a:pt x="48" y="0"/>
                  <a:pt x="44" y="0"/>
                </a:cubicBezTo>
                <a:cubicBezTo>
                  <a:pt x="37" y="0"/>
                  <a:pt x="31" y="6"/>
                  <a:pt x="31" y="13"/>
                </a:cubicBezTo>
                <a:cubicBezTo>
                  <a:pt x="31" y="14"/>
                  <a:pt x="31" y="15"/>
                  <a:pt x="32" y="16"/>
                </a:cubicBezTo>
                <a:cubicBezTo>
                  <a:pt x="21" y="16"/>
                  <a:pt x="11" y="10"/>
                  <a:pt x="4" y="2"/>
                </a:cubicBezTo>
                <a:cubicBezTo>
                  <a:pt x="3" y="4"/>
                  <a:pt x="3" y="7"/>
                  <a:pt x="3" y="9"/>
                </a:cubicBezTo>
                <a:cubicBezTo>
                  <a:pt x="3" y="14"/>
                  <a:pt x="5" y="18"/>
                  <a:pt x="9" y="20"/>
                </a:cubicBezTo>
                <a:cubicBezTo>
                  <a:pt x="6" y="20"/>
                  <a:pt x="4" y="19"/>
                  <a:pt x="3" y="18"/>
                </a:cubicBezTo>
                <a:cubicBezTo>
                  <a:pt x="3" y="18"/>
                  <a:pt x="3" y="18"/>
                  <a:pt x="3" y="18"/>
                </a:cubicBezTo>
                <a:cubicBezTo>
                  <a:pt x="3" y="25"/>
                  <a:pt x="7" y="30"/>
                  <a:pt x="13" y="31"/>
                </a:cubicBezTo>
                <a:cubicBezTo>
                  <a:pt x="12" y="32"/>
                  <a:pt x="11" y="32"/>
                  <a:pt x="10" y="32"/>
                </a:cubicBezTo>
                <a:cubicBezTo>
                  <a:pt x="9" y="32"/>
                  <a:pt x="8" y="32"/>
                  <a:pt x="7" y="32"/>
                </a:cubicBezTo>
                <a:cubicBezTo>
                  <a:pt x="9" y="37"/>
                  <a:pt x="14" y="41"/>
                  <a:pt x="19" y="41"/>
                </a:cubicBezTo>
                <a:cubicBezTo>
                  <a:pt x="15" y="44"/>
                  <a:pt x="9" y="46"/>
                  <a:pt x="3" y="46"/>
                </a:cubicBezTo>
                <a:cubicBezTo>
                  <a:pt x="2" y="46"/>
                  <a:pt x="1" y="46"/>
                  <a:pt x="0" y="46"/>
                </a:cubicBezTo>
                <a:cubicBezTo>
                  <a:pt x="6" y="50"/>
                  <a:pt x="13" y="52"/>
                  <a:pt x="20" y="52"/>
                </a:cubicBezTo>
                <a:cubicBezTo>
                  <a:pt x="44" y="52"/>
                  <a:pt x="57" y="32"/>
                  <a:pt x="57" y="15"/>
                </a:cubicBezTo>
                <a:cubicBezTo>
                  <a:pt x="57" y="14"/>
                  <a:pt x="57" y="14"/>
                  <a:pt x="57" y="13"/>
                </a:cubicBezTo>
                <a:cubicBezTo>
                  <a:pt x="60" y="11"/>
                  <a:pt x="62" y="9"/>
                  <a:pt x="64" y="6"/>
                </a:cubicBezTo>
                <a:close/>
              </a:path>
            </a:pathLst>
          </a:custGeom>
          <a:solidFill>
            <a:srgbClr val="F2BB61"/>
          </a:solidFill>
          <a:ln>
            <a:noFill/>
          </a:ln>
        </p:spPr>
        <p:txBody>
          <a:bodyPr vert="horz" wrap="square" lIns="110624" tIns="55312" rIns="110624" bIns="5531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nvGrpSpPr>
          <p:cNvPr id="42" name="Group 45"/>
          <p:cNvGrpSpPr>
            <a:grpSpLocks noChangeAspect="1"/>
          </p:cNvGrpSpPr>
          <p:nvPr/>
        </p:nvGrpSpPr>
        <p:grpSpPr>
          <a:xfrm>
            <a:off x="5981056" y="3339000"/>
            <a:ext cx="229888" cy="180000"/>
            <a:chOff x="4622800" y="2495551"/>
            <a:chExt cx="914400" cy="715963"/>
          </a:xfrm>
          <a:solidFill>
            <a:srgbClr val="F2BB61"/>
          </a:solidFill>
        </p:grpSpPr>
        <p:sp>
          <p:nvSpPr>
            <p:cNvPr id="45" name="Freeform 16"/>
            <p:cNvSpPr>
              <a:spLocks/>
            </p:cNvSpPr>
            <p:nvPr/>
          </p:nvSpPr>
          <p:spPr bwMode="auto">
            <a:xfrm>
              <a:off x="4651375" y="2933701"/>
              <a:ext cx="857250" cy="277813"/>
            </a:xfrm>
            <a:custGeom>
              <a:avLst/>
              <a:gdLst>
                <a:gd name="T0" fmla="*/ 979 w 3242"/>
                <a:gd name="T1" fmla="*/ 0 h 1051"/>
                <a:gd name="T2" fmla="*/ 1014 w 3242"/>
                <a:gd name="T3" fmla="*/ 26 h 1051"/>
                <a:gd name="T4" fmla="*/ 1046 w 3242"/>
                <a:gd name="T5" fmla="*/ 49 h 1051"/>
                <a:gd name="T6" fmla="*/ 1089 w 3242"/>
                <a:gd name="T7" fmla="*/ 80 h 1051"/>
                <a:gd name="T8" fmla="*/ 1128 w 3242"/>
                <a:gd name="T9" fmla="*/ 107 h 1051"/>
                <a:gd name="T10" fmla="*/ 1163 w 3242"/>
                <a:gd name="T11" fmla="*/ 133 h 1051"/>
                <a:gd name="T12" fmla="*/ 1196 w 3242"/>
                <a:gd name="T13" fmla="*/ 155 h 1051"/>
                <a:gd name="T14" fmla="*/ 1225 w 3242"/>
                <a:gd name="T15" fmla="*/ 175 h 1051"/>
                <a:gd name="T16" fmla="*/ 1262 w 3242"/>
                <a:gd name="T17" fmla="*/ 197 h 1051"/>
                <a:gd name="T18" fmla="*/ 1305 w 3242"/>
                <a:gd name="T19" fmla="*/ 220 h 1051"/>
                <a:gd name="T20" fmla="*/ 1353 w 3242"/>
                <a:gd name="T21" fmla="*/ 244 h 1051"/>
                <a:gd name="T22" fmla="*/ 1407 w 3242"/>
                <a:gd name="T23" fmla="*/ 267 h 1051"/>
                <a:gd name="T24" fmla="*/ 1463 w 3242"/>
                <a:gd name="T25" fmla="*/ 288 h 1051"/>
                <a:gd name="T26" fmla="*/ 1517 w 3242"/>
                <a:gd name="T27" fmla="*/ 302 h 1051"/>
                <a:gd name="T28" fmla="*/ 1569 w 3242"/>
                <a:gd name="T29" fmla="*/ 311 h 1051"/>
                <a:gd name="T30" fmla="*/ 1619 w 3242"/>
                <a:gd name="T31" fmla="*/ 314 h 1051"/>
                <a:gd name="T32" fmla="*/ 1623 w 3242"/>
                <a:gd name="T33" fmla="*/ 314 h 1051"/>
                <a:gd name="T34" fmla="*/ 1673 w 3242"/>
                <a:gd name="T35" fmla="*/ 311 h 1051"/>
                <a:gd name="T36" fmla="*/ 1725 w 3242"/>
                <a:gd name="T37" fmla="*/ 302 h 1051"/>
                <a:gd name="T38" fmla="*/ 1779 w 3242"/>
                <a:gd name="T39" fmla="*/ 288 h 1051"/>
                <a:gd name="T40" fmla="*/ 1835 w 3242"/>
                <a:gd name="T41" fmla="*/ 267 h 1051"/>
                <a:gd name="T42" fmla="*/ 1889 w 3242"/>
                <a:gd name="T43" fmla="*/ 244 h 1051"/>
                <a:gd name="T44" fmla="*/ 1937 w 3242"/>
                <a:gd name="T45" fmla="*/ 220 h 1051"/>
                <a:gd name="T46" fmla="*/ 1980 w 3242"/>
                <a:gd name="T47" fmla="*/ 197 h 1051"/>
                <a:gd name="T48" fmla="*/ 2017 w 3242"/>
                <a:gd name="T49" fmla="*/ 175 h 1051"/>
                <a:gd name="T50" fmla="*/ 2046 w 3242"/>
                <a:gd name="T51" fmla="*/ 155 h 1051"/>
                <a:gd name="T52" fmla="*/ 2079 w 3242"/>
                <a:gd name="T53" fmla="*/ 133 h 1051"/>
                <a:gd name="T54" fmla="*/ 2114 w 3242"/>
                <a:gd name="T55" fmla="*/ 107 h 1051"/>
                <a:gd name="T56" fmla="*/ 2153 w 3242"/>
                <a:gd name="T57" fmla="*/ 80 h 1051"/>
                <a:gd name="T58" fmla="*/ 2196 w 3242"/>
                <a:gd name="T59" fmla="*/ 49 h 1051"/>
                <a:gd name="T60" fmla="*/ 2228 w 3242"/>
                <a:gd name="T61" fmla="*/ 25 h 1051"/>
                <a:gd name="T62" fmla="*/ 2264 w 3242"/>
                <a:gd name="T63" fmla="*/ 1 h 1051"/>
                <a:gd name="T64" fmla="*/ 3242 w 3242"/>
                <a:gd name="T65" fmla="*/ 975 h 1051"/>
                <a:gd name="T66" fmla="*/ 3213 w 3242"/>
                <a:gd name="T67" fmla="*/ 999 h 1051"/>
                <a:gd name="T68" fmla="*/ 3181 w 3242"/>
                <a:gd name="T69" fmla="*/ 1018 h 1051"/>
                <a:gd name="T70" fmla="*/ 3149 w 3242"/>
                <a:gd name="T71" fmla="*/ 1032 h 1051"/>
                <a:gd name="T72" fmla="*/ 3114 w 3242"/>
                <a:gd name="T73" fmla="*/ 1043 h 1051"/>
                <a:gd name="T74" fmla="*/ 3079 w 3242"/>
                <a:gd name="T75" fmla="*/ 1049 h 1051"/>
                <a:gd name="T76" fmla="*/ 3040 w 3242"/>
                <a:gd name="T77" fmla="*/ 1051 h 1051"/>
                <a:gd name="T78" fmla="*/ 202 w 3242"/>
                <a:gd name="T79" fmla="*/ 1051 h 1051"/>
                <a:gd name="T80" fmla="*/ 163 w 3242"/>
                <a:gd name="T81" fmla="*/ 1049 h 1051"/>
                <a:gd name="T82" fmla="*/ 128 w 3242"/>
                <a:gd name="T83" fmla="*/ 1043 h 1051"/>
                <a:gd name="T84" fmla="*/ 93 w 3242"/>
                <a:gd name="T85" fmla="*/ 1032 h 1051"/>
                <a:gd name="T86" fmla="*/ 60 w 3242"/>
                <a:gd name="T87" fmla="*/ 1018 h 1051"/>
                <a:gd name="T88" fmla="*/ 29 w 3242"/>
                <a:gd name="T89" fmla="*/ 999 h 1051"/>
                <a:gd name="T90" fmla="*/ 0 w 3242"/>
                <a:gd name="T91" fmla="*/ 975 h 1051"/>
                <a:gd name="T92" fmla="*/ 979 w 3242"/>
                <a:gd name="T93"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42" h="1051">
                  <a:moveTo>
                    <a:pt x="979" y="0"/>
                  </a:moveTo>
                  <a:lnTo>
                    <a:pt x="1014" y="26"/>
                  </a:lnTo>
                  <a:lnTo>
                    <a:pt x="1046" y="49"/>
                  </a:lnTo>
                  <a:lnTo>
                    <a:pt x="1089" y="80"/>
                  </a:lnTo>
                  <a:lnTo>
                    <a:pt x="1128" y="107"/>
                  </a:lnTo>
                  <a:lnTo>
                    <a:pt x="1163" y="133"/>
                  </a:lnTo>
                  <a:lnTo>
                    <a:pt x="1196" y="155"/>
                  </a:lnTo>
                  <a:lnTo>
                    <a:pt x="1225" y="175"/>
                  </a:lnTo>
                  <a:lnTo>
                    <a:pt x="1262" y="197"/>
                  </a:lnTo>
                  <a:lnTo>
                    <a:pt x="1305" y="220"/>
                  </a:lnTo>
                  <a:lnTo>
                    <a:pt x="1353" y="244"/>
                  </a:lnTo>
                  <a:lnTo>
                    <a:pt x="1407" y="267"/>
                  </a:lnTo>
                  <a:lnTo>
                    <a:pt x="1463" y="288"/>
                  </a:lnTo>
                  <a:lnTo>
                    <a:pt x="1517" y="302"/>
                  </a:lnTo>
                  <a:lnTo>
                    <a:pt x="1569" y="311"/>
                  </a:lnTo>
                  <a:lnTo>
                    <a:pt x="1619" y="314"/>
                  </a:lnTo>
                  <a:lnTo>
                    <a:pt x="1623" y="314"/>
                  </a:lnTo>
                  <a:lnTo>
                    <a:pt x="1673" y="311"/>
                  </a:lnTo>
                  <a:lnTo>
                    <a:pt x="1725" y="302"/>
                  </a:lnTo>
                  <a:lnTo>
                    <a:pt x="1779" y="288"/>
                  </a:lnTo>
                  <a:lnTo>
                    <a:pt x="1835" y="267"/>
                  </a:lnTo>
                  <a:lnTo>
                    <a:pt x="1889" y="244"/>
                  </a:lnTo>
                  <a:lnTo>
                    <a:pt x="1937" y="220"/>
                  </a:lnTo>
                  <a:lnTo>
                    <a:pt x="1980" y="197"/>
                  </a:lnTo>
                  <a:lnTo>
                    <a:pt x="2017" y="175"/>
                  </a:lnTo>
                  <a:lnTo>
                    <a:pt x="2046" y="155"/>
                  </a:lnTo>
                  <a:lnTo>
                    <a:pt x="2079" y="133"/>
                  </a:lnTo>
                  <a:lnTo>
                    <a:pt x="2114" y="107"/>
                  </a:lnTo>
                  <a:lnTo>
                    <a:pt x="2153" y="80"/>
                  </a:lnTo>
                  <a:lnTo>
                    <a:pt x="2196" y="49"/>
                  </a:lnTo>
                  <a:lnTo>
                    <a:pt x="2228" y="25"/>
                  </a:lnTo>
                  <a:lnTo>
                    <a:pt x="2264" y="1"/>
                  </a:lnTo>
                  <a:lnTo>
                    <a:pt x="3242" y="975"/>
                  </a:lnTo>
                  <a:lnTo>
                    <a:pt x="3213" y="999"/>
                  </a:lnTo>
                  <a:lnTo>
                    <a:pt x="3181" y="1018"/>
                  </a:lnTo>
                  <a:lnTo>
                    <a:pt x="3149" y="1032"/>
                  </a:lnTo>
                  <a:lnTo>
                    <a:pt x="3114" y="1043"/>
                  </a:lnTo>
                  <a:lnTo>
                    <a:pt x="3079" y="1049"/>
                  </a:lnTo>
                  <a:lnTo>
                    <a:pt x="3040" y="1051"/>
                  </a:lnTo>
                  <a:lnTo>
                    <a:pt x="202" y="1051"/>
                  </a:lnTo>
                  <a:lnTo>
                    <a:pt x="163" y="1049"/>
                  </a:lnTo>
                  <a:lnTo>
                    <a:pt x="128" y="1043"/>
                  </a:lnTo>
                  <a:lnTo>
                    <a:pt x="93" y="1032"/>
                  </a:lnTo>
                  <a:lnTo>
                    <a:pt x="60" y="1018"/>
                  </a:lnTo>
                  <a:lnTo>
                    <a:pt x="29" y="999"/>
                  </a:lnTo>
                  <a:lnTo>
                    <a:pt x="0" y="975"/>
                  </a:lnTo>
                  <a:lnTo>
                    <a:pt x="9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46" name="Freeform 17"/>
            <p:cNvSpPr>
              <a:spLocks/>
            </p:cNvSpPr>
            <p:nvPr/>
          </p:nvSpPr>
          <p:spPr bwMode="auto">
            <a:xfrm>
              <a:off x="4622800" y="2727326"/>
              <a:ext cx="228600" cy="392113"/>
            </a:xfrm>
            <a:custGeom>
              <a:avLst/>
              <a:gdLst>
                <a:gd name="T0" fmla="*/ 0 w 863"/>
                <a:gd name="T1" fmla="*/ 0 h 1483"/>
                <a:gd name="T2" fmla="*/ 44 w 863"/>
                <a:gd name="T3" fmla="*/ 45 h 1483"/>
                <a:gd name="T4" fmla="*/ 91 w 863"/>
                <a:gd name="T5" fmla="*/ 88 h 1483"/>
                <a:gd name="T6" fmla="*/ 141 w 863"/>
                <a:gd name="T7" fmla="*/ 129 h 1483"/>
                <a:gd name="T8" fmla="*/ 195 w 863"/>
                <a:gd name="T9" fmla="*/ 167 h 1483"/>
                <a:gd name="T10" fmla="*/ 295 w 863"/>
                <a:gd name="T11" fmla="*/ 234 h 1483"/>
                <a:gd name="T12" fmla="*/ 391 w 863"/>
                <a:gd name="T13" fmla="*/ 299 h 1483"/>
                <a:gd name="T14" fmla="*/ 481 w 863"/>
                <a:gd name="T15" fmla="*/ 361 h 1483"/>
                <a:gd name="T16" fmla="*/ 567 w 863"/>
                <a:gd name="T17" fmla="*/ 419 h 1483"/>
                <a:gd name="T18" fmla="*/ 647 w 863"/>
                <a:gd name="T19" fmla="*/ 474 h 1483"/>
                <a:gd name="T20" fmla="*/ 724 w 863"/>
                <a:gd name="T21" fmla="*/ 527 h 1483"/>
                <a:gd name="T22" fmla="*/ 796 w 863"/>
                <a:gd name="T23" fmla="*/ 576 h 1483"/>
                <a:gd name="T24" fmla="*/ 863 w 863"/>
                <a:gd name="T25" fmla="*/ 623 h 1483"/>
                <a:gd name="T26" fmla="*/ 0 w 863"/>
                <a:gd name="T27" fmla="*/ 1483 h 1483"/>
                <a:gd name="T28" fmla="*/ 0 w 863"/>
                <a:gd name="T29" fmla="*/ 0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3" h="1483">
                  <a:moveTo>
                    <a:pt x="0" y="0"/>
                  </a:moveTo>
                  <a:lnTo>
                    <a:pt x="44" y="45"/>
                  </a:lnTo>
                  <a:lnTo>
                    <a:pt x="91" y="88"/>
                  </a:lnTo>
                  <a:lnTo>
                    <a:pt x="141" y="129"/>
                  </a:lnTo>
                  <a:lnTo>
                    <a:pt x="195" y="167"/>
                  </a:lnTo>
                  <a:lnTo>
                    <a:pt x="295" y="234"/>
                  </a:lnTo>
                  <a:lnTo>
                    <a:pt x="391" y="299"/>
                  </a:lnTo>
                  <a:lnTo>
                    <a:pt x="481" y="361"/>
                  </a:lnTo>
                  <a:lnTo>
                    <a:pt x="567" y="419"/>
                  </a:lnTo>
                  <a:lnTo>
                    <a:pt x="647" y="474"/>
                  </a:lnTo>
                  <a:lnTo>
                    <a:pt x="724" y="527"/>
                  </a:lnTo>
                  <a:lnTo>
                    <a:pt x="796" y="576"/>
                  </a:lnTo>
                  <a:lnTo>
                    <a:pt x="863" y="623"/>
                  </a:lnTo>
                  <a:lnTo>
                    <a:pt x="0" y="148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49" name="Freeform 18"/>
            <p:cNvSpPr>
              <a:spLocks/>
            </p:cNvSpPr>
            <p:nvPr/>
          </p:nvSpPr>
          <p:spPr bwMode="auto">
            <a:xfrm>
              <a:off x="5308600" y="2727326"/>
              <a:ext cx="228600" cy="392113"/>
            </a:xfrm>
            <a:custGeom>
              <a:avLst/>
              <a:gdLst>
                <a:gd name="T0" fmla="*/ 863 w 863"/>
                <a:gd name="T1" fmla="*/ 0 h 1483"/>
                <a:gd name="T2" fmla="*/ 863 w 863"/>
                <a:gd name="T3" fmla="*/ 1483 h 1483"/>
                <a:gd name="T4" fmla="*/ 0 w 863"/>
                <a:gd name="T5" fmla="*/ 623 h 1483"/>
                <a:gd name="T6" fmla="*/ 82 w 863"/>
                <a:gd name="T7" fmla="*/ 567 h 1483"/>
                <a:gd name="T8" fmla="*/ 168 w 863"/>
                <a:gd name="T9" fmla="*/ 508 h 1483"/>
                <a:gd name="T10" fmla="*/ 259 w 863"/>
                <a:gd name="T11" fmla="*/ 446 h 1483"/>
                <a:gd name="T12" fmla="*/ 354 w 863"/>
                <a:gd name="T13" fmla="*/ 380 h 1483"/>
                <a:gd name="T14" fmla="*/ 455 w 863"/>
                <a:gd name="T15" fmla="*/ 313 h 1483"/>
                <a:gd name="T16" fmla="*/ 560 w 863"/>
                <a:gd name="T17" fmla="*/ 241 h 1483"/>
                <a:gd name="T18" fmla="*/ 670 w 863"/>
                <a:gd name="T19" fmla="*/ 167 h 1483"/>
                <a:gd name="T20" fmla="*/ 724 w 863"/>
                <a:gd name="T21" fmla="*/ 128 h 1483"/>
                <a:gd name="T22" fmla="*/ 773 w 863"/>
                <a:gd name="T23" fmla="*/ 87 h 1483"/>
                <a:gd name="T24" fmla="*/ 820 w 863"/>
                <a:gd name="T25" fmla="*/ 45 h 1483"/>
                <a:gd name="T26" fmla="*/ 863 w 863"/>
                <a:gd name="T27" fmla="*/ 0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3" h="1483">
                  <a:moveTo>
                    <a:pt x="863" y="0"/>
                  </a:moveTo>
                  <a:lnTo>
                    <a:pt x="863" y="1483"/>
                  </a:lnTo>
                  <a:lnTo>
                    <a:pt x="0" y="623"/>
                  </a:lnTo>
                  <a:lnTo>
                    <a:pt x="82" y="567"/>
                  </a:lnTo>
                  <a:lnTo>
                    <a:pt x="168" y="508"/>
                  </a:lnTo>
                  <a:lnTo>
                    <a:pt x="259" y="446"/>
                  </a:lnTo>
                  <a:lnTo>
                    <a:pt x="354" y="380"/>
                  </a:lnTo>
                  <a:lnTo>
                    <a:pt x="455" y="313"/>
                  </a:lnTo>
                  <a:lnTo>
                    <a:pt x="560" y="241"/>
                  </a:lnTo>
                  <a:lnTo>
                    <a:pt x="670" y="167"/>
                  </a:lnTo>
                  <a:lnTo>
                    <a:pt x="724" y="128"/>
                  </a:lnTo>
                  <a:lnTo>
                    <a:pt x="773" y="87"/>
                  </a:lnTo>
                  <a:lnTo>
                    <a:pt x="820" y="45"/>
                  </a:lnTo>
                  <a:lnTo>
                    <a:pt x="8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50" name="Freeform 19"/>
            <p:cNvSpPr>
              <a:spLocks/>
            </p:cNvSpPr>
            <p:nvPr/>
          </p:nvSpPr>
          <p:spPr bwMode="auto">
            <a:xfrm>
              <a:off x="4622800" y="2495551"/>
              <a:ext cx="914400" cy="455613"/>
            </a:xfrm>
            <a:custGeom>
              <a:avLst/>
              <a:gdLst>
                <a:gd name="T0" fmla="*/ 3147 w 3456"/>
                <a:gd name="T1" fmla="*/ 0 h 1721"/>
                <a:gd name="T2" fmla="*/ 3228 w 3456"/>
                <a:gd name="T3" fmla="*/ 10 h 1721"/>
                <a:gd name="T4" fmla="*/ 3300 w 3456"/>
                <a:gd name="T5" fmla="*/ 40 h 1721"/>
                <a:gd name="T6" fmla="*/ 3364 w 3456"/>
                <a:gd name="T7" fmla="*/ 91 h 1721"/>
                <a:gd name="T8" fmla="*/ 3415 w 3456"/>
                <a:gd name="T9" fmla="*/ 155 h 1721"/>
                <a:gd name="T10" fmla="*/ 3446 w 3456"/>
                <a:gd name="T11" fmla="*/ 227 h 1721"/>
                <a:gd name="T12" fmla="*/ 3456 w 3456"/>
                <a:gd name="T13" fmla="*/ 307 h 1721"/>
                <a:gd name="T14" fmla="*/ 3446 w 3456"/>
                <a:gd name="T15" fmla="*/ 408 h 1721"/>
                <a:gd name="T16" fmla="*/ 3414 w 3456"/>
                <a:gd name="T17" fmla="*/ 504 h 1721"/>
                <a:gd name="T18" fmla="*/ 3362 w 3456"/>
                <a:gd name="T19" fmla="*/ 597 h 1721"/>
                <a:gd name="T20" fmla="*/ 3279 w 3456"/>
                <a:gd name="T21" fmla="*/ 702 h 1721"/>
                <a:gd name="T22" fmla="*/ 3181 w 3456"/>
                <a:gd name="T23" fmla="*/ 793 h 1721"/>
                <a:gd name="T24" fmla="*/ 3035 w 3456"/>
                <a:gd name="T25" fmla="*/ 897 h 1721"/>
                <a:gd name="T26" fmla="*/ 2866 w 3456"/>
                <a:gd name="T27" fmla="*/ 1014 h 1721"/>
                <a:gd name="T28" fmla="*/ 2716 w 3456"/>
                <a:gd name="T29" fmla="*/ 1118 h 1721"/>
                <a:gd name="T30" fmla="*/ 2584 w 3456"/>
                <a:gd name="T31" fmla="*/ 1210 h 1721"/>
                <a:gd name="T32" fmla="*/ 2469 w 3456"/>
                <a:gd name="T33" fmla="*/ 1288 h 1721"/>
                <a:gd name="T34" fmla="*/ 2377 w 3456"/>
                <a:gd name="T35" fmla="*/ 1352 h 1721"/>
                <a:gd name="T36" fmla="*/ 2304 w 3456"/>
                <a:gd name="T37" fmla="*/ 1403 h 1721"/>
                <a:gd name="T38" fmla="*/ 2246 w 3456"/>
                <a:gd name="T39" fmla="*/ 1442 h 1721"/>
                <a:gd name="T40" fmla="*/ 2216 w 3456"/>
                <a:gd name="T41" fmla="*/ 1463 h 1721"/>
                <a:gd name="T42" fmla="*/ 2195 w 3456"/>
                <a:gd name="T43" fmla="*/ 1479 h 1721"/>
                <a:gd name="T44" fmla="*/ 2162 w 3456"/>
                <a:gd name="T45" fmla="*/ 1502 h 1721"/>
                <a:gd name="T46" fmla="*/ 2111 w 3456"/>
                <a:gd name="T47" fmla="*/ 1538 h 1721"/>
                <a:gd name="T48" fmla="*/ 2060 w 3456"/>
                <a:gd name="T49" fmla="*/ 1575 h 1721"/>
                <a:gd name="T50" fmla="*/ 2008 w 3456"/>
                <a:gd name="T51" fmla="*/ 1609 h 1721"/>
                <a:gd name="T52" fmla="*/ 1937 w 3456"/>
                <a:gd name="T53" fmla="*/ 1652 h 1721"/>
                <a:gd name="T54" fmla="*/ 1862 w 3456"/>
                <a:gd name="T55" fmla="*/ 1690 h 1721"/>
                <a:gd name="T56" fmla="*/ 1793 w 3456"/>
                <a:gd name="T57" fmla="*/ 1713 h 1721"/>
                <a:gd name="T58" fmla="*/ 1730 w 3456"/>
                <a:gd name="T59" fmla="*/ 1721 h 1721"/>
                <a:gd name="T60" fmla="*/ 1696 w 3456"/>
                <a:gd name="T61" fmla="*/ 1720 h 1721"/>
                <a:gd name="T62" fmla="*/ 1630 w 3456"/>
                <a:gd name="T63" fmla="*/ 1704 h 1721"/>
                <a:gd name="T64" fmla="*/ 1557 w 3456"/>
                <a:gd name="T65" fmla="*/ 1673 h 1721"/>
                <a:gd name="T66" fmla="*/ 1482 w 3456"/>
                <a:gd name="T67" fmla="*/ 1630 h 1721"/>
                <a:gd name="T68" fmla="*/ 1418 w 3456"/>
                <a:gd name="T69" fmla="*/ 1589 h 1721"/>
                <a:gd name="T70" fmla="*/ 1372 w 3456"/>
                <a:gd name="T71" fmla="*/ 1558 h 1721"/>
                <a:gd name="T72" fmla="*/ 1314 w 3456"/>
                <a:gd name="T73" fmla="*/ 1516 h 1721"/>
                <a:gd name="T74" fmla="*/ 1277 w 3456"/>
                <a:gd name="T75" fmla="*/ 1489 h 1721"/>
                <a:gd name="T76" fmla="*/ 1249 w 3456"/>
                <a:gd name="T77" fmla="*/ 1470 h 1721"/>
                <a:gd name="T78" fmla="*/ 1233 w 3456"/>
                <a:gd name="T79" fmla="*/ 1458 h 1721"/>
                <a:gd name="T80" fmla="*/ 1144 w 3456"/>
                <a:gd name="T81" fmla="*/ 1396 h 1721"/>
                <a:gd name="T82" fmla="*/ 1038 w 3456"/>
                <a:gd name="T83" fmla="*/ 1322 h 1721"/>
                <a:gd name="T84" fmla="*/ 925 w 3456"/>
                <a:gd name="T85" fmla="*/ 1244 h 1721"/>
                <a:gd name="T86" fmla="*/ 797 w 3456"/>
                <a:gd name="T87" fmla="*/ 1155 h 1721"/>
                <a:gd name="T88" fmla="*/ 669 w 3456"/>
                <a:gd name="T89" fmla="*/ 1068 h 1721"/>
                <a:gd name="T90" fmla="*/ 567 w 3456"/>
                <a:gd name="T91" fmla="*/ 997 h 1721"/>
                <a:gd name="T92" fmla="*/ 482 w 3456"/>
                <a:gd name="T93" fmla="*/ 938 h 1721"/>
                <a:gd name="T94" fmla="*/ 415 w 3456"/>
                <a:gd name="T95" fmla="*/ 891 h 1721"/>
                <a:gd name="T96" fmla="*/ 364 w 3456"/>
                <a:gd name="T97" fmla="*/ 856 h 1721"/>
                <a:gd name="T98" fmla="*/ 332 w 3456"/>
                <a:gd name="T99" fmla="*/ 834 h 1721"/>
                <a:gd name="T100" fmla="*/ 238 w 3456"/>
                <a:gd name="T101" fmla="*/ 760 h 1721"/>
                <a:gd name="T102" fmla="*/ 149 w 3456"/>
                <a:gd name="T103" fmla="*/ 666 h 1721"/>
                <a:gd name="T104" fmla="*/ 73 w 3456"/>
                <a:gd name="T105" fmla="*/ 565 h 1721"/>
                <a:gd name="T106" fmla="*/ 26 w 3456"/>
                <a:gd name="T107" fmla="*/ 475 h 1721"/>
                <a:gd name="T108" fmla="*/ 3 w 3456"/>
                <a:gd name="T109" fmla="*/ 391 h 1721"/>
                <a:gd name="T110" fmla="*/ 2 w 3456"/>
                <a:gd name="T111" fmla="*/ 301 h 1721"/>
                <a:gd name="T112" fmla="*/ 20 w 3456"/>
                <a:gd name="T113" fmla="*/ 213 h 1721"/>
                <a:gd name="T114" fmla="*/ 56 w 3456"/>
                <a:gd name="T115" fmla="*/ 134 h 1721"/>
                <a:gd name="T116" fmla="*/ 105 w 3456"/>
                <a:gd name="T117" fmla="*/ 74 h 1721"/>
                <a:gd name="T118" fmla="*/ 161 w 3456"/>
                <a:gd name="T119" fmla="*/ 33 h 1721"/>
                <a:gd name="T120" fmla="*/ 229 w 3456"/>
                <a:gd name="T121" fmla="*/ 8 h 1721"/>
                <a:gd name="T122" fmla="*/ 309 w 3456"/>
                <a:gd name="T123" fmla="*/ 0 h 1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56" h="1721">
                  <a:moveTo>
                    <a:pt x="309" y="0"/>
                  </a:moveTo>
                  <a:lnTo>
                    <a:pt x="3147" y="0"/>
                  </a:lnTo>
                  <a:lnTo>
                    <a:pt x="3188" y="3"/>
                  </a:lnTo>
                  <a:lnTo>
                    <a:pt x="3228" y="10"/>
                  </a:lnTo>
                  <a:lnTo>
                    <a:pt x="3264" y="23"/>
                  </a:lnTo>
                  <a:lnTo>
                    <a:pt x="3300" y="40"/>
                  </a:lnTo>
                  <a:lnTo>
                    <a:pt x="3332" y="63"/>
                  </a:lnTo>
                  <a:lnTo>
                    <a:pt x="3364" y="91"/>
                  </a:lnTo>
                  <a:lnTo>
                    <a:pt x="3392" y="122"/>
                  </a:lnTo>
                  <a:lnTo>
                    <a:pt x="3415" y="155"/>
                  </a:lnTo>
                  <a:lnTo>
                    <a:pt x="3433" y="190"/>
                  </a:lnTo>
                  <a:lnTo>
                    <a:pt x="3446" y="227"/>
                  </a:lnTo>
                  <a:lnTo>
                    <a:pt x="3454" y="267"/>
                  </a:lnTo>
                  <a:lnTo>
                    <a:pt x="3456" y="307"/>
                  </a:lnTo>
                  <a:lnTo>
                    <a:pt x="3453" y="358"/>
                  </a:lnTo>
                  <a:lnTo>
                    <a:pt x="3446" y="408"/>
                  </a:lnTo>
                  <a:lnTo>
                    <a:pt x="3432" y="456"/>
                  </a:lnTo>
                  <a:lnTo>
                    <a:pt x="3414" y="504"/>
                  </a:lnTo>
                  <a:lnTo>
                    <a:pt x="3390" y="552"/>
                  </a:lnTo>
                  <a:lnTo>
                    <a:pt x="3362" y="597"/>
                  </a:lnTo>
                  <a:lnTo>
                    <a:pt x="3322" y="652"/>
                  </a:lnTo>
                  <a:lnTo>
                    <a:pt x="3279" y="702"/>
                  </a:lnTo>
                  <a:lnTo>
                    <a:pt x="3232" y="749"/>
                  </a:lnTo>
                  <a:lnTo>
                    <a:pt x="3181" y="793"/>
                  </a:lnTo>
                  <a:lnTo>
                    <a:pt x="3126" y="834"/>
                  </a:lnTo>
                  <a:lnTo>
                    <a:pt x="3035" y="897"/>
                  </a:lnTo>
                  <a:lnTo>
                    <a:pt x="2948" y="957"/>
                  </a:lnTo>
                  <a:lnTo>
                    <a:pt x="2866" y="1014"/>
                  </a:lnTo>
                  <a:lnTo>
                    <a:pt x="2789" y="1068"/>
                  </a:lnTo>
                  <a:lnTo>
                    <a:pt x="2716" y="1118"/>
                  </a:lnTo>
                  <a:lnTo>
                    <a:pt x="2648" y="1165"/>
                  </a:lnTo>
                  <a:lnTo>
                    <a:pt x="2584" y="1210"/>
                  </a:lnTo>
                  <a:lnTo>
                    <a:pt x="2524" y="1250"/>
                  </a:lnTo>
                  <a:lnTo>
                    <a:pt x="2469" y="1288"/>
                  </a:lnTo>
                  <a:lnTo>
                    <a:pt x="2419" y="1323"/>
                  </a:lnTo>
                  <a:lnTo>
                    <a:pt x="2377" y="1352"/>
                  </a:lnTo>
                  <a:lnTo>
                    <a:pt x="2339" y="1379"/>
                  </a:lnTo>
                  <a:lnTo>
                    <a:pt x="2304" y="1403"/>
                  </a:lnTo>
                  <a:lnTo>
                    <a:pt x="2274" y="1423"/>
                  </a:lnTo>
                  <a:lnTo>
                    <a:pt x="2246" y="1442"/>
                  </a:lnTo>
                  <a:lnTo>
                    <a:pt x="2223" y="1458"/>
                  </a:lnTo>
                  <a:lnTo>
                    <a:pt x="2216" y="1463"/>
                  </a:lnTo>
                  <a:lnTo>
                    <a:pt x="2207" y="1470"/>
                  </a:lnTo>
                  <a:lnTo>
                    <a:pt x="2195" y="1479"/>
                  </a:lnTo>
                  <a:lnTo>
                    <a:pt x="2179" y="1489"/>
                  </a:lnTo>
                  <a:lnTo>
                    <a:pt x="2162" y="1502"/>
                  </a:lnTo>
                  <a:lnTo>
                    <a:pt x="2142" y="1516"/>
                  </a:lnTo>
                  <a:lnTo>
                    <a:pt x="2111" y="1538"/>
                  </a:lnTo>
                  <a:lnTo>
                    <a:pt x="2084" y="1558"/>
                  </a:lnTo>
                  <a:lnTo>
                    <a:pt x="2060" y="1575"/>
                  </a:lnTo>
                  <a:lnTo>
                    <a:pt x="2038" y="1589"/>
                  </a:lnTo>
                  <a:lnTo>
                    <a:pt x="2008" y="1609"/>
                  </a:lnTo>
                  <a:lnTo>
                    <a:pt x="1974" y="1630"/>
                  </a:lnTo>
                  <a:lnTo>
                    <a:pt x="1937" y="1652"/>
                  </a:lnTo>
                  <a:lnTo>
                    <a:pt x="1899" y="1673"/>
                  </a:lnTo>
                  <a:lnTo>
                    <a:pt x="1862" y="1690"/>
                  </a:lnTo>
                  <a:lnTo>
                    <a:pt x="1826" y="1704"/>
                  </a:lnTo>
                  <a:lnTo>
                    <a:pt x="1793" y="1713"/>
                  </a:lnTo>
                  <a:lnTo>
                    <a:pt x="1760" y="1720"/>
                  </a:lnTo>
                  <a:lnTo>
                    <a:pt x="1730" y="1721"/>
                  </a:lnTo>
                  <a:lnTo>
                    <a:pt x="1726" y="1721"/>
                  </a:lnTo>
                  <a:lnTo>
                    <a:pt x="1696" y="1720"/>
                  </a:lnTo>
                  <a:lnTo>
                    <a:pt x="1663" y="1713"/>
                  </a:lnTo>
                  <a:lnTo>
                    <a:pt x="1630" y="1704"/>
                  </a:lnTo>
                  <a:lnTo>
                    <a:pt x="1594" y="1690"/>
                  </a:lnTo>
                  <a:lnTo>
                    <a:pt x="1557" y="1673"/>
                  </a:lnTo>
                  <a:lnTo>
                    <a:pt x="1519" y="1652"/>
                  </a:lnTo>
                  <a:lnTo>
                    <a:pt x="1482" y="1630"/>
                  </a:lnTo>
                  <a:lnTo>
                    <a:pt x="1448" y="1609"/>
                  </a:lnTo>
                  <a:lnTo>
                    <a:pt x="1418" y="1589"/>
                  </a:lnTo>
                  <a:lnTo>
                    <a:pt x="1396" y="1575"/>
                  </a:lnTo>
                  <a:lnTo>
                    <a:pt x="1372" y="1558"/>
                  </a:lnTo>
                  <a:lnTo>
                    <a:pt x="1345" y="1538"/>
                  </a:lnTo>
                  <a:lnTo>
                    <a:pt x="1314" y="1516"/>
                  </a:lnTo>
                  <a:lnTo>
                    <a:pt x="1294" y="1502"/>
                  </a:lnTo>
                  <a:lnTo>
                    <a:pt x="1277" y="1489"/>
                  </a:lnTo>
                  <a:lnTo>
                    <a:pt x="1261" y="1479"/>
                  </a:lnTo>
                  <a:lnTo>
                    <a:pt x="1249" y="1470"/>
                  </a:lnTo>
                  <a:lnTo>
                    <a:pt x="1240" y="1463"/>
                  </a:lnTo>
                  <a:lnTo>
                    <a:pt x="1233" y="1458"/>
                  </a:lnTo>
                  <a:lnTo>
                    <a:pt x="1190" y="1429"/>
                  </a:lnTo>
                  <a:lnTo>
                    <a:pt x="1144" y="1396"/>
                  </a:lnTo>
                  <a:lnTo>
                    <a:pt x="1092" y="1361"/>
                  </a:lnTo>
                  <a:lnTo>
                    <a:pt x="1038" y="1322"/>
                  </a:lnTo>
                  <a:lnTo>
                    <a:pt x="982" y="1285"/>
                  </a:lnTo>
                  <a:lnTo>
                    <a:pt x="925" y="1244"/>
                  </a:lnTo>
                  <a:lnTo>
                    <a:pt x="862" y="1201"/>
                  </a:lnTo>
                  <a:lnTo>
                    <a:pt x="797" y="1155"/>
                  </a:lnTo>
                  <a:lnTo>
                    <a:pt x="727" y="1107"/>
                  </a:lnTo>
                  <a:lnTo>
                    <a:pt x="669" y="1068"/>
                  </a:lnTo>
                  <a:lnTo>
                    <a:pt x="616" y="1031"/>
                  </a:lnTo>
                  <a:lnTo>
                    <a:pt x="567" y="997"/>
                  </a:lnTo>
                  <a:lnTo>
                    <a:pt x="523" y="966"/>
                  </a:lnTo>
                  <a:lnTo>
                    <a:pt x="482" y="938"/>
                  </a:lnTo>
                  <a:lnTo>
                    <a:pt x="446" y="913"/>
                  </a:lnTo>
                  <a:lnTo>
                    <a:pt x="415" y="891"/>
                  </a:lnTo>
                  <a:lnTo>
                    <a:pt x="387" y="873"/>
                  </a:lnTo>
                  <a:lnTo>
                    <a:pt x="364" y="856"/>
                  </a:lnTo>
                  <a:lnTo>
                    <a:pt x="346" y="844"/>
                  </a:lnTo>
                  <a:lnTo>
                    <a:pt x="332" y="834"/>
                  </a:lnTo>
                  <a:lnTo>
                    <a:pt x="285" y="799"/>
                  </a:lnTo>
                  <a:lnTo>
                    <a:pt x="238" y="760"/>
                  </a:lnTo>
                  <a:lnTo>
                    <a:pt x="193" y="715"/>
                  </a:lnTo>
                  <a:lnTo>
                    <a:pt x="149" y="666"/>
                  </a:lnTo>
                  <a:lnTo>
                    <a:pt x="106" y="612"/>
                  </a:lnTo>
                  <a:lnTo>
                    <a:pt x="73" y="565"/>
                  </a:lnTo>
                  <a:lnTo>
                    <a:pt x="47" y="520"/>
                  </a:lnTo>
                  <a:lnTo>
                    <a:pt x="26" y="475"/>
                  </a:lnTo>
                  <a:lnTo>
                    <a:pt x="12" y="433"/>
                  </a:lnTo>
                  <a:lnTo>
                    <a:pt x="3" y="391"/>
                  </a:lnTo>
                  <a:lnTo>
                    <a:pt x="0" y="350"/>
                  </a:lnTo>
                  <a:lnTo>
                    <a:pt x="2" y="301"/>
                  </a:lnTo>
                  <a:lnTo>
                    <a:pt x="8" y="255"/>
                  </a:lnTo>
                  <a:lnTo>
                    <a:pt x="20" y="213"/>
                  </a:lnTo>
                  <a:lnTo>
                    <a:pt x="36" y="172"/>
                  </a:lnTo>
                  <a:lnTo>
                    <a:pt x="56" y="134"/>
                  </a:lnTo>
                  <a:lnTo>
                    <a:pt x="80" y="100"/>
                  </a:lnTo>
                  <a:lnTo>
                    <a:pt x="105" y="74"/>
                  </a:lnTo>
                  <a:lnTo>
                    <a:pt x="131" y="51"/>
                  </a:lnTo>
                  <a:lnTo>
                    <a:pt x="161" y="33"/>
                  </a:lnTo>
                  <a:lnTo>
                    <a:pt x="194" y="19"/>
                  </a:lnTo>
                  <a:lnTo>
                    <a:pt x="229" y="8"/>
                  </a:lnTo>
                  <a:lnTo>
                    <a:pt x="268" y="2"/>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60" name="Group 255"/>
          <p:cNvGrpSpPr>
            <a:grpSpLocks noChangeAspect="1"/>
          </p:cNvGrpSpPr>
          <p:nvPr/>
        </p:nvGrpSpPr>
        <p:grpSpPr>
          <a:xfrm>
            <a:off x="7714917" y="3297790"/>
            <a:ext cx="248315" cy="248210"/>
            <a:chOff x="-200025" y="768351"/>
            <a:chExt cx="3762375" cy="3760788"/>
          </a:xfrm>
          <a:solidFill>
            <a:srgbClr val="F2BB61"/>
          </a:solidFill>
        </p:grpSpPr>
        <p:sp>
          <p:nvSpPr>
            <p:cNvPr id="61" name="Freeform 27"/>
            <p:cNvSpPr>
              <a:spLocks noEditPoints="1"/>
            </p:cNvSpPr>
            <p:nvPr/>
          </p:nvSpPr>
          <p:spPr bwMode="auto">
            <a:xfrm>
              <a:off x="-200025" y="768351"/>
              <a:ext cx="3762375" cy="3760788"/>
            </a:xfrm>
            <a:custGeom>
              <a:avLst/>
              <a:gdLst>
                <a:gd name="T0" fmla="*/ 3068 w 4740"/>
                <a:gd name="T1" fmla="*/ 1025 h 4737"/>
                <a:gd name="T2" fmla="*/ 2844 w 4740"/>
                <a:gd name="T3" fmla="*/ 1224 h 4737"/>
                <a:gd name="T4" fmla="*/ 2777 w 4740"/>
                <a:gd name="T5" fmla="*/ 1503 h 4737"/>
                <a:gd name="T6" fmla="*/ 2877 w 4740"/>
                <a:gd name="T7" fmla="*/ 1774 h 4737"/>
                <a:gd name="T8" fmla="*/ 3123 w 4740"/>
                <a:gd name="T9" fmla="*/ 1943 h 4737"/>
                <a:gd name="T10" fmla="*/ 3408 w 4740"/>
                <a:gd name="T11" fmla="*/ 1943 h 4737"/>
                <a:gd name="T12" fmla="*/ 3653 w 4740"/>
                <a:gd name="T13" fmla="*/ 1774 h 4737"/>
                <a:gd name="T14" fmla="*/ 3754 w 4740"/>
                <a:gd name="T15" fmla="*/ 1503 h 4737"/>
                <a:gd name="T16" fmla="*/ 3686 w 4740"/>
                <a:gd name="T17" fmla="*/ 1224 h 4737"/>
                <a:gd name="T18" fmla="*/ 3463 w 4740"/>
                <a:gd name="T19" fmla="*/ 1025 h 4737"/>
                <a:gd name="T20" fmla="*/ 4675 w 4740"/>
                <a:gd name="T21" fmla="*/ 2 h 4737"/>
                <a:gd name="T22" fmla="*/ 4740 w 4740"/>
                <a:gd name="T23" fmla="*/ 89 h 4737"/>
                <a:gd name="T24" fmla="*/ 4731 w 4740"/>
                <a:gd name="T25" fmla="*/ 240 h 4737"/>
                <a:gd name="T26" fmla="*/ 4679 w 4740"/>
                <a:gd name="T27" fmla="*/ 584 h 4737"/>
                <a:gd name="T28" fmla="*/ 4551 w 4740"/>
                <a:gd name="T29" fmla="*/ 1047 h 4737"/>
                <a:gd name="T30" fmla="*/ 4310 w 4740"/>
                <a:gd name="T31" fmla="*/ 1547 h 4737"/>
                <a:gd name="T32" fmla="*/ 3124 w 4740"/>
                <a:gd name="T33" fmla="*/ 2811 h 4737"/>
                <a:gd name="T34" fmla="*/ 3163 w 4740"/>
                <a:gd name="T35" fmla="*/ 2968 h 4737"/>
                <a:gd name="T36" fmla="*/ 3173 w 4740"/>
                <a:gd name="T37" fmla="*/ 3212 h 4737"/>
                <a:gd name="T38" fmla="*/ 3114 w 4740"/>
                <a:gd name="T39" fmla="*/ 3537 h 4737"/>
                <a:gd name="T40" fmla="*/ 2945 w 4740"/>
                <a:gd name="T41" fmla="*/ 3935 h 4737"/>
                <a:gd name="T42" fmla="*/ 2627 w 4740"/>
                <a:gd name="T43" fmla="*/ 4399 h 4737"/>
                <a:gd name="T44" fmla="*/ 2324 w 4740"/>
                <a:gd name="T45" fmla="*/ 4726 h 4737"/>
                <a:gd name="T46" fmla="*/ 2220 w 4740"/>
                <a:gd name="T47" fmla="*/ 4713 h 4737"/>
                <a:gd name="T48" fmla="*/ 2196 w 4740"/>
                <a:gd name="T49" fmla="*/ 4632 h 4737"/>
                <a:gd name="T50" fmla="*/ 2230 w 4740"/>
                <a:gd name="T51" fmla="*/ 4551 h 4737"/>
                <a:gd name="T52" fmla="*/ 2302 w 4740"/>
                <a:gd name="T53" fmla="*/ 4353 h 4737"/>
                <a:gd name="T54" fmla="*/ 2364 w 4740"/>
                <a:gd name="T55" fmla="*/ 4076 h 4737"/>
                <a:gd name="T56" fmla="*/ 2357 w 4740"/>
                <a:gd name="T57" fmla="*/ 3789 h 4737"/>
                <a:gd name="T58" fmla="*/ 2069 w 4740"/>
                <a:gd name="T59" fmla="*/ 3866 h 4737"/>
                <a:gd name="T60" fmla="*/ 2011 w 4740"/>
                <a:gd name="T61" fmla="*/ 3893 h 4737"/>
                <a:gd name="T62" fmla="*/ 1855 w 4740"/>
                <a:gd name="T63" fmla="*/ 3922 h 4737"/>
                <a:gd name="T64" fmla="*/ 1610 w 4740"/>
                <a:gd name="T65" fmla="*/ 3887 h 4737"/>
                <a:gd name="T66" fmla="*/ 1293 w 4740"/>
                <a:gd name="T67" fmla="*/ 3712 h 4737"/>
                <a:gd name="T68" fmla="*/ 976 w 4740"/>
                <a:gd name="T69" fmla="*/ 3376 h 4737"/>
                <a:gd name="T70" fmla="*/ 833 w 4740"/>
                <a:gd name="T71" fmla="*/ 3072 h 4737"/>
                <a:gd name="T72" fmla="*/ 817 w 4740"/>
                <a:gd name="T73" fmla="*/ 2843 h 4737"/>
                <a:gd name="T74" fmla="*/ 852 w 4740"/>
                <a:gd name="T75" fmla="*/ 2708 h 4737"/>
                <a:gd name="T76" fmla="*/ 879 w 4740"/>
                <a:gd name="T77" fmla="*/ 2661 h 4737"/>
                <a:gd name="T78" fmla="*/ 892 w 4740"/>
                <a:gd name="T79" fmla="*/ 2371 h 4737"/>
                <a:gd name="T80" fmla="*/ 601 w 4740"/>
                <a:gd name="T81" fmla="*/ 2383 h 4737"/>
                <a:gd name="T82" fmla="*/ 336 w 4740"/>
                <a:gd name="T83" fmla="*/ 2451 h 4737"/>
                <a:gd name="T84" fmla="*/ 160 w 4740"/>
                <a:gd name="T85" fmla="*/ 2519 h 4737"/>
                <a:gd name="T86" fmla="*/ 82 w 4740"/>
                <a:gd name="T87" fmla="*/ 2545 h 4737"/>
                <a:gd name="T88" fmla="*/ 16 w 4740"/>
                <a:gd name="T89" fmla="*/ 2507 h 4737"/>
                <a:gd name="T90" fmla="*/ 25 w 4740"/>
                <a:gd name="T91" fmla="*/ 2395 h 4737"/>
                <a:gd name="T92" fmla="*/ 528 w 4740"/>
                <a:gd name="T93" fmla="*/ 1966 h 4737"/>
                <a:gd name="T94" fmla="*/ 967 w 4740"/>
                <a:gd name="T95" fmla="*/ 1711 h 4737"/>
                <a:gd name="T96" fmla="*/ 1338 w 4740"/>
                <a:gd name="T97" fmla="*/ 1591 h 4737"/>
                <a:gd name="T98" fmla="*/ 1632 w 4740"/>
                <a:gd name="T99" fmla="*/ 1564 h 4737"/>
                <a:gd name="T100" fmla="*/ 1844 w 4740"/>
                <a:gd name="T101" fmla="*/ 1590 h 4737"/>
                <a:gd name="T102" fmla="*/ 2905 w 4740"/>
                <a:gd name="T103" fmla="*/ 642 h 4737"/>
                <a:gd name="T104" fmla="*/ 3392 w 4740"/>
                <a:gd name="T105" fmla="*/ 318 h 4737"/>
                <a:gd name="T106" fmla="*/ 3887 w 4740"/>
                <a:gd name="T107" fmla="*/ 126 h 4737"/>
                <a:gd name="T108" fmla="*/ 4312 w 4740"/>
                <a:gd name="T109" fmla="*/ 33 h 4737"/>
                <a:gd name="T110" fmla="*/ 4589 w 4740"/>
                <a:gd name="T111" fmla="*/ 2 h 4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40" h="4737">
                  <a:moveTo>
                    <a:pt x="3294" y="985"/>
                  </a:moveTo>
                  <a:lnTo>
                    <a:pt x="3236" y="985"/>
                  </a:lnTo>
                  <a:lnTo>
                    <a:pt x="3179" y="992"/>
                  </a:lnTo>
                  <a:lnTo>
                    <a:pt x="3123" y="1005"/>
                  </a:lnTo>
                  <a:lnTo>
                    <a:pt x="3068" y="1025"/>
                  </a:lnTo>
                  <a:lnTo>
                    <a:pt x="3014" y="1053"/>
                  </a:lnTo>
                  <a:lnTo>
                    <a:pt x="2965" y="1087"/>
                  </a:lnTo>
                  <a:lnTo>
                    <a:pt x="2919" y="1127"/>
                  </a:lnTo>
                  <a:lnTo>
                    <a:pt x="2877" y="1174"/>
                  </a:lnTo>
                  <a:lnTo>
                    <a:pt x="2844" y="1224"/>
                  </a:lnTo>
                  <a:lnTo>
                    <a:pt x="2817" y="1276"/>
                  </a:lnTo>
                  <a:lnTo>
                    <a:pt x="2797" y="1331"/>
                  </a:lnTo>
                  <a:lnTo>
                    <a:pt x="2782" y="1388"/>
                  </a:lnTo>
                  <a:lnTo>
                    <a:pt x="2777" y="1444"/>
                  </a:lnTo>
                  <a:lnTo>
                    <a:pt x="2777" y="1503"/>
                  </a:lnTo>
                  <a:lnTo>
                    <a:pt x="2782" y="1561"/>
                  </a:lnTo>
                  <a:lnTo>
                    <a:pt x="2797" y="1617"/>
                  </a:lnTo>
                  <a:lnTo>
                    <a:pt x="2817" y="1672"/>
                  </a:lnTo>
                  <a:lnTo>
                    <a:pt x="2844" y="1724"/>
                  </a:lnTo>
                  <a:lnTo>
                    <a:pt x="2877" y="1774"/>
                  </a:lnTo>
                  <a:lnTo>
                    <a:pt x="2919" y="1820"/>
                  </a:lnTo>
                  <a:lnTo>
                    <a:pt x="2965" y="1861"/>
                  </a:lnTo>
                  <a:lnTo>
                    <a:pt x="3014" y="1895"/>
                  </a:lnTo>
                  <a:lnTo>
                    <a:pt x="3068" y="1923"/>
                  </a:lnTo>
                  <a:lnTo>
                    <a:pt x="3123" y="1943"/>
                  </a:lnTo>
                  <a:lnTo>
                    <a:pt x="3179" y="1956"/>
                  </a:lnTo>
                  <a:lnTo>
                    <a:pt x="3236" y="1963"/>
                  </a:lnTo>
                  <a:lnTo>
                    <a:pt x="3294" y="1963"/>
                  </a:lnTo>
                  <a:lnTo>
                    <a:pt x="3352" y="1956"/>
                  </a:lnTo>
                  <a:lnTo>
                    <a:pt x="3408" y="1943"/>
                  </a:lnTo>
                  <a:lnTo>
                    <a:pt x="3463" y="1923"/>
                  </a:lnTo>
                  <a:lnTo>
                    <a:pt x="3516" y="1895"/>
                  </a:lnTo>
                  <a:lnTo>
                    <a:pt x="3565" y="1861"/>
                  </a:lnTo>
                  <a:lnTo>
                    <a:pt x="3611" y="1820"/>
                  </a:lnTo>
                  <a:lnTo>
                    <a:pt x="3653" y="1774"/>
                  </a:lnTo>
                  <a:lnTo>
                    <a:pt x="3686" y="1724"/>
                  </a:lnTo>
                  <a:lnTo>
                    <a:pt x="3714" y="1672"/>
                  </a:lnTo>
                  <a:lnTo>
                    <a:pt x="3734" y="1617"/>
                  </a:lnTo>
                  <a:lnTo>
                    <a:pt x="3748" y="1560"/>
                  </a:lnTo>
                  <a:lnTo>
                    <a:pt x="3754" y="1503"/>
                  </a:lnTo>
                  <a:lnTo>
                    <a:pt x="3754" y="1444"/>
                  </a:lnTo>
                  <a:lnTo>
                    <a:pt x="3748" y="1388"/>
                  </a:lnTo>
                  <a:lnTo>
                    <a:pt x="3734" y="1331"/>
                  </a:lnTo>
                  <a:lnTo>
                    <a:pt x="3714" y="1276"/>
                  </a:lnTo>
                  <a:lnTo>
                    <a:pt x="3686" y="1224"/>
                  </a:lnTo>
                  <a:lnTo>
                    <a:pt x="3653" y="1174"/>
                  </a:lnTo>
                  <a:lnTo>
                    <a:pt x="3611" y="1127"/>
                  </a:lnTo>
                  <a:lnTo>
                    <a:pt x="3565" y="1087"/>
                  </a:lnTo>
                  <a:lnTo>
                    <a:pt x="3516" y="1053"/>
                  </a:lnTo>
                  <a:lnTo>
                    <a:pt x="3463" y="1025"/>
                  </a:lnTo>
                  <a:lnTo>
                    <a:pt x="3408" y="1005"/>
                  </a:lnTo>
                  <a:lnTo>
                    <a:pt x="3352" y="992"/>
                  </a:lnTo>
                  <a:lnTo>
                    <a:pt x="3294" y="985"/>
                  </a:lnTo>
                  <a:close/>
                  <a:moveTo>
                    <a:pt x="4652" y="0"/>
                  </a:moveTo>
                  <a:lnTo>
                    <a:pt x="4675" y="2"/>
                  </a:lnTo>
                  <a:lnTo>
                    <a:pt x="4697" y="11"/>
                  </a:lnTo>
                  <a:lnTo>
                    <a:pt x="4715" y="25"/>
                  </a:lnTo>
                  <a:lnTo>
                    <a:pt x="4728" y="44"/>
                  </a:lnTo>
                  <a:lnTo>
                    <a:pt x="4737" y="64"/>
                  </a:lnTo>
                  <a:lnTo>
                    <a:pt x="4740" y="89"/>
                  </a:lnTo>
                  <a:lnTo>
                    <a:pt x="4740" y="99"/>
                  </a:lnTo>
                  <a:lnTo>
                    <a:pt x="4740" y="121"/>
                  </a:lnTo>
                  <a:lnTo>
                    <a:pt x="4737" y="151"/>
                  </a:lnTo>
                  <a:lnTo>
                    <a:pt x="4736" y="191"/>
                  </a:lnTo>
                  <a:lnTo>
                    <a:pt x="4731" y="240"/>
                  </a:lnTo>
                  <a:lnTo>
                    <a:pt x="4726" y="296"/>
                  </a:lnTo>
                  <a:lnTo>
                    <a:pt x="4717" y="358"/>
                  </a:lnTo>
                  <a:lnTo>
                    <a:pt x="4707" y="429"/>
                  </a:lnTo>
                  <a:lnTo>
                    <a:pt x="4695" y="504"/>
                  </a:lnTo>
                  <a:lnTo>
                    <a:pt x="4679" y="584"/>
                  </a:lnTo>
                  <a:lnTo>
                    <a:pt x="4661" y="671"/>
                  </a:lnTo>
                  <a:lnTo>
                    <a:pt x="4639" y="760"/>
                  </a:lnTo>
                  <a:lnTo>
                    <a:pt x="4615" y="852"/>
                  </a:lnTo>
                  <a:lnTo>
                    <a:pt x="4584" y="949"/>
                  </a:lnTo>
                  <a:lnTo>
                    <a:pt x="4551" y="1047"/>
                  </a:lnTo>
                  <a:lnTo>
                    <a:pt x="4514" y="1146"/>
                  </a:lnTo>
                  <a:lnTo>
                    <a:pt x="4470" y="1247"/>
                  </a:lnTo>
                  <a:lnTo>
                    <a:pt x="4423" y="1346"/>
                  </a:lnTo>
                  <a:lnTo>
                    <a:pt x="4370" y="1447"/>
                  </a:lnTo>
                  <a:lnTo>
                    <a:pt x="4310" y="1547"/>
                  </a:lnTo>
                  <a:lnTo>
                    <a:pt x="4246" y="1645"/>
                  </a:lnTo>
                  <a:lnTo>
                    <a:pt x="4175" y="1741"/>
                  </a:lnTo>
                  <a:lnTo>
                    <a:pt x="4097" y="1833"/>
                  </a:lnTo>
                  <a:lnTo>
                    <a:pt x="4013" y="1923"/>
                  </a:lnTo>
                  <a:lnTo>
                    <a:pt x="3124" y="2811"/>
                  </a:lnTo>
                  <a:lnTo>
                    <a:pt x="3133" y="2834"/>
                  </a:lnTo>
                  <a:lnTo>
                    <a:pt x="3140" y="2863"/>
                  </a:lnTo>
                  <a:lnTo>
                    <a:pt x="3148" y="2893"/>
                  </a:lnTo>
                  <a:lnTo>
                    <a:pt x="3156" y="2929"/>
                  </a:lnTo>
                  <a:lnTo>
                    <a:pt x="3163" y="2968"/>
                  </a:lnTo>
                  <a:lnTo>
                    <a:pt x="3169" y="3010"/>
                  </a:lnTo>
                  <a:lnTo>
                    <a:pt x="3172" y="3055"/>
                  </a:lnTo>
                  <a:lnTo>
                    <a:pt x="3174" y="3104"/>
                  </a:lnTo>
                  <a:lnTo>
                    <a:pt x="3174" y="3157"/>
                  </a:lnTo>
                  <a:lnTo>
                    <a:pt x="3173" y="3212"/>
                  </a:lnTo>
                  <a:lnTo>
                    <a:pt x="3167" y="3271"/>
                  </a:lnTo>
                  <a:lnTo>
                    <a:pt x="3160" y="3333"/>
                  </a:lnTo>
                  <a:lnTo>
                    <a:pt x="3148" y="3398"/>
                  </a:lnTo>
                  <a:lnTo>
                    <a:pt x="3133" y="3465"/>
                  </a:lnTo>
                  <a:lnTo>
                    <a:pt x="3114" y="3537"/>
                  </a:lnTo>
                  <a:lnTo>
                    <a:pt x="3089" y="3611"/>
                  </a:lnTo>
                  <a:lnTo>
                    <a:pt x="3062" y="3687"/>
                  </a:lnTo>
                  <a:lnTo>
                    <a:pt x="3029" y="3768"/>
                  </a:lnTo>
                  <a:lnTo>
                    <a:pt x="2990" y="3850"/>
                  </a:lnTo>
                  <a:lnTo>
                    <a:pt x="2945" y="3935"/>
                  </a:lnTo>
                  <a:lnTo>
                    <a:pt x="2895" y="4023"/>
                  </a:lnTo>
                  <a:lnTo>
                    <a:pt x="2839" y="4113"/>
                  </a:lnTo>
                  <a:lnTo>
                    <a:pt x="2775" y="4206"/>
                  </a:lnTo>
                  <a:lnTo>
                    <a:pt x="2704" y="4301"/>
                  </a:lnTo>
                  <a:lnTo>
                    <a:pt x="2627" y="4399"/>
                  </a:lnTo>
                  <a:lnTo>
                    <a:pt x="2542" y="4499"/>
                  </a:lnTo>
                  <a:lnTo>
                    <a:pt x="2449" y="4602"/>
                  </a:lnTo>
                  <a:lnTo>
                    <a:pt x="2347" y="4707"/>
                  </a:lnTo>
                  <a:lnTo>
                    <a:pt x="2343" y="4711"/>
                  </a:lnTo>
                  <a:lnTo>
                    <a:pt x="2324" y="4726"/>
                  </a:lnTo>
                  <a:lnTo>
                    <a:pt x="2304" y="4734"/>
                  </a:lnTo>
                  <a:lnTo>
                    <a:pt x="2282" y="4737"/>
                  </a:lnTo>
                  <a:lnTo>
                    <a:pt x="2260" y="4734"/>
                  </a:lnTo>
                  <a:lnTo>
                    <a:pt x="2239" y="4727"/>
                  </a:lnTo>
                  <a:lnTo>
                    <a:pt x="2220" y="4713"/>
                  </a:lnTo>
                  <a:lnTo>
                    <a:pt x="2219" y="4711"/>
                  </a:lnTo>
                  <a:lnTo>
                    <a:pt x="2206" y="4694"/>
                  </a:lnTo>
                  <a:lnTo>
                    <a:pt x="2197" y="4675"/>
                  </a:lnTo>
                  <a:lnTo>
                    <a:pt x="2194" y="4654"/>
                  </a:lnTo>
                  <a:lnTo>
                    <a:pt x="2196" y="4632"/>
                  </a:lnTo>
                  <a:lnTo>
                    <a:pt x="2203" y="4612"/>
                  </a:lnTo>
                  <a:lnTo>
                    <a:pt x="2204" y="4606"/>
                  </a:lnTo>
                  <a:lnTo>
                    <a:pt x="2210" y="4595"/>
                  </a:lnTo>
                  <a:lnTo>
                    <a:pt x="2219" y="4576"/>
                  </a:lnTo>
                  <a:lnTo>
                    <a:pt x="2230" y="4551"/>
                  </a:lnTo>
                  <a:lnTo>
                    <a:pt x="2242" y="4521"/>
                  </a:lnTo>
                  <a:lnTo>
                    <a:pt x="2256" y="4485"/>
                  </a:lnTo>
                  <a:lnTo>
                    <a:pt x="2271" y="4445"/>
                  </a:lnTo>
                  <a:lnTo>
                    <a:pt x="2286" y="4400"/>
                  </a:lnTo>
                  <a:lnTo>
                    <a:pt x="2302" y="4353"/>
                  </a:lnTo>
                  <a:lnTo>
                    <a:pt x="2317" y="4301"/>
                  </a:lnTo>
                  <a:lnTo>
                    <a:pt x="2331" y="4247"/>
                  </a:lnTo>
                  <a:lnTo>
                    <a:pt x="2344" y="4193"/>
                  </a:lnTo>
                  <a:lnTo>
                    <a:pt x="2356" y="4135"/>
                  </a:lnTo>
                  <a:lnTo>
                    <a:pt x="2364" y="4076"/>
                  </a:lnTo>
                  <a:lnTo>
                    <a:pt x="2370" y="4018"/>
                  </a:lnTo>
                  <a:lnTo>
                    <a:pt x="2373" y="3959"/>
                  </a:lnTo>
                  <a:lnTo>
                    <a:pt x="2371" y="3902"/>
                  </a:lnTo>
                  <a:lnTo>
                    <a:pt x="2367" y="3844"/>
                  </a:lnTo>
                  <a:lnTo>
                    <a:pt x="2357" y="3789"/>
                  </a:lnTo>
                  <a:lnTo>
                    <a:pt x="2343" y="3736"/>
                  </a:lnTo>
                  <a:lnTo>
                    <a:pt x="2322" y="3686"/>
                  </a:lnTo>
                  <a:lnTo>
                    <a:pt x="2296" y="3638"/>
                  </a:lnTo>
                  <a:lnTo>
                    <a:pt x="2077" y="3857"/>
                  </a:lnTo>
                  <a:lnTo>
                    <a:pt x="2069" y="3866"/>
                  </a:lnTo>
                  <a:lnTo>
                    <a:pt x="2059" y="3871"/>
                  </a:lnTo>
                  <a:lnTo>
                    <a:pt x="2054" y="3874"/>
                  </a:lnTo>
                  <a:lnTo>
                    <a:pt x="2044" y="3879"/>
                  </a:lnTo>
                  <a:lnTo>
                    <a:pt x="2030" y="3884"/>
                  </a:lnTo>
                  <a:lnTo>
                    <a:pt x="2011" y="3893"/>
                  </a:lnTo>
                  <a:lnTo>
                    <a:pt x="1988" y="3900"/>
                  </a:lnTo>
                  <a:lnTo>
                    <a:pt x="1961" y="3907"/>
                  </a:lnTo>
                  <a:lnTo>
                    <a:pt x="1930" y="3915"/>
                  </a:lnTo>
                  <a:lnTo>
                    <a:pt x="1894" y="3919"/>
                  </a:lnTo>
                  <a:lnTo>
                    <a:pt x="1855" y="3922"/>
                  </a:lnTo>
                  <a:lnTo>
                    <a:pt x="1812" y="3923"/>
                  </a:lnTo>
                  <a:lnTo>
                    <a:pt x="1767" y="3920"/>
                  </a:lnTo>
                  <a:lnTo>
                    <a:pt x="1717" y="3915"/>
                  </a:lnTo>
                  <a:lnTo>
                    <a:pt x="1665" y="3903"/>
                  </a:lnTo>
                  <a:lnTo>
                    <a:pt x="1610" y="3887"/>
                  </a:lnTo>
                  <a:lnTo>
                    <a:pt x="1551" y="3866"/>
                  </a:lnTo>
                  <a:lnTo>
                    <a:pt x="1491" y="3838"/>
                  </a:lnTo>
                  <a:lnTo>
                    <a:pt x="1427" y="3804"/>
                  </a:lnTo>
                  <a:lnTo>
                    <a:pt x="1361" y="3762"/>
                  </a:lnTo>
                  <a:lnTo>
                    <a:pt x="1293" y="3712"/>
                  </a:lnTo>
                  <a:lnTo>
                    <a:pt x="1224" y="3653"/>
                  </a:lnTo>
                  <a:lnTo>
                    <a:pt x="1152" y="3585"/>
                  </a:lnTo>
                  <a:lnTo>
                    <a:pt x="1084" y="3513"/>
                  </a:lnTo>
                  <a:lnTo>
                    <a:pt x="1025" y="3444"/>
                  </a:lnTo>
                  <a:lnTo>
                    <a:pt x="976" y="3376"/>
                  </a:lnTo>
                  <a:lnTo>
                    <a:pt x="934" y="3310"/>
                  </a:lnTo>
                  <a:lnTo>
                    <a:pt x="900" y="3246"/>
                  </a:lnTo>
                  <a:lnTo>
                    <a:pt x="871" y="3186"/>
                  </a:lnTo>
                  <a:lnTo>
                    <a:pt x="849" y="3128"/>
                  </a:lnTo>
                  <a:lnTo>
                    <a:pt x="833" y="3072"/>
                  </a:lnTo>
                  <a:lnTo>
                    <a:pt x="823" y="3020"/>
                  </a:lnTo>
                  <a:lnTo>
                    <a:pt x="816" y="2971"/>
                  </a:lnTo>
                  <a:lnTo>
                    <a:pt x="813" y="2925"/>
                  </a:lnTo>
                  <a:lnTo>
                    <a:pt x="815" y="2882"/>
                  </a:lnTo>
                  <a:lnTo>
                    <a:pt x="817" y="2843"/>
                  </a:lnTo>
                  <a:lnTo>
                    <a:pt x="823" y="2808"/>
                  </a:lnTo>
                  <a:lnTo>
                    <a:pt x="829" y="2777"/>
                  </a:lnTo>
                  <a:lnTo>
                    <a:pt x="836" y="2749"/>
                  </a:lnTo>
                  <a:lnTo>
                    <a:pt x="845" y="2726"/>
                  </a:lnTo>
                  <a:lnTo>
                    <a:pt x="852" y="2708"/>
                  </a:lnTo>
                  <a:lnTo>
                    <a:pt x="858" y="2693"/>
                  </a:lnTo>
                  <a:lnTo>
                    <a:pt x="864" y="2683"/>
                  </a:lnTo>
                  <a:lnTo>
                    <a:pt x="865" y="2679"/>
                  </a:lnTo>
                  <a:lnTo>
                    <a:pt x="872" y="2670"/>
                  </a:lnTo>
                  <a:lnTo>
                    <a:pt x="879" y="2661"/>
                  </a:lnTo>
                  <a:lnTo>
                    <a:pt x="1100" y="2441"/>
                  </a:lnTo>
                  <a:lnTo>
                    <a:pt x="1052" y="2415"/>
                  </a:lnTo>
                  <a:lnTo>
                    <a:pt x="1000" y="2395"/>
                  </a:lnTo>
                  <a:lnTo>
                    <a:pt x="947" y="2381"/>
                  </a:lnTo>
                  <a:lnTo>
                    <a:pt x="892" y="2371"/>
                  </a:lnTo>
                  <a:lnTo>
                    <a:pt x="836" y="2366"/>
                  </a:lnTo>
                  <a:lnTo>
                    <a:pt x="777" y="2365"/>
                  </a:lnTo>
                  <a:lnTo>
                    <a:pt x="719" y="2368"/>
                  </a:lnTo>
                  <a:lnTo>
                    <a:pt x="660" y="2373"/>
                  </a:lnTo>
                  <a:lnTo>
                    <a:pt x="601" y="2383"/>
                  </a:lnTo>
                  <a:lnTo>
                    <a:pt x="545" y="2394"/>
                  </a:lnTo>
                  <a:lnTo>
                    <a:pt x="489" y="2407"/>
                  </a:lnTo>
                  <a:lnTo>
                    <a:pt x="435" y="2421"/>
                  </a:lnTo>
                  <a:lnTo>
                    <a:pt x="385" y="2435"/>
                  </a:lnTo>
                  <a:lnTo>
                    <a:pt x="336" y="2451"/>
                  </a:lnTo>
                  <a:lnTo>
                    <a:pt x="291" y="2467"/>
                  </a:lnTo>
                  <a:lnTo>
                    <a:pt x="251" y="2481"/>
                  </a:lnTo>
                  <a:lnTo>
                    <a:pt x="216" y="2496"/>
                  </a:lnTo>
                  <a:lnTo>
                    <a:pt x="186" y="2509"/>
                  </a:lnTo>
                  <a:lnTo>
                    <a:pt x="160" y="2519"/>
                  </a:lnTo>
                  <a:lnTo>
                    <a:pt x="141" y="2528"/>
                  </a:lnTo>
                  <a:lnTo>
                    <a:pt x="130" y="2533"/>
                  </a:lnTo>
                  <a:lnTo>
                    <a:pt x="125" y="2535"/>
                  </a:lnTo>
                  <a:lnTo>
                    <a:pt x="104" y="2542"/>
                  </a:lnTo>
                  <a:lnTo>
                    <a:pt x="82" y="2545"/>
                  </a:lnTo>
                  <a:lnTo>
                    <a:pt x="62" y="2540"/>
                  </a:lnTo>
                  <a:lnTo>
                    <a:pt x="42" y="2532"/>
                  </a:lnTo>
                  <a:lnTo>
                    <a:pt x="25" y="2519"/>
                  </a:lnTo>
                  <a:lnTo>
                    <a:pt x="20" y="2513"/>
                  </a:lnTo>
                  <a:lnTo>
                    <a:pt x="16" y="2507"/>
                  </a:lnTo>
                  <a:lnTo>
                    <a:pt x="4" y="2486"/>
                  </a:lnTo>
                  <a:lnTo>
                    <a:pt x="0" y="2461"/>
                  </a:lnTo>
                  <a:lnTo>
                    <a:pt x="1" y="2438"/>
                  </a:lnTo>
                  <a:lnTo>
                    <a:pt x="10" y="2415"/>
                  </a:lnTo>
                  <a:lnTo>
                    <a:pt x="25" y="2395"/>
                  </a:lnTo>
                  <a:lnTo>
                    <a:pt x="130" y="2294"/>
                  </a:lnTo>
                  <a:lnTo>
                    <a:pt x="232" y="2201"/>
                  </a:lnTo>
                  <a:lnTo>
                    <a:pt x="333" y="2114"/>
                  </a:lnTo>
                  <a:lnTo>
                    <a:pt x="431" y="2036"/>
                  </a:lnTo>
                  <a:lnTo>
                    <a:pt x="528" y="1966"/>
                  </a:lnTo>
                  <a:lnTo>
                    <a:pt x="620" y="1902"/>
                  </a:lnTo>
                  <a:lnTo>
                    <a:pt x="711" y="1845"/>
                  </a:lnTo>
                  <a:lnTo>
                    <a:pt x="799" y="1794"/>
                  </a:lnTo>
                  <a:lnTo>
                    <a:pt x="885" y="1750"/>
                  </a:lnTo>
                  <a:lnTo>
                    <a:pt x="967" y="1711"/>
                  </a:lnTo>
                  <a:lnTo>
                    <a:pt x="1047" y="1678"/>
                  </a:lnTo>
                  <a:lnTo>
                    <a:pt x="1124" y="1649"/>
                  </a:lnTo>
                  <a:lnTo>
                    <a:pt x="1198" y="1626"/>
                  </a:lnTo>
                  <a:lnTo>
                    <a:pt x="1270" y="1606"/>
                  </a:lnTo>
                  <a:lnTo>
                    <a:pt x="1338" y="1591"/>
                  </a:lnTo>
                  <a:lnTo>
                    <a:pt x="1404" y="1580"/>
                  </a:lnTo>
                  <a:lnTo>
                    <a:pt x="1466" y="1571"/>
                  </a:lnTo>
                  <a:lnTo>
                    <a:pt x="1524" y="1567"/>
                  </a:lnTo>
                  <a:lnTo>
                    <a:pt x="1580" y="1564"/>
                  </a:lnTo>
                  <a:lnTo>
                    <a:pt x="1632" y="1564"/>
                  </a:lnTo>
                  <a:lnTo>
                    <a:pt x="1682" y="1567"/>
                  </a:lnTo>
                  <a:lnTo>
                    <a:pt x="1727" y="1571"/>
                  </a:lnTo>
                  <a:lnTo>
                    <a:pt x="1769" y="1577"/>
                  </a:lnTo>
                  <a:lnTo>
                    <a:pt x="1808" y="1583"/>
                  </a:lnTo>
                  <a:lnTo>
                    <a:pt x="1844" y="1590"/>
                  </a:lnTo>
                  <a:lnTo>
                    <a:pt x="1874" y="1598"/>
                  </a:lnTo>
                  <a:lnTo>
                    <a:pt x="1903" y="1607"/>
                  </a:lnTo>
                  <a:lnTo>
                    <a:pt x="1926" y="1614"/>
                  </a:lnTo>
                  <a:lnTo>
                    <a:pt x="2815" y="726"/>
                  </a:lnTo>
                  <a:lnTo>
                    <a:pt x="2905" y="642"/>
                  </a:lnTo>
                  <a:lnTo>
                    <a:pt x="2999" y="564"/>
                  </a:lnTo>
                  <a:lnTo>
                    <a:pt x="3094" y="494"/>
                  </a:lnTo>
                  <a:lnTo>
                    <a:pt x="3192" y="429"/>
                  </a:lnTo>
                  <a:lnTo>
                    <a:pt x="3291" y="370"/>
                  </a:lnTo>
                  <a:lnTo>
                    <a:pt x="3392" y="318"/>
                  </a:lnTo>
                  <a:lnTo>
                    <a:pt x="3493" y="269"/>
                  </a:lnTo>
                  <a:lnTo>
                    <a:pt x="3592" y="227"/>
                  </a:lnTo>
                  <a:lnTo>
                    <a:pt x="3692" y="188"/>
                  </a:lnTo>
                  <a:lnTo>
                    <a:pt x="3790" y="155"/>
                  </a:lnTo>
                  <a:lnTo>
                    <a:pt x="3887" y="126"/>
                  </a:lnTo>
                  <a:lnTo>
                    <a:pt x="3979" y="100"/>
                  </a:lnTo>
                  <a:lnTo>
                    <a:pt x="4070" y="79"/>
                  </a:lnTo>
                  <a:lnTo>
                    <a:pt x="4155" y="60"/>
                  </a:lnTo>
                  <a:lnTo>
                    <a:pt x="4235" y="46"/>
                  </a:lnTo>
                  <a:lnTo>
                    <a:pt x="4312" y="33"/>
                  </a:lnTo>
                  <a:lnTo>
                    <a:pt x="4381" y="23"/>
                  </a:lnTo>
                  <a:lnTo>
                    <a:pt x="4444" y="15"/>
                  </a:lnTo>
                  <a:lnTo>
                    <a:pt x="4501" y="10"/>
                  </a:lnTo>
                  <a:lnTo>
                    <a:pt x="4548" y="5"/>
                  </a:lnTo>
                  <a:lnTo>
                    <a:pt x="4589" y="2"/>
                  </a:lnTo>
                  <a:lnTo>
                    <a:pt x="4619" y="1"/>
                  </a:lnTo>
                  <a:lnTo>
                    <a:pt x="4641" y="0"/>
                  </a:lnTo>
                  <a:lnTo>
                    <a:pt x="46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62" name="Freeform 28"/>
            <p:cNvSpPr>
              <a:spLocks/>
            </p:cNvSpPr>
            <p:nvPr/>
          </p:nvSpPr>
          <p:spPr bwMode="auto">
            <a:xfrm>
              <a:off x="-50800" y="3267076"/>
              <a:ext cx="1114425" cy="1111250"/>
            </a:xfrm>
            <a:custGeom>
              <a:avLst/>
              <a:gdLst>
                <a:gd name="T0" fmla="*/ 558 w 1403"/>
                <a:gd name="T1" fmla="*/ 29 h 1400"/>
                <a:gd name="T2" fmla="*/ 507 w 1403"/>
                <a:gd name="T3" fmla="*/ 166 h 1400"/>
                <a:gd name="T4" fmla="*/ 451 w 1403"/>
                <a:gd name="T5" fmla="*/ 387 h 1400"/>
                <a:gd name="T6" fmla="*/ 416 w 1403"/>
                <a:gd name="T7" fmla="*/ 632 h 1400"/>
                <a:gd name="T8" fmla="*/ 404 w 1403"/>
                <a:gd name="T9" fmla="*/ 879 h 1400"/>
                <a:gd name="T10" fmla="*/ 402 w 1403"/>
                <a:gd name="T11" fmla="*/ 941 h 1400"/>
                <a:gd name="T12" fmla="*/ 405 w 1403"/>
                <a:gd name="T13" fmla="*/ 979 h 1400"/>
                <a:gd name="T14" fmla="*/ 421 w 1403"/>
                <a:gd name="T15" fmla="*/ 997 h 1400"/>
                <a:gd name="T16" fmla="*/ 564 w 1403"/>
                <a:gd name="T17" fmla="*/ 1000 h 1400"/>
                <a:gd name="T18" fmla="*/ 826 w 1403"/>
                <a:gd name="T19" fmla="*/ 979 h 1400"/>
                <a:gd name="T20" fmla="*/ 1061 w 1403"/>
                <a:gd name="T21" fmla="*/ 941 h 1400"/>
                <a:gd name="T22" fmla="*/ 1245 w 1403"/>
                <a:gd name="T23" fmla="*/ 890 h 1400"/>
                <a:gd name="T24" fmla="*/ 1403 w 1403"/>
                <a:gd name="T25" fmla="*/ 832 h 1400"/>
                <a:gd name="T26" fmla="*/ 1343 w 1403"/>
                <a:gd name="T27" fmla="*/ 938 h 1400"/>
                <a:gd name="T28" fmla="*/ 1267 w 1403"/>
                <a:gd name="T29" fmla="*/ 1033 h 1400"/>
                <a:gd name="T30" fmla="*/ 1147 w 1403"/>
                <a:gd name="T31" fmla="*/ 1139 h 1400"/>
                <a:gd name="T32" fmla="*/ 1013 w 1403"/>
                <a:gd name="T33" fmla="*/ 1226 h 1400"/>
                <a:gd name="T34" fmla="*/ 866 w 1403"/>
                <a:gd name="T35" fmla="*/ 1295 h 1400"/>
                <a:gd name="T36" fmla="*/ 712 w 1403"/>
                <a:gd name="T37" fmla="*/ 1345 h 1400"/>
                <a:gd name="T38" fmla="*/ 553 w 1403"/>
                <a:gd name="T39" fmla="*/ 1378 h 1400"/>
                <a:gd name="T40" fmla="*/ 395 w 1403"/>
                <a:gd name="T41" fmla="*/ 1397 h 1400"/>
                <a:gd name="T42" fmla="*/ 187 w 1403"/>
                <a:gd name="T43" fmla="*/ 1397 h 1400"/>
                <a:gd name="T44" fmla="*/ 114 w 1403"/>
                <a:gd name="T45" fmla="*/ 1378 h 1400"/>
                <a:gd name="T46" fmla="*/ 55 w 1403"/>
                <a:gd name="T47" fmla="*/ 1335 h 1400"/>
                <a:gd name="T48" fmla="*/ 14 w 1403"/>
                <a:gd name="T49" fmla="*/ 1270 h 1400"/>
                <a:gd name="T50" fmla="*/ 1 w 1403"/>
                <a:gd name="T51" fmla="*/ 1204 h 1400"/>
                <a:gd name="T52" fmla="*/ 0 w 1403"/>
                <a:gd name="T53" fmla="*/ 1134 h 1400"/>
                <a:gd name="T54" fmla="*/ 4 w 1403"/>
                <a:gd name="T55" fmla="*/ 1002 h 1400"/>
                <a:gd name="T56" fmla="*/ 29 w 1403"/>
                <a:gd name="T57" fmla="*/ 811 h 1400"/>
                <a:gd name="T58" fmla="*/ 78 w 1403"/>
                <a:gd name="T59" fmla="*/ 619 h 1400"/>
                <a:gd name="T60" fmla="*/ 153 w 1403"/>
                <a:gd name="T61" fmla="*/ 435 h 1400"/>
                <a:gd name="T62" fmla="*/ 233 w 1403"/>
                <a:gd name="T63" fmla="*/ 294 h 1400"/>
                <a:gd name="T64" fmla="*/ 313 w 1403"/>
                <a:gd name="T65" fmla="*/ 191 h 1400"/>
                <a:gd name="T66" fmla="*/ 405 w 1403"/>
                <a:gd name="T67" fmla="*/ 102 h 1400"/>
                <a:gd name="T68" fmla="*/ 512 w 1403"/>
                <a:gd name="T69" fmla="*/ 29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03" h="1400">
                  <a:moveTo>
                    <a:pt x="569" y="0"/>
                  </a:moveTo>
                  <a:lnTo>
                    <a:pt x="558" y="29"/>
                  </a:lnTo>
                  <a:lnTo>
                    <a:pt x="546" y="58"/>
                  </a:lnTo>
                  <a:lnTo>
                    <a:pt x="507" y="166"/>
                  </a:lnTo>
                  <a:lnTo>
                    <a:pt x="477" y="276"/>
                  </a:lnTo>
                  <a:lnTo>
                    <a:pt x="451" y="387"/>
                  </a:lnTo>
                  <a:lnTo>
                    <a:pt x="432" y="501"/>
                  </a:lnTo>
                  <a:lnTo>
                    <a:pt x="416" y="632"/>
                  </a:lnTo>
                  <a:lnTo>
                    <a:pt x="408" y="763"/>
                  </a:lnTo>
                  <a:lnTo>
                    <a:pt x="404" y="879"/>
                  </a:lnTo>
                  <a:lnTo>
                    <a:pt x="402" y="907"/>
                  </a:lnTo>
                  <a:lnTo>
                    <a:pt x="402" y="941"/>
                  </a:lnTo>
                  <a:lnTo>
                    <a:pt x="402" y="969"/>
                  </a:lnTo>
                  <a:lnTo>
                    <a:pt x="405" y="979"/>
                  </a:lnTo>
                  <a:lnTo>
                    <a:pt x="411" y="989"/>
                  </a:lnTo>
                  <a:lnTo>
                    <a:pt x="421" y="997"/>
                  </a:lnTo>
                  <a:lnTo>
                    <a:pt x="432" y="1000"/>
                  </a:lnTo>
                  <a:lnTo>
                    <a:pt x="564" y="1000"/>
                  </a:lnTo>
                  <a:lnTo>
                    <a:pt x="695" y="992"/>
                  </a:lnTo>
                  <a:lnTo>
                    <a:pt x="826" y="979"/>
                  </a:lnTo>
                  <a:lnTo>
                    <a:pt x="956" y="961"/>
                  </a:lnTo>
                  <a:lnTo>
                    <a:pt x="1061" y="941"/>
                  </a:lnTo>
                  <a:lnTo>
                    <a:pt x="1166" y="915"/>
                  </a:lnTo>
                  <a:lnTo>
                    <a:pt x="1245" y="890"/>
                  </a:lnTo>
                  <a:lnTo>
                    <a:pt x="1325" y="861"/>
                  </a:lnTo>
                  <a:lnTo>
                    <a:pt x="1403" y="832"/>
                  </a:lnTo>
                  <a:lnTo>
                    <a:pt x="1375" y="887"/>
                  </a:lnTo>
                  <a:lnTo>
                    <a:pt x="1343" y="938"/>
                  </a:lnTo>
                  <a:lnTo>
                    <a:pt x="1307" y="985"/>
                  </a:lnTo>
                  <a:lnTo>
                    <a:pt x="1267" y="1033"/>
                  </a:lnTo>
                  <a:lnTo>
                    <a:pt x="1209" y="1087"/>
                  </a:lnTo>
                  <a:lnTo>
                    <a:pt x="1147" y="1139"/>
                  </a:lnTo>
                  <a:lnTo>
                    <a:pt x="1082" y="1185"/>
                  </a:lnTo>
                  <a:lnTo>
                    <a:pt x="1013" y="1226"/>
                  </a:lnTo>
                  <a:lnTo>
                    <a:pt x="941" y="1263"/>
                  </a:lnTo>
                  <a:lnTo>
                    <a:pt x="866" y="1295"/>
                  </a:lnTo>
                  <a:lnTo>
                    <a:pt x="790" y="1322"/>
                  </a:lnTo>
                  <a:lnTo>
                    <a:pt x="712" y="1345"/>
                  </a:lnTo>
                  <a:lnTo>
                    <a:pt x="633" y="1364"/>
                  </a:lnTo>
                  <a:lnTo>
                    <a:pt x="553" y="1378"/>
                  </a:lnTo>
                  <a:lnTo>
                    <a:pt x="474" y="1390"/>
                  </a:lnTo>
                  <a:lnTo>
                    <a:pt x="395" y="1397"/>
                  </a:lnTo>
                  <a:lnTo>
                    <a:pt x="291" y="1400"/>
                  </a:lnTo>
                  <a:lnTo>
                    <a:pt x="187" y="1397"/>
                  </a:lnTo>
                  <a:lnTo>
                    <a:pt x="148" y="1391"/>
                  </a:lnTo>
                  <a:lnTo>
                    <a:pt x="114" y="1378"/>
                  </a:lnTo>
                  <a:lnTo>
                    <a:pt x="82" y="1360"/>
                  </a:lnTo>
                  <a:lnTo>
                    <a:pt x="55" y="1335"/>
                  </a:lnTo>
                  <a:lnTo>
                    <a:pt x="32" y="1305"/>
                  </a:lnTo>
                  <a:lnTo>
                    <a:pt x="14" y="1270"/>
                  </a:lnTo>
                  <a:lnTo>
                    <a:pt x="6" y="1237"/>
                  </a:lnTo>
                  <a:lnTo>
                    <a:pt x="1" y="1204"/>
                  </a:lnTo>
                  <a:lnTo>
                    <a:pt x="0" y="1168"/>
                  </a:lnTo>
                  <a:lnTo>
                    <a:pt x="0" y="1134"/>
                  </a:lnTo>
                  <a:lnTo>
                    <a:pt x="0" y="1100"/>
                  </a:lnTo>
                  <a:lnTo>
                    <a:pt x="4" y="1002"/>
                  </a:lnTo>
                  <a:lnTo>
                    <a:pt x="14" y="906"/>
                  </a:lnTo>
                  <a:lnTo>
                    <a:pt x="29" y="811"/>
                  </a:lnTo>
                  <a:lnTo>
                    <a:pt x="50" y="714"/>
                  </a:lnTo>
                  <a:lnTo>
                    <a:pt x="78" y="619"/>
                  </a:lnTo>
                  <a:lnTo>
                    <a:pt x="111" y="526"/>
                  </a:lnTo>
                  <a:lnTo>
                    <a:pt x="153" y="435"/>
                  </a:lnTo>
                  <a:lnTo>
                    <a:pt x="199" y="348"/>
                  </a:lnTo>
                  <a:lnTo>
                    <a:pt x="233" y="294"/>
                  </a:lnTo>
                  <a:lnTo>
                    <a:pt x="272" y="242"/>
                  </a:lnTo>
                  <a:lnTo>
                    <a:pt x="313" y="191"/>
                  </a:lnTo>
                  <a:lnTo>
                    <a:pt x="357" y="145"/>
                  </a:lnTo>
                  <a:lnTo>
                    <a:pt x="405" y="102"/>
                  </a:lnTo>
                  <a:lnTo>
                    <a:pt x="457" y="62"/>
                  </a:lnTo>
                  <a:lnTo>
                    <a:pt x="512" y="29"/>
                  </a:lnTo>
                  <a:lnTo>
                    <a:pt x="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spTree>
    <p:extLst>
      <p:ext uri="{BB962C8B-B14F-4D97-AF65-F5344CB8AC3E}">
        <p14:creationId xmlns:p14="http://schemas.microsoft.com/office/powerpoint/2010/main" val="15830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strVal val="#ppt_w+.3"/>
                                          </p:val>
                                        </p:tav>
                                        <p:tav tm="100000">
                                          <p:val>
                                            <p:strVal val="#ppt_w"/>
                                          </p:val>
                                        </p:tav>
                                      </p:tavLst>
                                    </p:anim>
                                    <p:anim calcmode="lin" valueType="num">
                                      <p:cBhvr>
                                        <p:cTn id="8" dur="500" fill="hold"/>
                                        <p:tgtEl>
                                          <p:spTgt spid="54"/>
                                        </p:tgtEl>
                                        <p:attrNameLst>
                                          <p:attrName>ppt_h</p:attrName>
                                        </p:attrNameLst>
                                      </p:cBhvr>
                                      <p:tavLst>
                                        <p:tav tm="0">
                                          <p:val>
                                            <p:strVal val="#ppt_h"/>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250"/>
                                        <p:tgtEl>
                                          <p:spTgt spid="55"/>
                                        </p:tgtEl>
                                      </p:cBhvr>
                                    </p:animEffect>
                                  </p:childTnLst>
                                </p:cTn>
                              </p:par>
                            </p:childTnLst>
                          </p:cTn>
                        </p:par>
                        <p:par>
                          <p:cTn id="14" fill="hold">
                            <p:stCondLst>
                              <p:cond delay="750"/>
                            </p:stCondLst>
                            <p:childTnLst>
                              <p:par>
                                <p:cTn id="15" presetID="53" presetClass="entr" presetSubtype="16"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250" fill="hold"/>
                                        <p:tgtEl>
                                          <p:spTgt spid="47"/>
                                        </p:tgtEl>
                                        <p:attrNameLst>
                                          <p:attrName>ppt_w</p:attrName>
                                        </p:attrNameLst>
                                      </p:cBhvr>
                                      <p:tavLst>
                                        <p:tav tm="0">
                                          <p:val>
                                            <p:fltVal val="0"/>
                                          </p:val>
                                        </p:tav>
                                        <p:tav tm="100000">
                                          <p:val>
                                            <p:strVal val="#ppt_w"/>
                                          </p:val>
                                        </p:tav>
                                      </p:tavLst>
                                    </p:anim>
                                    <p:anim calcmode="lin" valueType="num">
                                      <p:cBhvr>
                                        <p:cTn id="18" dur="250" fill="hold"/>
                                        <p:tgtEl>
                                          <p:spTgt spid="47"/>
                                        </p:tgtEl>
                                        <p:attrNameLst>
                                          <p:attrName>ppt_h</p:attrName>
                                        </p:attrNameLst>
                                      </p:cBhvr>
                                      <p:tavLst>
                                        <p:tav tm="0">
                                          <p:val>
                                            <p:fltVal val="0"/>
                                          </p:val>
                                        </p:tav>
                                        <p:tav tm="100000">
                                          <p:val>
                                            <p:strVal val="#ppt_h"/>
                                          </p:val>
                                        </p:tav>
                                      </p:tavLst>
                                    </p:anim>
                                    <p:animEffect transition="in" filter="fade">
                                      <p:cBhvr>
                                        <p:cTn id="19" dur="250"/>
                                        <p:tgtEl>
                                          <p:spTgt spid="47"/>
                                        </p:tgtEl>
                                      </p:cBhvr>
                                    </p:animEffect>
                                  </p:childTnLst>
                                </p:cTn>
                              </p:par>
                            </p:childTnLst>
                          </p:cTn>
                        </p:par>
                        <p:par>
                          <p:cTn id="20" fill="hold">
                            <p:stCondLst>
                              <p:cond delay="1000"/>
                            </p:stCondLst>
                            <p:childTnLst>
                              <p:par>
                                <p:cTn id="21" presetID="53" presetClass="entr" presetSubtype="16" fill="hold" grpId="0" nodeType="afterEffect">
                                  <p:stCondLst>
                                    <p:cond delay="100"/>
                                  </p:stCondLst>
                                  <p:childTnLst>
                                    <p:set>
                                      <p:cBhvr>
                                        <p:cTn id="22" dur="1" fill="hold">
                                          <p:stCondLst>
                                            <p:cond delay="0"/>
                                          </p:stCondLst>
                                        </p:cTn>
                                        <p:tgtEl>
                                          <p:spTgt spid="48"/>
                                        </p:tgtEl>
                                        <p:attrNameLst>
                                          <p:attrName>style.visibility</p:attrName>
                                        </p:attrNameLst>
                                      </p:cBhvr>
                                      <p:to>
                                        <p:strVal val="visible"/>
                                      </p:to>
                                    </p:set>
                                    <p:anim calcmode="lin" valueType="num">
                                      <p:cBhvr>
                                        <p:cTn id="23" dur="250" fill="hold"/>
                                        <p:tgtEl>
                                          <p:spTgt spid="48"/>
                                        </p:tgtEl>
                                        <p:attrNameLst>
                                          <p:attrName>ppt_w</p:attrName>
                                        </p:attrNameLst>
                                      </p:cBhvr>
                                      <p:tavLst>
                                        <p:tav tm="0">
                                          <p:val>
                                            <p:fltVal val="0"/>
                                          </p:val>
                                        </p:tav>
                                        <p:tav tm="100000">
                                          <p:val>
                                            <p:strVal val="#ppt_w"/>
                                          </p:val>
                                        </p:tav>
                                      </p:tavLst>
                                    </p:anim>
                                    <p:anim calcmode="lin" valueType="num">
                                      <p:cBhvr>
                                        <p:cTn id="24" dur="250" fill="hold"/>
                                        <p:tgtEl>
                                          <p:spTgt spid="48"/>
                                        </p:tgtEl>
                                        <p:attrNameLst>
                                          <p:attrName>ppt_h</p:attrName>
                                        </p:attrNameLst>
                                      </p:cBhvr>
                                      <p:tavLst>
                                        <p:tav tm="0">
                                          <p:val>
                                            <p:fltVal val="0"/>
                                          </p:val>
                                        </p:tav>
                                        <p:tav tm="100000">
                                          <p:val>
                                            <p:strVal val="#ppt_h"/>
                                          </p:val>
                                        </p:tav>
                                      </p:tavLst>
                                    </p:anim>
                                    <p:animEffect transition="in" filter="fade">
                                      <p:cBhvr>
                                        <p:cTn id="25" dur="250"/>
                                        <p:tgtEl>
                                          <p:spTgt spid="48"/>
                                        </p:tgtEl>
                                      </p:cBhvr>
                                    </p:animEffect>
                                  </p:childTnLst>
                                </p:cTn>
                              </p:par>
                            </p:childTnLst>
                          </p:cTn>
                        </p:par>
                        <p:par>
                          <p:cTn id="26" fill="hold">
                            <p:stCondLst>
                              <p:cond delay="1350"/>
                            </p:stCondLst>
                            <p:childTnLst>
                              <p:par>
                                <p:cTn id="27" presetID="53" presetClass="entr" presetSubtype="16" fill="hold" grpId="0" nodeType="afterEffect">
                                  <p:stCondLst>
                                    <p:cond delay="200"/>
                                  </p:stCondLst>
                                  <p:childTnLst>
                                    <p:set>
                                      <p:cBhvr>
                                        <p:cTn id="28" dur="1" fill="hold">
                                          <p:stCondLst>
                                            <p:cond delay="0"/>
                                          </p:stCondLst>
                                        </p:cTn>
                                        <p:tgtEl>
                                          <p:spTgt spid="41"/>
                                        </p:tgtEl>
                                        <p:attrNameLst>
                                          <p:attrName>style.visibility</p:attrName>
                                        </p:attrNameLst>
                                      </p:cBhvr>
                                      <p:to>
                                        <p:strVal val="visible"/>
                                      </p:to>
                                    </p:set>
                                    <p:anim calcmode="lin" valueType="num">
                                      <p:cBhvr>
                                        <p:cTn id="29" dur="250" fill="hold"/>
                                        <p:tgtEl>
                                          <p:spTgt spid="41"/>
                                        </p:tgtEl>
                                        <p:attrNameLst>
                                          <p:attrName>ppt_w</p:attrName>
                                        </p:attrNameLst>
                                      </p:cBhvr>
                                      <p:tavLst>
                                        <p:tav tm="0">
                                          <p:val>
                                            <p:fltVal val="0"/>
                                          </p:val>
                                        </p:tav>
                                        <p:tav tm="100000">
                                          <p:val>
                                            <p:strVal val="#ppt_w"/>
                                          </p:val>
                                        </p:tav>
                                      </p:tavLst>
                                    </p:anim>
                                    <p:anim calcmode="lin" valueType="num">
                                      <p:cBhvr>
                                        <p:cTn id="30" dur="250" fill="hold"/>
                                        <p:tgtEl>
                                          <p:spTgt spid="41"/>
                                        </p:tgtEl>
                                        <p:attrNameLst>
                                          <p:attrName>ppt_h</p:attrName>
                                        </p:attrNameLst>
                                      </p:cBhvr>
                                      <p:tavLst>
                                        <p:tav tm="0">
                                          <p:val>
                                            <p:fltVal val="0"/>
                                          </p:val>
                                        </p:tav>
                                        <p:tav tm="100000">
                                          <p:val>
                                            <p:strVal val="#ppt_h"/>
                                          </p:val>
                                        </p:tav>
                                      </p:tavLst>
                                    </p:anim>
                                    <p:animEffect transition="in" filter="fade">
                                      <p:cBhvr>
                                        <p:cTn id="31" dur="250"/>
                                        <p:tgtEl>
                                          <p:spTgt spid="41"/>
                                        </p:tgtEl>
                                      </p:cBhvr>
                                    </p:animEffect>
                                  </p:childTnLst>
                                </p:cTn>
                              </p:par>
                            </p:childTnLst>
                          </p:cTn>
                        </p:par>
                        <p:par>
                          <p:cTn id="32" fill="hold">
                            <p:stCondLst>
                              <p:cond delay="1800"/>
                            </p:stCondLst>
                            <p:childTnLst>
                              <p:par>
                                <p:cTn id="33" presetID="53" presetClass="entr" presetSubtype="16"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250" fill="hold"/>
                                        <p:tgtEl>
                                          <p:spTgt spid="15"/>
                                        </p:tgtEl>
                                        <p:attrNameLst>
                                          <p:attrName>ppt_w</p:attrName>
                                        </p:attrNameLst>
                                      </p:cBhvr>
                                      <p:tavLst>
                                        <p:tav tm="0">
                                          <p:val>
                                            <p:fltVal val="0"/>
                                          </p:val>
                                        </p:tav>
                                        <p:tav tm="100000">
                                          <p:val>
                                            <p:strVal val="#ppt_w"/>
                                          </p:val>
                                        </p:tav>
                                      </p:tavLst>
                                    </p:anim>
                                    <p:anim calcmode="lin" valueType="num">
                                      <p:cBhvr>
                                        <p:cTn id="36" dur="250" fill="hold"/>
                                        <p:tgtEl>
                                          <p:spTgt spid="15"/>
                                        </p:tgtEl>
                                        <p:attrNameLst>
                                          <p:attrName>ppt_h</p:attrName>
                                        </p:attrNameLst>
                                      </p:cBhvr>
                                      <p:tavLst>
                                        <p:tav tm="0">
                                          <p:val>
                                            <p:fltVal val="0"/>
                                          </p:val>
                                        </p:tav>
                                        <p:tav tm="100000">
                                          <p:val>
                                            <p:strVal val="#ppt_h"/>
                                          </p:val>
                                        </p:tav>
                                      </p:tavLst>
                                    </p:anim>
                                    <p:animEffect transition="in" filter="fade">
                                      <p:cBhvr>
                                        <p:cTn id="37" dur="250"/>
                                        <p:tgtEl>
                                          <p:spTgt spid="15"/>
                                        </p:tgtEl>
                                      </p:cBhvr>
                                    </p:animEffect>
                                  </p:childTnLst>
                                </p:cTn>
                              </p:par>
                            </p:childTnLst>
                          </p:cTn>
                        </p:par>
                        <p:par>
                          <p:cTn id="38" fill="hold">
                            <p:stCondLst>
                              <p:cond delay="2050"/>
                            </p:stCondLst>
                            <p:childTnLst>
                              <p:par>
                                <p:cTn id="39" presetID="53" presetClass="entr" presetSubtype="16" fill="hold" grpId="0" nodeType="afterEffect">
                                  <p:stCondLst>
                                    <p:cond delay="100"/>
                                  </p:stCondLst>
                                  <p:childTnLst>
                                    <p:set>
                                      <p:cBhvr>
                                        <p:cTn id="40" dur="1" fill="hold">
                                          <p:stCondLst>
                                            <p:cond delay="0"/>
                                          </p:stCondLst>
                                        </p:cTn>
                                        <p:tgtEl>
                                          <p:spTgt spid="19"/>
                                        </p:tgtEl>
                                        <p:attrNameLst>
                                          <p:attrName>style.visibility</p:attrName>
                                        </p:attrNameLst>
                                      </p:cBhvr>
                                      <p:to>
                                        <p:strVal val="visible"/>
                                      </p:to>
                                    </p:set>
                                    <p:anim calcmode="lin" valueType="num">
                                      <p:cBhvr>
                                        <p:cTn id="41" dur="250" fill="hold"/>
                                        <p:tgtEl>
                                          <p:spTgt spid="19"/>
                                        </p:tgtEl>
                                        <p:attrNameLst>
                                          <p:attrName>ppt_w</p:attrName>
                                        </p:attrNameLst>
                                      </p:cBhvr>
                                      <p:tavLst>
                                        <p:tav tm="0">
                                          <p:val>
                                            <p:fltVal val="0"/>
                                          </p:val>
                                        </p:tav>
                                        <p:tav tm="100000">
                                          <p:val>
                                            <p:strVal val="#ppt_w"/>
                                          </p:val>
                                        </p:tav>
                                      </p:tavLst>
                                    </p:anim>
                                    <p:anim calcmode="lin" valueType="num">
                                      <p:cBhvr>
                                        <p:cTn id="42" dur="250" fill="hold"/>
                                        <p:tgtEl>
                                          <p:spTgt spid="19"/>
                                        </p:tgtEl>
                                        <p:attrNameLst>
                                          <p:attrName>ppt_h</p:attrName>
                                        </p:attrNameLst>
                                      </p:cBhvr>
                                      <p:tavLst>
                                        <p:tav tm="0">
                                          <p:val>
                                            <p:fltVal val="0"/>
                                          </p:val>
                                        </p:tav>
                                        <p:tav tm="100000">
                                          <p:val>
                                            <p:strVal val="#ppt_h"/>
                                          </p:val>
                                        </p:tav>
                                      </p:tavLst>
                                    </p:anim>
                                    <p:animEffect transition="in" filter="fade">
                                      <p:cBhvr>
                                        <p:cTn id="43" dur="250"/>
                                        <p:tgtEl>
                                          <p:spTgt spid="19"/>
                                        </p:tgtEl>
                                      </p:cBhvr>
                                    </p:animEffect>
                                  </p:childTnLst>
                                </p:cTn>
                              </p:par>
                            </p:childTnLst>
                          </p:cTn>
                        </p:par>
                        <p:par>
                          <p:cTn id="44" fill="hold">
                            <p:stCondLst>
                              <p:cond delay="2400"/>
                            </p:stCondLst>
                            <p:childTnLst>
                              <p:par>
                                <p:cTn id="45" presetID="53" presetClass="entr" presetSubtype="16" fill="hold" nodeType="afterEffect">
                                  <p:stCondLst>
                                    <p:cond delay="200"/>
                                  </p:stCondLst>
                                  <p:childTnLst>
                                    <p:set>
                                      <p:cBhvr>
                                        <p:cTn id="46" dur="1" fill="hold">
                                          <p:stCondLst>
                                            <p:cond delay="0"/>
                                          </p:stCondLst>
                                        </p:cTn>
                                        <p:tgtEl>
                                          <p:spTgt spid="42"/>
                                        </p:tgtEl>
                                        <p:attrNameLst>
                                          <p:attrName>style.visibility</p:attrName>
                                        </p:attrNameLst>
                                      </p:cBhvr>
                                      <p:to>
                                        <p:strVal val="visible"/>
                                      </p:to>
                                    </p:set>
                                    <p:anim calcmode="lin" valueType="num">
                                      <p:cBhvr>
                                        <p:cTn id="47" dur="250" fill="hold"/>
                                        <p:tgtEl>
                                          <p:spTgt spid="42"/>
                                        </p:tgtEl>
                                        <p:attrNameLst>
                                          <p:attrName>ppt_w</p:attrName>
                                        </p:attrNameLst>
                                      </p:cBhvr>
                                      <p:tavLst>
                                        <p:tav tm="0">
                                          <p:val>
                                            <p:fltVal val="0"/>
                                          </p:val>
                                        </p:tav>
                                        <p:tav tm="100000">
                                          <p:val>
                                            <p:strVal val="#ppt_w"/>
                                          </p:val>
                                        </p:tav>
                                      </p:tavLst>
                                    </p:anim>
                                    <p:anim calcmode="lin" valueType="num">
                                      <p:cBhvr>
                                        <p:cTn id="48" dur="250" fill="hold"/>
                                        <p:tgtEl>
                                          <p:spTgt spid="42"/>
                                        </p:tgtEl>
                                        <p:attrNameLst>
                                          <p:attrName>ppt_h</p:attrName>
                                        </p:attrNameLst>
                                      </p:cBhvr>
                                      <p:tavLst>
                                        <p:tav tm="0">
                                          <p:val>
                                            <p:fltVal val="0"/>
                                          </p:val>
                                        </p:tav>
                                        <p:tav tm="100000">
                                          <p:val>
                                            <p:strVal val="#ppt_h"/>
                                          </p:val>
                                        </p:tav>
                                      </p:tavLst>
                                    </p:anim>
                                    <p:animEffect transition="in" filter="fade">
                                      <p:cBhvr>
                                        <p:cTn id="49" dur="250"/>
                                        <p:tgtEl>
                                          <p:spTgt spid="42"/>
                                        </p:tgtEl>
                                      </p:cBhvr>
                                    </p:animEffect>
                                  </p:childTnLst>
                                </p:cTn>
                              </p:par>
                            </p:childTnLst>
                          </p:cTn>
                        </p:par>
                        <p:par>
                          <p:cTn id="50" fill="hold">
                            <p:stCondLst>
                              <p:cond delay="2850"/>
                            </p:stCondLst>
                            <p:childTnLst>
                              <p:par>
                                <p:cTn id="51" presetID="53" presetClass="entr" presetSubtype="16"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p:cTn id="53" dur="250" fill="hold"/>
                                        <p:tgtEl>
                                          <p:spTgt spid="43"/>
                                        </p:tgtEl>
                                        <p:attrNameLst>
                                          <p:attrName>ppt_w</p:attrName>
                                        </p:attrNameLst>
                                      </p:cBhvr>
                                      <p:tavLst>
                                        <p:tav tm="0">
                                          <p:val>
                                            <p:fltVal val="0"/>
                                          </p:val>
                                        </p:tav>
                                        <p:tav tm="100000">
                                          <p:val>
                                            <p:strVal val="#ppt_w"/>
                                          </p:val>
                                        </p:tav>
                                      </p:tavLst>
                                    </p:anim>
                                    <p:anim calcmode="lin" valueType="num">
                                      <p:cBhvr>
                                        <p:cTn id="54" dur="250" fill="hold"/>
                                        <p:tgtEl>
                                          <p:spTgt spid="43"/>
                                        </p:tgtEl>
                                        <p:attrNameLst>
                                          <p:attrName>ppt_h</p:attrName>
                                        </p:attrNameLst>
                                      </p:cBhvr>
                                      <p:tavLst>
                                        <p:tav tm="0">
                                          <p:val>
                                            <p:fltVal val="0"/>
                                          </p:val>
                                        </p:tav>
                                        <p:tav tm="100000">
                                          <p:val>
                                            <p:strVal val="#ppt_h"/>
                                          </p:val>
                                        </p:tav>
                                      </p:tavLst>
                                    </p:anim>
                                    <p:animEffect transition="in" filter="fade">
                                      <p:cBhvr>
                                        <p:cTn id="55" dur="250"/>
                                        <p:tgtEl>
                                          <p:spTgt spid="43"/>
                                        </p:tgtEl>
                                      </p:cBhvr>
                                    </p:animEffect>
                                  </p:childTnLst>
                                </p:cTn>
                              </p:par>
                            </p:childTnLst>
                          </p:cTn>
                        </p:par>
                        <p:par>
                          <p:cTn id="56" fill="hold">
                            <p:stCondLst>
                              <p:cond delay="3100"/>
                            </p:stCondLst>
                            <p:childTnLst>
                              <p:par>
                                <p:cTn id="57" presetID="53" presetClass="entr" presetSubtype="16" fill="hold" grpId="0" nodeType="afterEffect">
                                  <p:stCondLst>
                                    <p:cond delay="100"/>
                                  </p:stCondLst>
                                  <p:childTnLst>
                                    <p:set>
                                      <p:cBhvr>
                                        <p:cTn id="58" dur="1" fill="hold">
                                          <p:stCondLst>
                                            <p:cond delay="0"/>
                                          </p:stCondLst>
                                        </p:cTn>
                                        <p:tgtEl>
                                          <p:spTgt spid="44"/>
                                        </p:tgtEl>
                                        <p:attrNameLst>
                                          <p:attrName>style.visibility</p:attrName>
                                        </p:attrNameLst>
                                      </p:cBhvr>
                                      <p:to>
                                        <p:strVal val="visible"/>
                                      </p:to>
                                    </p:set>
                                    <p:anim calcmode="lin" valueType="num">
                                      <p:cBhvr>
                                        <p:cTn id="59" dur="250" fill="hold"/>
                                        <p:tgtEl>
                                          <p:spTgt spid="44"/>
                                        </p:tgtEl>
                                        <p:attrNameLst>
                                          <p:attrName>ppt_w</p:attrName>
                                        </p:attrNameLst>
                                      </p:cBhvr>
                                      <p:tavLst>
                                        <p:tav tm="0">
                                          <p:val>
                                            <p:fltVal val="0"/>
                                          </p:val>
                                        </p:tav>
                                        <p:tav tm="100000">
                                          <p:val>
                                            <p:strVal val="#ppt_w"/>
                                          </p:val>
                                        </p:tav>
                                      </p:tavLst>
                                    </p:anim>
                                    <p:anim calcmode="lin" valueType="num">
                                      <p:cBhvr>
                                        <p:cTn id="60" dur="250" fill="hold"/>
                                        <p:tgtEl>
                                          <p:spTgt spid="44"/>
                                        </p:tgtEl>
                                        <p:attrNameLst>
                                          <p:attrName>ppt_h</p:attrName>
                                        </p:attrNameLst>
                                      </p:cBhvr>
                                      <p:tavLst>
                                        <p:tav tm="0">
                                          <p:val>
                                            <p:fltVal val="0"/>
                                          </p:val>
                                        </p:tav>
                                        <p:tav tm="100000">
                                          <p:val>
                                            <p:strVal val="#ppt_h"/>
                                          </p:val>
                                        </p:tav>
                                      </p:tavLst>
                                    </p:anim>
                                    <p:animEffect transition="in" filter="fade">
                                      <p:cBhvr>
                                        <p:cTn id="61" dur="250"/>
                                        <p:tgtEl>
                                          <p:spTgt spid="44"/>
                                        </p:tgtEl>
                                      </p:cBhvr>
                                    </p:animEffect>
                                  </p:childTnLst>
                                </p:cTn>
                              </p:par>
                            </p:childTnLst>
                          </p:cTn>
                        </p:par>
                        <p:par>
                          <p:cTn id="62" fill="hold">
                            <p:stCondLst>
                              <p:cond delay="3450"/>
                            </p:stCondLst>
                            <p:childTnLst>
                              <p:par>
                                <p:cTn id="63" presetID="53" presetClass="entr" presetSubtype="16" fill="hold" nodeType="afterEffect">
                                  <p:stCondLst>
                                    <p:cond delay="200"/>
                                  </p:stCondLst>
                                  <p:childTnLst>
                                    <p:set>
                                      <p:cBhvr>
                                        <p:cTn id="64" dur="1" fill="hold">
                                          <p:stCondLst>
                                            <p:cond delay="0"/>
                                          </p:stCondLst>
                                        </p:cTn>
                                        <p:tgtEl>
                                          <p:spTgt spid="60"/>
                                        </p:tgtEl>
                                        <p:attrNameLst>
                                          <p:attrName>style.visibility</p:attrName>
                                        </p:attrNameLst>
                                      </p:cBhvr>
                                      <p:to>
                                        <p:strVal val="visible"/>
                                      </p:to>
                                    </p:set>
                                    <p:anim calcmode="lin" valueType="num">
                                      <p:cBhvr>
                                        <p:cTn id="65" dur="250" fill="hold"/>
                                        <p:tgtEl>
                                          <p:spTgt spid="60"/>
                                        </p:tgtEl>
                                        <p:attrNameLst>
                                          <p:attrName>ppt_w</p:attrName>
                                        </p:attrNameLst>
                                      </p:cBhvr>
                                      <p:tavLst>
                                        <p:tav tm="0">
                                          <p:val>
                                            <p:fltVal val="0"/>
                                          </p:val>
                                        </p:tav>
                                        <p:tav tm="100000">
                                          <p:val>
                                            <p:strVal val="#ppt_w"/>
                                          </p:val>
                                        </p:tav>
                                      </p:tavLst>
                                    </p:anim>
                                    <p:anim calcmode="lin" valueType="num">
                                      <p:cBhvr>
                                        <p:cTn id="66" dur="250" fill="hold"/>
                                        <p:tgtEl>
                                          <p:spTgt spid="60"/>
                                        </p:tgtEl>
                                        <p:attrNameLst>
                                          <p:attrName>ppt_h</p:attrName>
                                        </p:attrNameLst>
                                      </p:cBhvr>
                                      <p:tavLst>
                                        <p:tav tm="0">
                                          <p:val>
                                            <p:fltVal val="0"/>
                                          </p:val>
                                        </p:tav>
                                        <p:tav tm="100000">
                                          <p:val>
                                            <p:strVal val="#ppt_h"/>
                                          </p:val>
                                        </p:tav>
                                      </p:tavLst>
                                    </p:anim>
                                    <p:animEffect transition="in" filter="fade">
                                      <p:cBhvr>
                                        <p:cTn id="67" dur="250"/>
                                        <p:tgtEl>
                                          <p:spTgt spid="60"/>
                                        </p:tgtEl>
                                      </p:cBhvr>
                                    </p:animEffect>
                                  </p:childTnLst>
                                </p:cTn>
                              </p:par>
                            </p:childTnLst>
                          </p:cTn>
                        </p:par>
                        <p:par>
                          <p:cTn id="68" fill="hold">
                            <p:stCondLst>
                              <p:cond delay="3900"/>
                            </p:stCondLst>
                            <p:childTnLst>
                              <p:par>
                                <p:cTn id="69" presetID="47" presetClass="entr" presetSubtype="0"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anim calcmode="lin" valueType="num">
                                      <p:cBhvr>
                                        <p:cTn id="72" dur="500" fill="hold"/>
                                        <p:tgtEl>
                                          <p:spTgt spid="66"/>
                                        </p:tgtEl>
                                        <p:attrNameLst>
                                          <p:attrName>ppt_x</p:attrName>
                                        </p:attrNameLst>
                                      </p:cBhvr>
                                      <p:tavLst>
                                        <p:tav tm="0">
                                          <p:val>
                                            <p:strVal val="#ppt_x"/>
                                          </p:val>
                                        </p:tav>
                                        <p:tav tm="100000">
                                          <p:val>
                                            <p:strVal val="#ppt_x"/>
                                          </p:val>
                                        </p:tav>
                                      </p:tavLst>
                                    </p:anim>
                                    <p:anim calcmode="lin" valueType="num">
                                      <p:cBhvr>
                                        <p:cTn id="73" dur="5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43" grpId="0" animBg="1"/>
      <p:bldP spid="44" grpId="0" animBg="1"/>
      <p:bldP spid="47" grpId="0" animBg="1"/>
      <p:bldP spid="48" grpId="0" animBg="1"/>
      <p:bldP spid="54" grpId="0"/>
      <p:bldP spid="66" grpId="0"/>
      <p:bldP spid="4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35" name="Rectangle 6"/>
          <p:cNvSpPr/>
          <p:nvPr/>
        </p:nvSpPr>
        <p:spPr>
          <a:xfrm>
            <a:off x="0" y="5007886"/>
            <a:ext cx="12192000" cy="186916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nvGrpSpPr>
          <p:cNvPr id="40" name="Group 39"/>
          <p:cNvGrpSpPr/>
          <p:nvPr/>
        </p:nvGrpSpPr>
        <p:grpSpPr>
          <a:xfrm>
            <a:off x="1396684" y="4010392"/>
            <a:ext cx="2674875" cy="997498"/>
            <a:chOff x="1706563" y="4518025"/>
            <a:chExt cx="2605088" cy="1390650"/>
          </a:xfrm>
        </p:grpSpPr>
        <p:sp>
          <p:nvSpPr>
            <p:cNvPr id="56"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rgbClr val="F2BB61">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sp>
          <p:nvSpPr>
            <p:cNvPr id="57"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rgbClr val="F2BB61"/>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grpSp>
      <p:grpSp>
        <p:nvGrpSpPr>
          <p:cNvPr id="41" name="Group 40"/>
          <p:cNvGrpSpPr/>
          <p:nvPr/>
        </p:nvGrpSpPr>
        <p:grpSpPr>
          <a:xfrm>
            <a:off x="2749604" y="2948015"/>
            <a:ext cx="2679766" cy="2059871"/>
            <a:chOff x="3024188" y="3378200"/>
            <a:chExt cx="2609851" cy="2530475"/>
          </a:xfrm>
        </p:grpSpPr>
        <p:sp>
          <p:nvSpPr>
            <p:cNvPr id="54"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rgbClr val="F2BB61">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sp>
          <p:nvSpPr>
            <p:cNvPr id="55" name="Freeform 8"/>
            <p:cNvSpPr>
              <a:spLocks/>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rgbClr val="F2BB61"/>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grpSp>
      <p:grpSp>
        <p:nvGrpSpPr>
          <p:cNvPr id="42" name="Group 41"/>
          <p:cNvGrpSpPr/>
          <p:nvPr/>
        </p:nvGrpSpPr>
        <p:grpSpPr>
          <a:xfrm>
            <a:off x="4099267" y="3276743"/>
            <a:ext cx="2674875" cy="1731144"/>
            <a:chOff x="4338638" y="2257425"/>
            <a:chExt cx="2605088" cy="3651250"/>
          </a:xfrm>
        </p:grpSpPr>
        <p:sp>
          <p:nvSpPr>
            <p:cNvPr id="52"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rgbClr val="F2BB61">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sp>
          <p:nvSpPr>
            <p:cNvPr id="53"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rgbClr val="F2BB61"/>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grpSp>
      <p:grpSp>
        <p:nvGrpSpPr>
          <p:cNvPr id="43" name="Group 42"/>
          <p:cNvGrpSpPr/>
          <p:nvPr/>
        </p:nvGrpSpPr>
        <p:grpSpPr>
          <a:xfrm>
            <a:off x="5457081" y="2583817"/>
            <a:ext cx="2674875" cy="2424074"/>
            <a:chOff x="5661026" y="3946525"/>
            <a:chExt cx="2605088" cy="1962150"/>
          </a:xfrm>
        </p:grpSpPr>
        <p:sp>
          <p:nvSpPr>
            <p:cNvPr id="50" name="Freeform 49"/>
            <p:cNvSpPr>
              <a:spLocks/>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rgbClr val="F2BB61">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sp>
          <p:nvSpPr>
            <p:cNvPr id="51" name="Freeform 50"/>
            <p:cNvSpPr>
              <a:spLocks/>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rgbClr val="F2BB61"/>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grpSp>
      <p:grpSp>
        <p:nvGrpSpPr>
          <p:cNvPr id="44" name="Group 43"/>
          <p:cNvGrpSpPr/>
          <p:nvPr/>
        </p:nvGrpSpPr>
        <p:grpSpPr>
          <a:xfrm>
            <a:off x="6793701" y="3198086"/>
            <a:ext cx="2679767" cy="1815078"/>
            <a:chOff x="3024188" y="3378200"/>
            <a:chExt cx="2609852" cy="2530475"/>
          </a:xfrm>
        </p:grpSpPr>
        <p:sp>
          <p:nvSpPr>
            <p:cNvPr id="48"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rgbClr val="F2BB61">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sp>
          <p:nvSpPr>
            <p:cNvPr id="49" name="Freeform 8"/>
            <p:cNvSpPr>
              <a:spLocks/>
            </p:cNvSpPr>
            <p:nvPr/>
          </p:nvSpPr>
          <p:spPr bwMode="auto">
            <a:xfrm>
              <a:off x="4330702"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rgbClr val="F2BB61"/>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grpSp>
      <p:grpSp>
        <p:nvGrpSpPr>
          <p:cNvPr id="45" name="Group 44"/>
          <p:cNvGrpSpPr/>
          <p:nvPr/>
        </p:nvGrpSpPr>
        <p:grpSpPr>
          <a:xfrm>
            <a:off x="8120441" y="2948015"/>
            <a:ext cx="2674875" cy="2065313"/>
            <a:chOff x="4338638" y="2257425"/>
            <a:chExt cx="2605088" cy="3651250"/>
          </a:xfrm>
        </p:grpSpPr>
        <p:sp>
          <p:nvSpPr>
            <p:cNvPr id="46"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rgbClr val="F2BB61">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sp>
          <p:nvSpPr>
            <p:cNvPr id="47"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rgbClr val="F2BB61"/>
            </a:solidFill>
            <a:ln>
              <a:noFill/>
            </a:ln>
          </p:spPr>
          <p:txBody>
            <a:bodyPr vert="horz" wrap="square" lIns="45720" tIns="22860" rIns="45720" bIns="2286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id-ID" sz="1200" b="0" i="0" u="none" strike="noStrike" kern="0" cap="none" spc="0" normalizeH="0" baseline="0" noProof="0">
                <a:ln>
                  <a:noFill/>
                </a:ln>
                <a:solidFill>
                  <a:sysClr val="windowText" lastClr="000000"/>
                </a:solidFill>
                <a:effectLst/>
                <a:uLnTx/>
                <a:uFillTx/>
                <a:cs typeface="+mn-ea"/>
                <a:sym typeface="+mn-lt"/>
              </a:endParaRPr>
            </a:p>
          </p:txBody>
        </p:sp>
      </p:grpSp>
      <p:sp>
        <p:nvSpPr>
          <p:cNvPr id="5" name="TextBox 4"/>
          <p:cNvSpPr txBox="1"/>
          <p:nvPr/>
        </p:nvSpPr>
        <p:spPr>
          <a:xfrm>
            <a:off x="2441414" y="3516149"/>
            <a:ext cx="585417" cy="461665"/>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rgbClr val="F2BB61"/>
                </a:solidFill>
                <a:effectLst/>
                <a:uLnTx/>
                <a:uFillTx/>
                <a:cs typeface="+mn-ea"/>
                <a:sym typeface="+mn-lt"/>
              </a:rPr>
              <a:t>30</a:t>
            </a:r>
            <a:r>
              <a:rPr kumimoji="0" lang="tr-TR" sz="1600" b="0" i="0" u="none" strike="noStrike" kern="0" cap="none" spc="0" normalizeH="0" baseline="0" noProof="0" dirty="0">
                <a:ln>
                  <a:noFill/>
                </a:ln>
                <a:solidFill>
                  <a:srgbClr val="F2BB61"/>
                </a:solidFill>
                <a:effectLst/>
                <a:uLnTx/>
                <a:uFillTx/>
                <a:cs typeface="+mn-ea"/>
                <a:sym typeface="+mn-lt"/>
              </a:rPr>
              <a:t>%</a:t>
            </a:r>
            <a:endParaRPr kumimoji="0" lang="tr-TR" sz="2400" b="0" i="0" u="none" strike="noStrike" kern="0" cap="none" spc="0" normalizeH="0" baseline="0" noProof="0" dirty="0">
              <a:ln>
                <a:noFill/>
              </a:ln>
              <a:solidFill>
                <a:srgbClr val="F2BB61"/>
              </a:solidFill>
              <a:effectLst/>
              <a:uLnTx/>
              <a:uFillTx/>
              <a:cs typeface="+mn-ea"/>
              <a:sym typeface="+mn-lt"/>
            </a:endParaRPr>
          </a:p>
        </p:txBody>
      </p:sp>
      <p:sp>
        <p:nvSpPr>
          <p:cNvPr id="60" name="TextBox 59"/>
          <p:cNvSpPr txBox="1"/>
          <p:nvPr/>
        </p:nvSpPr>
        <p:spPr>
          <a:xfrm>
            <a:off x="3805596" y="2453771"/>
            <a:ext cx="567784" cy="461665"/>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rgbClr val="F2BB61"/>
                </a:solidFill>
                <a:effectLst/>
                <a:uLnTx/>
                <a:uFillTx/>
                <a:cs typeface="+mn-ea"/>
                <a:sym typeface="+mn-lt"/>
              </a:rPr>
              <a:t>70</a:t>
            </a:r>
            <a:r>
              <a:rPr kumimoji="0" lang="tr-TR" sz="1600" b="0" i="0" u="none" strike="noStrike" kern="0" cap="none" spc="0" normalizeH="0" baseline="0" noProof="0" dirty="0">
                <a:ln>
                  <a:noFill/>
                </a:ln>
                <a:solidFill>
                  <a:srgbClr val="F2BB61"/>
                </a:solidFill>
                <a:effectLst/>
                <a:uLnTx/>
                <a:uFillTx/>
                <a:cs typeface="+mn-ea"/>
                <a:sym typeface="+mn-lt"/>
              </a:rPr>
              <a:t>%</a:t>
            </a:r>
          </a:p>
        </p:txBody>
      </p:sp>
      <p:sp>
        <p:nvSpPr>
          <p:cNvPr id="61" name="TextBox 60"/>
          <p:cNvSpPr txBox="1"/>
          <p:nvPr/>
        </p:nvSpPr>
        <p:spPr>
          <a:xfrm>
            <a:off x="5147199" y="2782500"/>
            <a:ext cx="579005" cy="461665"/>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rgbClr val="F2BB61"/>
                </a:solidFill>
                <a:effectLst/>
                <a:uLnTx/>
                <a:uFillTx/>
                <a:cs typeface="+mn-ea"/>
                <a:sym typeface="+mn-lt"/>
              </a:rPr>
              <a:t>65</a:t>
            </a:r>
            <a:r>
              <a:rPr kumimoji="0" lang="tr-TR" sz="1600" b="0" i="0" u="none" strike="noStrike" kern="0" cap="none" spc="0" normalizeH="0" baseline="0" noProof="0" dirty="0">
                <a:ln>
                  <a:noFill/>
                </a:ln>
                <a:solidFill>
                  <a:srgbClr val="F2BB61"/>
                </a:solidFill>
                <a:effectLst/>
                <a:uLnTx/>
                <a:uFillTx/>
                <a:cs typeface="+mn-ea"/>
                <a:sym typeface="+mn-lt"/>
              </a:rPr>
              <a:t>%</a:t>
            </a:r>
          </a:p>
        </p:txBody>
      </p:sp>
      <p:sp>
        <p:nvSpPr>
          <p:cNvPr id="62" name="TextBox 61"/>
          <p:cNvSpPr txBox="1"/>
          <p:nvPr/>
        </p:nvSpPr>
        <p:spPr>
          <a:xfrm>
            <a:off x="6503412" y="2087421"/>
            <a:ext cx="582211" cy="461665"/>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rgbClr val="F2BB61"/>
                </a:solidFill>
                <a:effectLst/>
                <a:uLnTx/>
                <a:uFillTx/>
                <a:cs typeface="+mn-ea"/>
                <a:sym typeface="+mn-lt"/>
              </a:rPr>
              <a:t>85</a:t>
            </a:r>
            <a:r>
              <a:rPr kumimoji="0" lang="tr-TR" sz="1600" b="0" i="0" u="none" strike="noStrike" kern="0" cap="none" spc="0" normalizeH="0" baseline="0" noProof="0" dirty="0">
                <a:ln>
                  <a:noFill/>
                </a:ln>
                <a:solidFill>
                  <a:srgbClr val="F2BB61"/>
                </a:solidFill>
                <a:effectLst/>
                <a:uLnTx/>
                <a:uFillTx/>
                <a:cs typeface="+mn-ea"/>
                <a:sym typeface="+mn-lt"/>
              </a:rPr>
              <a:t>%</a:t>
            </a:r>
          </a:p>
        </p:txBody>
      </p:sp>
      <p:sp>
        <p:nvSpPr>
          <p:cNvPr id="63" name="TextBox 62"/>
          <p:cNvSpPr txBox="1"/>
          <p:nvPr/>
        </p:nvSpPr>
        <p:spPr>
          <a:xfrm>
            <a:off x="7840875" y="2703682"/>
            <a:ext cx="585418" cy="461665"/>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rgbClr val="F2BB61"/>
                </a:solidFill>
                <a:effectLst/>
                <a:uLnTx/>
                <a:uFillTx/>
                <a:cs typeface="+mn-ea"/>
                <a:sym typeface="+mn-lt"/>
              </a:rPr>
              <a:t>60</a:t>
            </a:r>
            <a:r>
              <a:rPr kumimoji="0" lang="tr-TR" sz="1600" b="0" i="0" u="none" strike="noStrike" kern="0" cap="none" spc="0" normalizeH="0" baseline="0" noProof="0" dirty="0">
                <a:ln>
                  <a:noFill/>
                </a:ln>
                <a:solidFill>
                  <a:srgbClr val="F2BB61"/>
                </a:solidFill>
                <a:effectLst/>
                <a:uLnTx/>
                <a:uFillTx/>
                <a:cs typeface="+mn-ea"/>
                <a:sym typeface="+mn-lt"/>
              </a:rPr>
              <a:t>%</a:t>
            </a:r>
          </a:p>
        </p:txBody>
      </p:sp>
      <p:sp>
        <p:nvSpPr>
          <p:cNvPr id="64" name="TextBox 63"/>
          <p:cNvSpPr txBox="1"/>
          <p:nvPr/>
        </p:nvSpPr>
        <p:spPr>
          <a:xfrm>
            <a:off x="9173990" y="2445924"/>
            <a:ext cx="567784" cy="461665"/>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rgbClr val="F2BB61"/>
                </a:solidFill>
                <a:effectLst/>
                <a:uLnTx/>
                <a:uFillTx/>
                <a:cs typeface="+mn-ea"/>
                <a:sym typeface="+mn-lt"/>
              </a:rPr>
              <a:t>70</a:t>
            </a:r>
            <a:r>
              <a:rPr kumimoji="0" lang="tr-TR" sz="1600" b="0" i="0" u="none" strike="noStrike" kern="0" cap="none" spc="0" normalizeH="0" baseline="0" noProof="0" dirty="0">
                <a:ln>
                  <a:noFill/>
                </a:ln>
                <a:solidFill>
                  <a:srgbClr val="F2BB61"/>
                </a:solidFill>
                <a:effectLst/>
                <a:uLnTx/>
                <a:uFillTx/>
                <a:cs typeface="+mn-ea"/>
                <a:sym typeface="+mn-lt"/>
              </a:rPr>
              <a:t>%</a:t>
            </a:r>
          </a:p>
        </p:txBody>
      </p:sp>
      <p:sp>
        <p:nvSpPr>
          <p:cNvPr id="39" name="Rectangle 74"/>
          <p:cNvSpPr/>
          <p:nvPr/>
        </p:nvSpPr>
        <p:spPr>
          <a:xfrm flipH="1">
            <a:off x="2323592" y="5852134"/>
            <a:ext cx="821058"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cs typeface="+mn-ea"/>
              </a:rPr>
              <a:t>Marketing</a:t>
            </a:r>
          </a:p>
        </p:txBody>
      </p:sp>
      <p:grpSp>
        <p:nvGrpSpPr>
          <p:cNvPr id="2" name="组合 1"/>
          <p:cNvGrpSpPr/>
          <p:nvPr/>
        </p:nvGrpSpPr>
        <p:grpSpPr>
          <a:xfrm>
            <a:off x="2605351" y="5072770"/>
            <a:ext cx="249822" cy="815076"/>
            <a:chOff x="2605351" y="5072770"/>
            <a:chExt cx="249822" cy="815076"/>
          </a:xfrm>
        </p:grpSpPr>
        <p:sp>
          <p:nvSpPr>
            <p:cNvPr id="37" name="AutoShape 60"/>
            <p:cNvSpPr>
              <a:spLocks/>
            </p:cNvSpPr>
            <p:nvPr/>
          </p:nvSpPr>
          <p:spPr bwMode="auto">
            <a:xfrm rot="10799989">
              <a:off x="2605351" y="5072770"/>
              <a:ext cx="249822" cy="1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F2BB61"/>
            </a:solidFill>
            <a:ln>
              <a:noFill/>
            </a:ln>
            <a:effectLst/>
            <a:extLst/>
          </p:spPr>
          <p:txBody>
            <a:bodyPr lIns="38092" tIns="38092" rIns="38092" bIns="38092" anchor="ctr"/>
            <a:lstStyle/>
            <a:p>
              <a:pPr marL="0" marR="0" lvl="0" indent="0" defTabSz="457109" eaLnBrk="1" fontAlgn="auto" latinLnBrk="0" hangingPunct="1">
                <a:lnSpc>
                  <a:spcPct val="100000"/>
                </a:lnSpc>
                <a:spcBef>
                  <a:spcPts val="0"/>
                </a:spcBef>
                <a:spcAft>
                  <a:spcPts val="0"/>
                </a:spcAft>
                <a:buClrTx/>
                <a:buSzTx/>
                <a:buFontTx/>
                <a:buNone/>
                <a:tabLst/>
                <a:defRPr/>
              </a:pPr>
              <a:endParaRPr kumimoji="0" lang="es-ES" sz="1600" b="0" i="0" u="none" strike="noStrike" kern="0" cap="none" spc="0" normalizeH="0" baseline="0" noProof="0">
                <a:ln>
                  <a:noFill/>
                </a:ln>
                <a:solidFill>
                  <a:srgbClr val="2AD9BF"/>
                </a:solidFill>
                <a:effectLst>
                  <a:outerShdw blurRad="38100" dist="38100" dir="2700000" algn="tl">
                    <a:srgbClr val="000000"/>
                  </a:outerShdw>
                </a:effectLst>
                <a:uLnTx/>
                <a:uFillTx/>
                <a:latin typeface="Agency FB" panose="020B0503020202020204" pitchFamily="34" charset="0"/>
                <a:cs typeface="Gill Sans" charset="0"/>
                <a:sym typeface="Gill Sans" charset="0"/>
              </a:endParaRPr>
            </a:p>
          </p:txBody>
        </p:sp>
        <p:cxnSp>
          <p:nvCxnSpPr>
            <p:cNvPr id="38" name="Straight Connector 73"/>
            <p:cNvCxnSpPr/>
            <p:nvPr/>
          </p:nvCxnSpPr>
          <p:spPr>
            <a:xfrm flipV="1">
              <a:off x="2730262" y="5284429"/>
              <a:ext cx="0" cy="55835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58" name="Oval 72"/>
            <p:cNvSpPr/>
            <p:nvPr/>
          </p:nvSpPr>
          <p:spPr>
            <a:xfrm>
              <a:off x="2694559" y="5816422"/>
              <a:ext cx="71406" cy="71424"/>
            </a:xfrm>
            <a:prstGeom prst="ellipse">
              <a:avLst/>
            </a:prstGeom>
            <a:solidFill>
              <a:srgbClr val="F2BB6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x-none" sz="1050" b="0" i="0" u="none" strike="noStrike" kern="0" cap="none" spc="0" normalizeH="0" baseline="0" noProof="0" dirty="0">
                <a:ln>
                  <a:noFill/>
                </a:ln>
                <a:solidFill>
                  <a:sysClr val="windowText" lastClr="000000"/>
                </a:solidFill>
                <a:effectLst/>
                <a:uLnTx/>
                <a:uFillTx/>
                <a:latin typeface="Calibri Light"/>
              </a:endParaRPr>
            </a:p>
          </p:txBody>
        </p:sp>
      </p:grpSp>
      <p:sp>
        <p:nvSpPr>
          <p:cNvPr id="76" name="Rectangle 74"/>
          <p:cNvSpPr/>
          <p:nvPr/>
        </p:nvSpPr>
        <p:spPr>
          <a:xfrm flipH="1">
            <a:off x="3678959" y="5852134"/>
            <a:ext cx="821058"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cs typeface="+mn-ea"/>
              </a:rPr>
              <a:t>Marketing</a:t>
            </a:r>
          </a:p>
        </p:txBody>
      </p:sp>
      <p:grpSp>
        <p:nvGrpSpPr>
          <p:cNvPr id="3" name="组合 2"/>
          <p:cNvGrpSpPr/>
          <p:nvPr/>
        </p:nvGrpSpPr>
        <p:grpSpPr>
          <a:xfrm>
            <a:off x="3960718" y="5072770"/>
            <a:ext cx="249822" cy="815076"/>
            <a:chOff x="3960718" y="5072770"/>
            <a:chExt cx="249822" cy="815076"/>
          </a:xfrm>
        </p:grpSpPr>
        <p:sp>
          <p:nvSpPr>
            <p:cNvPr id="74" name="AutoShape 60"/>
            <p:cNvSpPr>
              <a:spLocks/>
            </p:cNvSpPr>
            <p:nvPr/>
          </p:nvSpPr>
          <p:spPr bwMode="auto">
            <a:xfrm rot="10799989">
              <a:off x="3960718" y="5072770"/>
              <a:ext cx="249822" cy="1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F2BB61"/>
            </a:solidFill>
            <a:ln>
              <a:noFill/>
            </a:ln>
            <a:effectLst/>
            <a:extLst/>
          </p:spPr>
          <p:txBody>
            <a:bodyPr lIns="38092" tIns="38092" rIns="38092" bIns="38092" anchor="ctr"/>
            <a:lstStyle/>
            <a:p>
              <a:pPr marL="0" marR="0" lvl="0" indent="0" defTabSz="457109" eaLnBrk="1" fontAlgn="auto" latinLnBrk="0" hangingPunct="1">
                <a:lnSpc>
                  <a:spcPct val="100000"/>
                </a:lnSpc>
                <a:spcBef>
                  <a:spcPts val="0"/>
                </a:spcBef>
                <a:spcAft>
                  <a:spcPts val="0"/>
                </a:spcAft>
                <a:buClrTx/>
                <a:buSzTx/>
                <a:buFontTx/>
                <a:buNone/>
                <a:tabLst/>
                <a:defRPr/>
              </a:pPr>
              <a:endParaRPr kumimoji="0" lang="es-ES" sz="1600" b="0" i="0" u="none" strike="noStrike" kern="0" cap="none" spc="0" normalizeH="0" baseline="0" noProof="0">
                <a:ln>
                  <a:noFill/>
                </a:ln>
                <a:solidFill>
                  <a:srgbClr val="2AD9BF"/>
                </a:solidFill>
                <a:effectLst>
                  <a:outerShdw blurRad="38100" dist="38100" dir="2700000" algn="tl">
                    <a:srgbClr val="000000"/>
                  </a:outerShdw>
                </a:effectLst>
                <a:uLnTx/>
                <a:uFillTx/>
                <a:latin typeface="Agency FB" panose="020B0503020202020204" pitchFamily="34" charset="0"/>
                <a:cs typeface="Gill Sans" charset="0"/>
                <a:sym typeface="Gill Sans" charset="0"/>
              </a:endParaRPr>
            </a:p>
          </p:txBody>
        </p:sp>
        <p:cxnSp>
          <p:nvCxnSpPr>
            <p:cNvPr id="75" name="Straight Connector 73"/>
            <p:cNvCxnSpPr/>
            <p:nvPr/>
          </p:nvCxnSpPr>
          <p:spPr>
            <a:xfrm flipV="1">
              <a:off x="4085629" y="5284429"/>
              <a:ext cx="0" cy="55835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77" name="Oval 72"/>
            <p:cNvSpPr/>
            <p:nvPr/>
          </p:nvSpPr>
          <p:spPr>
            <a:xfrm>
              <a:off x="4049926" y="5816422"/>
              <a:ext cx="71406" cy="71424"/>
            </a:xfrm>
            <a:prstGeom prst="ellipse">
              <a:avLst/>
            </a:prstGeom>
            <a:solidFill>
              <a:srgbClr val="F2BB6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x-none" sz="1050" b="0" i="0" u="none" strike="noStrike" kern="0" cap="none" spc="0" normalizeH="0" baseline="0" noProof="0" dirty="0">
                <a:ln>
                  <a:noFill/>
                </a:ln>
                <a:solidFill>
                  <a:sysClr val="windowText" lastClr="000000"/>
                </a:solidFill>
                <a:effectLst/>
                <a:uLnTx/>
                <a:uFillTx/>
                <a:latin typeface="Calibri Light"/>
              </a:endParaRPr>
            </a:p>
          </p:txBody>
        </p:sp>
      </p:grpSp>
      <p:sp>
        <p:nvSpPr>
          <p:cNvPr id="81" name="Rectangle 74"/>
          <p:cNvSpPr/>
          <p:nvPr/>
        </p:nvSpPr>
        <p:spPr>
          <a:xfrm flipH="1">
            <a:off x="5018151" y="5852134"/>
            <a:ext cx="821058"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cs typeface="+mn-ea"/>
              </a:rPr>
              <a:t>Marketing</a:t>
            </a:r>
          </a:p>
        </p:txBody>
      </p:sp>
      <p:grpSp>
        <p:nvGrpSpPr>
          <p:cNvPr id="6" name="组合 5"/>
          <p:cNvGrpSpPr/>
          <p:nvPr/>
        </p:nvGrpSpPr>
        <p:grpSpPr>
          <a:xfrm>
            <a:off x="5299910" y="5072770"/>
            <a:ext cx="249822" cy="815076"/>
            <a:chOff x="5299910" y="5072770"/>
            <a:chExt cx="249822" cy="815076"/>
          </a:xfrm>
        </p:grpSpPr>
        <p:sp>
          <p:nvSpPr>
            <p:cNvPr id="79" name="AutoShape 60"/>
            <p:cNvSpPr>
              <a:spLocks/>
            </p:cNvSpPr>
            <p:nvPr/>
          </p:nvSpPr>
          <p:spPr bwMode="auto">
            <a:xfrm rot="10799989">
              <a:off x="5299910" y="5072770"/>
              <a:ext cx="249822" cy="1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F2BB61"/>
            </a:solidFill>
            <a:ln>
              <a:noFill/>
            </a:ln>
            <a:effectLst/>
            <a:extLst/>
          </p:spPr>
          <p:txBody>
            <a:bodyPr lIns="38092" tIns="38092" rIns="38092" bIns="38092" anchor="ctr"/>
            <a:lstStyle/>
            <a:p>
              <a:pPr marL="0" marR="0" lvl="0" indent="0" defTabSz="457109" eaLnBrk="1" fontAlgn="auto" latinLnBrk="0" hangingPunct="1">
                <a:lnSpc>
                  <a:spcPct val="100000"/>
                </a:lnSpc>
                <a:spcBef>
                  <a:spcPts val="0"/>
                </a:spcBef>
                <a:spcAft>
                  <a:spcPts val="0"/>
                </a:spcAft>
                <a:buClrTx/>
                <a:buSzTx/>
                <a:buFontTx/>
                <a:buNone/>
                <a:tabLst/>
                <a:defRPr/>
              </a:pPr>
              <a:endParaRPr kumimoji="0" lang="es-ES" sz="1600" b="0" i="0" u="none" strike="noStrike" kern="0" cap="none" spc="0" normalizeH="0" baseline="0" noProof="0">
                <a:ln>
                  <a:noFill/>
                </a:ln>
                <a:solidFill>
                  <a:srgbClr val="2AD9BF"/>
                </a:solidFill>
                <a:effectLst>
                  <a:outerShdw blurRad="38100" dist="38100" dir="2700000" algn="tl">
                    <a:srgbClr val="000000"/>
                  </a:outerShdw>
                </a:effectLst>
                <a:uLnTx/>
                <a:uFillTx/>
                <a:latin typeface="Agency FB" panose="020B0503020202020204" pitchFamily="34" charset="0"/>
                <a:cs typeface="Gill Sans" charset="0"/>
                <a:sym typeface="Gill Sans" charset="0"/>
              </a:endParaRPr>
            </a:p>
          </p:txBody>
        </p:sp>
        <p:cxnSp>
          <p:nvCxnSpPr>
            <p:cNvPr id="80" name="Straight Connector 73"/>
            <p:cNvCxnSpPr/>
            <p:nvPr/>
          </p:nvCxnSpPr>
          <p:spPr>
            <a:xfrm flipV="1">
              <a:off x="5424821" y="5284429"/>
              <a:ext cx="0" cy="55835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2" name="Oval 72"/>
            <p:cNvSpPr/>
            <p:nvPr/>
          </p:nvSpPr>
          <p:spPr>
            <a:xfrm>
              <a:off x="5389118" y="5816422"/>
              <a:ext cx="71406" cy="71424"/>
            </a:xfrm>
            <a:prstGeom prst="ellipse">
              <a:avLst/>
            </a:prstGeom>
            <a:solidFill>
              <a:srgbClr val="F2BB6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x-none" sz="1050" b="0" i="0" u="none" strike="noStrike" kern="0" cap="none" spc="0" normalizeH="0" baseline="0" noProof="0" dirty="0">
                <a:ln>
                  <a:noFill/>
                </a:ln>
                <a:solidFill>
                  <a:sysClr val="windowText" lastClr="000000"/>
                </a:solidFill>
                <a:effectLst/>
                <a:uLnTx/>
                <a:uFillTx/>
                <a:latin typeface="Calibri Light"/>
              </a:endParaRPr>
            </a:p>
          </p:txBody>
        </p:sp>
      </p:grpSp>
      <p:sp>
        <p:nvSpPr>
          <p:cNvPr id="86" name="Rectangle 74"/>
          <p:cNvSpPr/>
          <p:nvPr/>
        </p:nvSpPr>
        <p:spPr>
          <a:xfrm flipH="1">
            <a:off x="6390770" y="5852134"/>
            <a:ext cx="821058"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cs typeface="+mn-ea"/>
              </a:rPr>
              <a:t>Marketing</a:t>
            </a:r>
          </a:p>
        </p:txBody>
      </p:sp>
      <p:grpSp>
        <p:nvGrpSpPr>
          <p:cNvPr id="7" name="组合 6"/>
          <p:cNvGrpSpPr/>
          <p:nvPr/>
        </p:nvGrpSpPr>
        <p:grpSpPr>
          <a:xfrm>
            <a:off x="6672529" y="5072770"/>
            <a:ext cx="249822" cy="815076"/>
            <a:chOff x="6672529" y="5072770"/>
            <a:chExt cx="249822" cy="815076"/>
          </a:xfrm>
        </p:grpSpPr>
        <p:sp>
          <p:nvSpPr>
            <p:cNvPr id="84" name="AutoShape 60"/>
            <p:cNvSpPr>
              <a:spLocks/>
            </p:cNvSpPr>
            <p:nvPr/>
          </p:nvSpPr>
          <p:spPr bwMode="auto">
            <a:xfrm rot="10799989">
              <a:off x="6672529" y="5072770"/>
              <a:ext cx="249822" cy="1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F2BB61"/>
            </a:solidFill>
            <a:ln>
              <a:noFill/>
            </a:ln>
            <a:effectLst/>
            <a:extLst/>
          </p:spPr>
          <p:txBody>
            <a:bodyPr lIns="38092" tIns="38092" rIns="38092" bIns="38092" anchor="ctr"/>
            <a:lstStyle/>
            <a:p>
              <a:pPr marL="0" marR="0" lvl="0" indent="0" defTabSz="457109" eaLnBrk="1" fontAlgn="auto" latinLnBrk="0" hangingPunct="1">
                <a:lnSpc>
                  <a:spcPct val="100000"/>
                </a:lnSpc>
                <a:spcBef>
                  <a:spcPts val="0"/>
                </a:spcBef>
                <a:spcAft>
                  <a:spcPts val="0"/>
                </a:spcAft>
                <a:buClrTx/>
                <a:buSzTx/>
                <a:buFontTx/>
                <a:buNone/>
                <a:tabLst/>
                <a:defRPr/>
              </a:pPr>
              <a:endParaRPr kumimoji="0" lang="es-ES" sz="1600" b="0" i="0" u="none" strike="noStrike" kern="0" cap="none" spc="0" normalizeH="0" baseline="0" noProof="0">
                <a:ln>
                  <a:noFill/>
                </a:ln>
                <a:solidFill>
                  <a:srgbClr val="2AD9BF"/>
                </a:solidFill>
                <a:effectLst>
                  <a:outerShdw blurRad="38100" dist="38100" dir="2700000" algn="tl">
                    <a:srgbClr val="000000"/>
                  </a:outerShdw>
                </a:effectLst>
                <a:uLnTx/>
                <a:uFillTx/>
                <a:latin typeface="Agency FB" panose="020B0503020202020204" pitchFamily="34" charset="0"/>
                <a:cs typeface="Gill Sans" charset="0"/>
                <a:sym typeface="Gill Sans" charset="0"/>
              </a:endParaRPr>
            </a:p>
          </p:txBody>
        </p:sp>
        <p:cxnSp>
          <p:nvCxnSpPr>
            <p:cNvPr id="85" name="Straight Connector 73"/>
            <p:cNvCxnSpPr/>
            <p:nvPr/>
          </p:nvCxnSpPr>
          <p:spPr>
            <a:xfrm flipV="1">
              <a:off x="6797440" y="5284429"/>
              <a:ext cx="0" cy="55835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7" name="Oval 72"/>
            <p:cNvSpPr/>
            <p:nvPr/>
          </p:nvSpPr>
          <p:spPr>
            <a:xfrm>
              <a:off x="6761737" y="5816422"/>
              <a:ext cx="71406" cy="71424"/>
            </a:xfrm>
            <a:prstGeom prst="ellipse">
              <a:avLst/>
            </a:prstGeom>
            <a:solidFill>
              <a:srgbClr val="F2BB6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x-none" sz="1050" b="0" i="0" u="none" strike="noStrike" kern="0" cap="none" spc="0" normalizeH="0" baseline="0" noProof="0" dirty="0">
                <a:ln>
                  <a:noFill/>
                </a:ln>
                <a:solidFill>
                  <a:sysClr val="windowText" lastClr="000000"/>
                </a:solidFill>
                <a:effectLst/>
                <a:uLnTx/>
                <a:uFillTx/>
                <a:latin typeface="Calibri Light"/>
              </a:endParaRPr>
            </a:p>
          </p:txBody>
        </p:sp>
      </p:grpSp>
      <p:sp>
        <p:nvSpPr>
          <p:cNvPr id="91" name="Rectangle 74"/>
          <p:cNvSpPr/>
          <p:nvPr/>
        </p:nvSpPr>
        <p:spPr>
          <a:xfrm flipH="1">
            <a:off x="7727792" y="5852134"/>
            <a:ext cx="821058"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cs typeface="+mn-ea"/>
              </a:rPr>
              <a:t>Marketing</a:t>
            </a:r>
          </a:p>
        </p:txBody>
      </p:sp>
      <p:grpSp>
        <p:nvGrpSpPr>
          <p:cNvPr id="8" name="组合 7"/>
          <p:cNvGrpSpPr/>
          <p:nvPr/>
        </p:nvGrpSpPr>
        <p:grpSpPr>
          <a:xfrm>
            <a:off x="8009551" y="5072770"/>
            <a:ext cx="249822" cy="815076"/>
            <a:chOff x="8009551" y="5072770"/>
            <a:chExt cx="249822" cy="815076"/>
          </a:xfrm>
        </p:grpSpPr>
        <p:sp>
          <p:nvSpPr>
            <p:cNvPr id="89" name="AutoShape 60"/>
            <p:cNvSpPr>
              <a:spLocks/>
            </p:cNvSpPr>
            <p:nvPr/>
          </p:nvSpPr>
          <p:spPr bwMode="auto">
            <a:xfrm rot="10799989">
              <a:off x="8009551" y="5072770"/>
              <a:ext cx="249822" cy="1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F2BB61"/>
            </a:solidFill>
            <a:ln>
              <a:noFill/>
            </a:ln>
            <a:effectLst/>
            <a:extLst/>
          </p:spPr>
          <p:txBody>
            <a:bodyPr lIns="38092" tIns="38092" rIns="38092" bIns="38092" anchor="ctr"/>
            <a:lstStyle/>
            <a:p>
              <a:pPr marL="0" marR="0" lvl="0" indent="0" defTabSz="457109" eaLnBrk="1" fontAlgn="auto" latinLnBrk="0" hangingPunct="1">
                <a:lnSpc>
                  <a:spcPct val="100000"/>
                </a:lnSpc>
                <a:spcBef>
                  <a:spcPts val="0"/>
                </a:spcBef>
                <a:spcAft>
                  <a:spcPts val="0"/>
                </a:spcAft>
                <a:buClrTx/>
                <a:buSzTx/>
                <a:buFontTx/>
                <a:buNone/>
                <a:tabLst/>
                <a:defRPr/>
              </a:pPr>
              <a:endParaRPr kumimoji="0" lang="es-ES" sz="1600" b="0" i="0" u="none" strike="noStrike" kern="0" cap="none" spc="0" normalizeH="0" baseline="0" noProof="0">
                <a:ln>
                  <a:noFill/>
                </a:ln>
                <a:solidFill>
                  <a:srgbClr val="2AD9BF"/>
                </a:solidFill>
                <a:effectLst>
                  <a:outerShdw blurRad="38100" dist="38100" dir="2700000" algn="tl">
                    <a:srgbClr val="000000"/>
                  </a:outerShdw>
                </a:effectLst>
                <a:uLnTx/>
                <a:uFillTx/>
                <a:latin typeface="Agency FB" panose="020B0503020202020204" pitchFamily="34" charset="0"/>
                <a:cs typeface="Gill Sans" charset="0"/>
                <a:sym typeface="Gill Sans" charset="0"/>
              </a:endParaRPr>
            </a:p>
          </p:txBody>
        </p:sp>
        <p:cxnSp>
          <p:nvCxnSpPr>
            <p:cNvPr id="90" name="Straight Connector 73"/>
            <p:cNvCxnSpPr/>
            <p:nvPr/>
          </p:nvCxnSpPr>
          <p:spPr>
            <a:xfrm flipV="1">
              <a:off x="8134462" y="5284429"/>
              <a:ext cx="0" cy="55835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92" name="Oval 72"/>
            <p:cNvSpPr/>
            <p:nvPr/>
          </p:nvSpPr>
          <p:spPr>
            <a:xfrm>
              <a:off x="8098759" y="5816422"/>
              <a:ext cx="71406" cy="71424"/>
            </a:xfrm>
            <a:prstGeom prst="ellipse">
              <a:avLst/>
            </a:prstGeom>
            <a:solidFill>
              <a:srgbClr val="F2BB6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x-none" sz="1050" b="0" i="0" u="none" strike="noStrike" kern="0" cap="none" spc="0" normalizeH="0" baseline="0" noProof="0" dirty="0">
                <a:ln>
                  <a:noFill/>
                </a:ln>
                <a:solidFill>
                  <a:sysClr val="windowText" lastClr="000000"/>
                </a:solidFill>
                <a:effectLst/>
                <a:uLnTx/>
                <a:uFillTx/>
                <a:latin typeface="Calibri Light"/>
              </a:endParaRPr>
            </a:p>
          </p:txBody>
        </p:sp>
      </p:grpSp>
      <p:sp>
        <p:nvSpPr>
          <p:cNvPr id="96" name="Rectangle 74"/>
          <p:cNvSpPr/>
          <p:nvPr/>
        </p:nvSpPr>
        <p:spPr>
          <a:xfrm flipH="1">
            <a:off x="9025594" y="5852134"/>
            <a:ext cx="821058"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cs typeface="+mn-ea"/>
              </a:rPr>
              <a:t>Marketing</a:t>
            </a:r>
          </a:p>
        </p:txBody>
      </p:sp>
      <p:grpSp>
        <p:nvGrpSpPr>
          <p:cNvPr id="9" name="组合 8"/>
          <p:cNvGrpSpPr/>
          <p:nvPr/>
        </p:nvGrpSpPr>
        <p:grpSpPr>
          <a:xfrm>
            <a:off x="9307353" y="5072770"/>
            <a:ext cx="249822" cy="815076"/>
            <a:chOff x="9307353" y="5072770"/>
            <a:chExt cx="249822" cy="815076"/>
          </a:xfrm>
        </p:grpSpPr>
        <p:sp>
          <p:nvSpPr>
            <p:cNvPr id="94" name="AutoShape 60"/>
            <p:cNvSpPr>
              <a:spLocks/>
            </p:cNvSpPr>
            <p:nvPr/>
          </p:nvSpPr>
          <p:spPr bwMode="auto">
            <a:xfrm rot="10799989">
              <a:off x="9307353" y="5072770"/>
              <a:ext cx="249822" cy="1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600" y="18480"/>
                    <a:pt x="21600" y="19171"/>
                  </a:cubicBezTo>
                  <a:cubicBezTo>
                    <a:pt x="21600" y="19815"/>
                    <a:pt x="21467" y="20375"/>
                    <a:pt x="21203" y="20870"/>
                  </a:cubicBezTo>
                  <a:cubicBezTo>
                    <a:pt x="20942" y="21359"/>
                    <a:pt x="20626" y="21599"/>
                    <a:pt x="20263" y="21599"/>
                  </a:cubicBezTo>
                  <a:lnTo>
                    <a:pt x="1336" y="21599"/>
                  </a:lnTo>
                  <a:close/>
                </a:path>
              </a:pathLst>
            </a:custGeom>
            <a:solidFill>
              <a:srgbClr val="F2BB61"/>
            </a:solidFill>
            <a:ln>
              <a:noFill/>
            </a:ln>
            <a:effectLst/>
            <a:extLst/>
          </p:spPr>
          <p:txBody>
            <a:bodyPr lIns="38092" tIns="38092" rIns="38092" bIns="38092" anchor="ctr"/>
            <a:lstStyle/>
            <a:p>
              <a:pPr marL="0" marR="0" lvl="0" indent="0" defTabSz="457109" eaLnBrk="1" fontAlgn="auto" latinLnBrk="0" hangingPunct="1">
                <a:lnSpc>
                  <a:spcPct val="100000"/>
                </a:lnSpc>
                <a:spcBef>
                  <a:spcPts val="0"/>
                </a:spcBef>
                <a:spcAft>
                  <a:spcPts val="0"/>
                </a:spcAft>
                <a:buClrTx/>
                <a:buSzTx/>
                <a:buFontTx/>
                <a:buNone/>
                <a:tabLst/>
                <a:defRPr/>
              </a:pPr>
              <a:endParaRPr kumimoji="0" lang="es-ES" sz="1600" b="0" i="0" u="none" strike="noStrike" kern="0" cap="none" spc="0" normalizeH="0" baseline="0" noProof="0">
                <a:ln>
                  <a:noFill/>
                </a:ln>
                <a:solidFill>
                  <a:srgbClr val="2AD9BF"/>
                </a:solidFill>
                <a:effectLst>
                  <a:outerShdw blurRad="38100" dist="38100" dir="2700000" algn="tl">
                    <a:srgbClr val="000000"/>
                  </a:outerShdw>
                </a:effectLst>
                <a:uLnTx/>
                <a:uFillTx/>
                <a:latin typeface="Agency FB" panose="020B0503020202020204" pitchFamily="34" charset="0"/>
                <a:cs typeface="Gill Sans" charset="0"/>
                <a:sym typeface="Gill Sans" charset="0"/>
              </a:endParaRPr>
            </a:p>
          </p:txBody>
        </p:sp>
        <p:cxnSp>
          <p:nvCxnSpPr>
            <p:cNvPr id="95" name="Straight Connector 73"/>
            <p:cNvCxnSpPr/>
            <p:nvPr/>
          </p:nvCxnSpPr>
          <p:spPr>
            <a:xfrm flipV="1">
              <a:off x="9432264" y="5284429"/>
              <a:ext cx="0" cy="55835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97" name="Oval 72"/>
            <p:cNvSpPr/>
            <p:nvPr/>
          </p:nvSpPr>
          <p:spPr>
            <a:xfrm>
              <a:off x="9396561" y="5816422"/>
              <a:ext cx="71406" cy="71424"/>
            </a:xfrm>
            <a:prstGeom prst="ellipse">
              <a:avLst/>
            </a:prstGeom>
            <a:solidFill>
              <a:srgbClr val="F2BB6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x-none" sz="1050" b="0" i="0" u="none" strike="noStrike" kern="0" cap="none" spc="0" normalizeH="0" baseline="0" noProof="0" dirty="0">
                <a:ln>
                  <a:noFill/>
                </a:ln>
                <a:solidFill>
                  <a:sysClr val="windowText" lastClr="000000"/>
                </a:solidFill>
                <a:effectLst/>
                <a:uLnTx/>
                <a:uFillTx/>
                <a:latin typeface="Calibri Light"/>
              </a:endParaRPr>
            </a:p>
          </p:txBody>
        </p:sp>
      </p:grpSp>
      <p:sp>
        <p:nvSpPr>
          <p:cNvPr id="71" name="TextBox 57"/>
          <p:cNvSpPr txBox="1"/>
          <p:nvPr/>
        </p:nvSpPr>
        <p:spPr>
          <a:xfrm>
            <a:off x="4750925" y="515484"/>
            <a:ext cx="2690160"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CREATIVE INFOGRAPHIC</a:t>
            </a:r>
          </a:p>
        </p:txBody>
      </p:sp>
      <p:grpSp>
        <p:nvGrpSpPr>
          <p:cNvPr id="72" name="Group 58"/>
          <p:cNvGrpSpPr/>
          <p:nvPr/>
        </p:nvGrpSpPr>
        <p:grpSpPr>
          <a:xfrm>
            <a:off x="5821902" y="1199510"/>
            <a:ext cx="548198" cy="84777"/>
            <a:chOff x="11643803" y="3980625"/>
            <a:chExt cx="1096395" cy="169554"/>
          </a:xfrm>
        </p:grpSpPr>
        <p:sp>
          <p:nvSpPr>
            <p:cNvPr id="73"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8"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3"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88"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93"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71769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strVal val="#ppt_w+.3"/>
                                          </p:val>
                                        </p:tav>
                                        <p:tav tm="100000">
                                          <p:val>
                                            <p:strVal val="#ppt_w"/>
                                          </p:val>
                                        </p:tav>
                                      </p:tavLst>
                                    </p:anim>
                                    <p:anim calcmode="lin" valueType="num">
                                      <p:cBhvr>
                                        <p:cTn id="8" dur="500" fill="hold"/>
                                        <p:tgtEl>
                                          <p:spTgt spid="71"/>
                                        </p:tgtEl>
                                        <p:attrNameLst>
                                          <p:attrName>ppt_h</p:attrName>
                                        </p:attrNameLst>
                                      </p:cBhvr>
                                      <p:tavLst>
                                        <p:tav tm="0">
                                          <p:val>
                                            <p:strVal val="#ppt_h"/>
                                          </p:val>
                                        </p:tav>
                                        <p:tav tm="100000">
                                          <p:val>
                                            <p:strVal val="#ppt_h"/>
                                          </p:val>
                                        </p:tav>
                                      </p:tavLst>
                                    </p:anim>
                                    <p:animEffect transition="in" filter="fade">
                                      <p:cBhvr>
                                        <p:cTn id="9" dur="500"/>
                                        <p:tgtEl>
                                          <p:spTgt spid="71"/>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250"/>
                                        <p:tgtEl>
                                          <p:spTgt spid="72"/>
                                        </p:tgtEl>
                                      </p:cBhvr>
                                    </p:animEffect>
                                  </p:childTnLst>
                                </p:cTn>
                              </p:par>
                            </p:childTnLst>
                          </p:cTn>
                        </p:par>
                        <p:par>
                          <p:cTn id="14" fill="hold">
                            <p:stCondLst>
                              <p:cond delay="750"/>
                            </p:stCondLst>
                            <p:childTnLst>
                              <p:par>
                                <p:cTn id="15" presetID="17" presetClass="entr" presetSubtype="1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250" fill="hold"/>
                                        <p:tgtEl>
                                          <p:spTgt spid="40"/>
                                        </p:tgtEl>
                                        <p:attrNameLst>
                                          <p:attrName>ppt_w</p:attrName>
                                        </p:attrNameLst>
                                      </p:cBhvr>
                                      <p:tavLst>
                                        <p:tav tm="0">
                                          <p:val>
                                            <p:fltVal val="0"/>
                                          </p:val>
                                        </p:tav>
                                        <p:tav tm="100000">
                                          <p:val>
                                            <p:strVal val="#ppt_w"/>
                                          </p:val>
                                        </p:tav>
                                      </p:tavLst>
                                    </p:anim>
                                    <p:anim calcmode="lin" valueType="num">
                                      <p:cBhvr>
                                        <p:cTn id="18" dur="250" fill="hold"/>
                                        <p:tgtEl>
                                          <p:spTgt spid="40"/>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1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up)">
                                      <p:cBhvr>
                                        <p:cTn id="23" dur="500"/>
                                        <p:tgtEl>
                                          <p:spTgt spid="5"/>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250"/>
                                        <p:tgtEl>
                                          <p:spTgt spid="2"/>
                                        </p:tgtEl>
                                      </p:cBhvr>
                                    </p:animEffect>
                                  </p:childTnLst>
                                </p:cTn>
                              </p:par>
                            </p:childTnLst>
                          </p:cTn>
                        </p:par>
                        <p:par>
                          <p:cTn id="28" fill="hold">
                            <p:stCondLst>
                              <p:cond delay="1750"/>
                            </p:stCondLst>
                            <p:childTnLst>
                              <p:par>
                                <p:cTn id="29" presetID="50" presetClass="entr" presetSubtype="0" decel="10000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strVal val="#ppt_w+.3"/>
                                          </p:val>
                                        </p:tav>
                                        <p:tav tm="100000">
                                          <p:val>
                                            <p:strVal val="#ppt_w"/>
                                          </p:val>
                                        </p:tav>
                                      </p:tavLst>
                                    </p:anim>
                                    <p:anim calcmode="lin" valueType="num">
                                      <p:cBhvr>
                                        <p:cTn id="32" dur="500" fill="hold"/>
                                        <p:tgtEl>
                                          <p:spTgt spid="39"/>
                                        </p:tgtEl>
                                        <p:attrNameLst>
                                          <p:attrName>ppt_h</p:attrName>
                                        </p:attrNameLst>
                                      </p:cBhvr>
                                      <p:tavLst>
                                        <p:tav tm="0">
                                          <p:val>
                                            <p:strVal val="#ppt_h"/>
                                          </p:val>
                                        </p:tav>
                                        <p:tav tm="100000">
                                          <p:val>
                                            <p:strVal val="#ppt_h"/>
                                          </p:val>
                                        </p:tav>
                                      </p:tavLst>
                                    </p:anim>
                                    <p:animEffect transition="in" filter="fade">
                                      <p:cBhvr>
                                        <p:cTn id="33" dur="500"/>
                                        <p:tgtEl>
                                          <p:spTgt spid="39"/>
                                        </p:tgtEl>
                                      </p:cBhvr>
                                    </p:animEffect>
                                  </p:childTnLst>
                                </p:cTn>
                              </p:par>
                            </p:childTnLst>
                          </p:cTn>
                        </p:par>
                        <p:par>
                          <p:cTn id="34" fill="hold">
                            <p:stCondLst>
                              <p:cond delay="2250"/>
                            </p:stCondLst>
                            <p:childTnLst>
                              <p:par>
                                <p:cTn id="35" presetID="17" presetClass="entr" presetSubtype="10"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250" fill="hold"/>
                                        <p:tgtEl>
                                          <p:spTgt spid="41"/>
                                        </p:tgtEl>
                                        <p:attrNameLst>
                                          <p:attrName>ppt_w</p:attrName>
                                        </p:attrNameLst>
                                      </p:cBhvr>
                                      <p:tavLst>
                                        <p:tav tm="0">
                                          <p:val>
                                            <p:fltVal val="0"/>
                                          </p:val>
                                        </p:tav>
                                        <p:tav tm="100000">
                                          <p:val>
                                            <p:strVal val="#ppt_w"/>
                                          </p:val>
                                        </p:tav>
                                      </p:tavLst>
                                    </p:anim>
                                    <p:anim calcmode="lin" valueType="num">
                                      <p:cBhvr>
                                        <p:cTn id="38" dur="250" fill="hold"/>
                                        <p:tgtEl>
                                          <p:spTgt spid="41"/>
                                        </p:tgtEl>
                                        <p:attrNameLst>
                                          <p:attrName>ppt_h</p:attrName>
                                        </p:attrNameLst>
                                      </p:cBhvr>
                                      <p:tavLst>
                                        <p:tav tm="0">
                                          <p:val>
                                            <p:strVal val="#ppt_h"/>
                                          </p:val>
                                        </p:tav>
                                        <p:tav tm="100000">
                                          <p:val>
                                            <p:strVal val="#ppt_h"/>
                                          </p:val>
                                        </p:tav>
                                      </p:tavLst>
                                    </p:anim>
                                  </p:childTnLst>
                                </p:cTn>
                              </p:par>
                            </p:childTnLst>
                          </p:cTn>
                        </p:par>
                        <p:par>
                          <p:cTn id="39" fill="hold">
                            <p:stCondLst>
                              <p:cond delay="2500"/>
                            </p:stCondLst>
                            <p:childTnLst>
                              <p:par>
                                <p:cTn id="40" presetID="12" presetClass="entr" presetSubtype="4"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additive="base">
                                        <p:cTn id="42" dur="500"/>
                                        <p:tgtEl>
                                          <p:spTgt spid="60"/>
                                        </p:tgtEl>
                                        <p:attrNameLst>
                                          <p:attrName>ppt_y</p:attrName>
                                        </p:attrNameLst>
                                      </p:cBhvr>
                                      <p:tavLst>
                                        <p:tav tm="0">
                                          <p:val>
                                            <p:strVal val="#ppt_y+#ppt_h*1.125000"/>
                                          </p:val>
                                        </p:tav>
                                        <p:tav tm="100000">
                                          <p:val>
                                            <p:strVal val="#ppt_y"/>
                                          </p:val>
                                        </p:tav>
                                      </p:tavLst>
                                    </p:anim>
                                    <p:animEffect transition="in" filter="wipe(up)">
                                      <p:cBhvr>
                                        <p:cTn id="43" dur="500"/>
                                        <p:tgtEl>
                                          <p:spTgt spid="60"/>
                                        </p:tgtEl>
                                      </p:cBhvr>
                                    </p:animEffect>
                                  </p:childTnLst>
                                </p:cTn>
                              </p:par>
                            </p:childTnLst>
                          </p:cTn>
                        </p:par>
                        <p:par>
                          <p:cTn id="44" fill="hold">
                            <p:stCondLst>
                              <p:cond delay="3000"/>
                            </p:stCondLst>
                            <p:childTnLst>
                              <p:par>
                                <p:cTn id="45" presetID="22" presetClass="entr" presetSubtype="1"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up)">
                                      <p:cBhvr>
                                        <p:cTn id="47" dur="250"/>
                                        <p:tgtEl>
                                          <p:spTgt spid="3"/>
                                        </p:tgtEl>
                                      </p:cBhvr>
                                    </p:animEffect>
                                  </p:childTnLst>
                                </p:cTn>
                              </p:par>
                            </p:childTnLst>
                          </p:cTn>
                        </p:par>
                        <p:par>
                          <p:cTn id="48" fill="hold">
                            <p:stCondLst>
                              <p:cond delay="3250"/>
                            </p:stCondLst>
                            <p:childTnLst>
                              <p:par>
                                <p:cTn id="49" presetID="50" presetClass="entr" presetSubtype="0" decel="100000"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strVal val="#ppt_w+.3"/>
                                          </p:val>
                                        </p:tav>
                                        <p:tav tm="100000">
                                          <p:val>
                                            <p:strVal val="#ppt_w"/>
                                          </p:val>
                                        </p:tav>
                                      </p:tavLst>
                                    </p:anim>
                                    <p:anim calcmode="lin" valueType="num">
                                      <p:cBhvr>
                                        <p:cTn id="52" dur="500" fill="hold"/>
                                        <p:tgtEl>
                                          <p:spTgt spid="76"/>
                                        </p:tgtEl>
                                        <p:attrNameLst>
                                          <p:attrName>ppt_h</p:attrName>
                                        </p:attrNameLst>
                                      </p:cBhvr>
                                      <p:tavLst>
                                        <p:tav tm="0">
                                          <p:val>
                                            <p:strVal val="#ppt_h"/>
                                          </p:val>
                                        </p:tav>
                                        <p:tav tm="100000">
                                          <p:val>
                                            <p:strVal val="#ppt_h"/>
                                          </p:val>
                                        </p:tav>
                                      </p:tavLst>
                                    </p:anim>
                                    <p:animEffect transition="in" filter="fade">
                                      <p:cBhvr>
                                        <p:cTn id="53" dur="500"/>
                                        <p:tgtEl>
                                          <p:spTgt spid="76"/>
                                        </p:tgtEl>
                                      </p:cBhvr>
                                    </p:animEffect>
                                  </p:childTnLst>
                                </p:cTn>
                              </p:par>
                            </p:childTnLst>
                          </p:cTn>
                        </p:par>
                        <p:par>
                          <p:cTn id="54" fill="hold">
                            <p:stCondLst>
                              <p:cond delay="3750"/>
                            </p:stCondLst>
                            <p:childTnLst>
                              <p:par>
                                <p:cTn id="55" presetID="17" presetClass="entr" presetSubtype="10" fill="hold"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250" fill="hold"/>
                                        <p:tgtEl>
                                          <p:spTgt spid="42"/>
                                        </p:tgtEl>
                                        <p:attrNameLst>
                                          <p:attrName>ppt_w</p:attrName>
                                        </p:attrNameLst>
                                      </p:cBhvr>
                                      <p:tavLst>
                                        <p:tav tm="0">
                                          <p:val>
                                            <p:fltVal val="0"/>
                                          </p:val>
                                        </p:tav>
                                        <p:tav tm="100000">
                                          <p:val>
                                            <p:strVal val="#ppt_w"/>
                                          </p:val>
                                        </p:tav>
                                      </p:tavLst>
                                    </p:anim>
                                    <p:anim calcmode="lin" valueType="num">
                                      <p:cBhvr>
                                        <p:cTn id="58" dur="250" fill="hold"/>
                                        <p:tgtEl>
                                          <p:spTgt spid="42"/>
                                        </p:tgtEl>
                                        <p:attrNameLst>
                                          <p:attrName>ppt_h</p:attrName>
                                        </p:attrNameLst>
                                      </p:cBhvr>
                                      <p:tavLst>
                                        <p:tav tm="0">
                                          <p:val>
                                            <p:strVal val="#ppt_h"/>
                                          </p:val>
                                        </p:tav>
                                        <p:tav tm="100000">
                                          <p:val>
                                            <p:strVal val="#ppt_h"/>
                                          </p:val>
                                        </p:tav>
                                      </p:tavLst>
                                    </p:anim>
                                  </p:childTnLst>
                                </p:cTn>
                              </p:par>
                            </p:childTnLst>
                          </p:cTn>
                        </p:par>
                        <p:par>
                          <p:cTn id="59" fill="hold">
                            <p:stCondLst>
                              <p:cond delay="4000"/>
                            </p:stCondLst>
                            <p:childTnLst>
                              <p:par>
                                <p:cTn id="60" presetID="12" presetClass="entr" presetSubtype="4" fill="hold" grpId="0" nodeType="after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p:tgtEl>
                                          <p:spTgt spid="61"/>
                                        </p:tgtEl>
                                        <p:attrNameLst>
                                          <p:attrName>ppt_y</p:attrName>
                                        </p:attrNameLst>
                                      </p:cBhvr>
                                      <p:tavLst>
                                        <p:tav tm="0">
                                          <p:val>
                                            <p:strVal val="#ppt_y+#ppt_h*1.125000"/>
                                          </p:val>
                                        </p:tav>
                                        <p:tav tm="100000">
                                          <p:val>
                                            <p:strVal val="#ppt_y"/>
                                          </p:val>
                                        </p:tav>
                                      </p:tavLst>
                                    </p:anim>
                                    <p:animEffect transition="in" filter="wipe(up)">
                                      <p:cBhvr>
                                        <p:cTn id="63" dur="500"/>
                                        <p:tgtEl>
                                          <p:spTgt spid="61"/>
                                        </p:tgtEl>
                                      </p:cBhvr>
                                    </p:animEffect>
                                  </p:childTnLst>
                                </p:cTn>
                              </p:par>
                            </p:childTnLst>
                          </p:cTn>
                        </p:par>
                        <p:par>
                          <p:cTn id="64" fill="hold">
                            <p:stCondLst>
                              <p:cond delay="4500"/>
                            </p:stCondLst>
                            <p:childTnLst>
                              <p:par>
                                <p:cTn id="65" presetID="22" presetClass="entr" presetSubtype="1"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wipe(up)">
                                      <p:cBhvr>
                                        <p:cTn id="67" dur="250"/>
                                        <p:tgtEl>
                                          <p:spTgt spid="6"/>
                                        </p:tgtEl>
                                      </p:cBhvr>
                                    </p:animEffect>
                                  </p:childTnLst>
                                </p:cTn>
                              </p:par>
                            </p:childTnLst>
                          </p:cTn>
                        </p:par>
                        <p:par>
                          <p:cTn id="68" fill="hold">
                            <p:stCondLst>
                              <p:cond delay="4750"/>
                            </p:stCondLst>
                            <p:childTnLst>
                              <p:par>
                                <p:cTn id="69" presetID="50" presetClass="entr" presetSubtype="0" decel="100000" fill="hold" grpId="0" nodeType="afterEffect">
                                  <p:stCondLst>
                                    <p:cond delay="0"/>
                                  </p:stCondLst>
                                  <p:childTnLst>
                                    <p:set>
                                      <p:cBhvr>
                                        <p:cTn id="70" dur="1" fill="hold">
                                          <p:stCondLst>
                                            <p:cond delay="0"/>
                                          </p:stCondLst>
                                        </p:cTn>
                                        <p:tgtEl>
                                          <p:spTgt spid="81"/>
                                        </p:tgtEl>
                                        <p:attrNameLst>
                                          <p:attrName>style.visibility</p:attrName>
                                        </p:attrNameLst>
                                      </p:cBhvr>
                                      <p:to>
                                        <p:strVal val="visible"/>
                                      </p:to>
                                    </p:set>
                                    <p:anim calcmode="lin" valueType="num">
                                      <p:cBhvr>
                                        <p:cTn id="71" dur="500" fill="hold"/>
                                        <p:tgtEl>
                                          <p:spTgt spid="81"/>
                                        </p:tgtEl>
                                        <p:attrNameLst>
                                          <p:attrName>ppt_w</p:attrName>
                                        </p:attrNameLst>
                                      </p:cBhvr>
                                      <p:tavLst>
                                        <p:tav tm="0">
                                          <p:val>
                                            <p:strVal val="#ppt_w+.3"/>
                                          </p:val>
                                        </p:tav>
                                        <p:tav tm="100000">
                                          <p:val>
                                            <p:strVal val="#ppt_w"/>
                                          </p:val>
                                        </p:tav>
                                      </p:tavLst>
                                    </p:anim>
                                    <p:anim calcmode="lin" valueType="num">
                                      <p:cBhvr>
                                        <p:cTn id="72" dur="500" fill="hold"/>
                                        <p:tgtEl>
                                          <p:spTgt spid="81"/>
                                        </p:tgtEl>
                                        <p:attrNameLst>
                                          <p:attrName>ppt_h</p:attrName>
                                        </p:attrNameLst>
                                      </p:cBhvr>
                                      <p:tavLst>
                                        <p:tav tm="0">
                                          <p:val>
                                            <p:strVal val="#ppt_h"/>
                                          </p:val>
                                        </p:tav>
                                        <p:tav tm="100000">
                                          <p:val>
                                            <p:strVal val="#ppt_h"/>
                                          </p:val>
                                        </p:tav>
                                      </p:tavLst>
                                    </p:anim>
                                    <p:animEffect transition="in" filter="fade">
                                      <p:cBhvr>
                                        <p:cTn id="73" dur="500"/>
                                        <p:tgtEl>
                                          <p:spTgt spid="81"/>
                                        </p:tgtEl>
                                      </p:cBhvr>
                                    </p:animEffect>
                                  </p:childTnLst>
                                </p:cTn>
                              </p:par>
                            </p:childTnLst>
                          </p:cTn>
                        </p:par>
                        <p:par>
                          <p:cTn id="74" fill="hold">
                            <p:stCondLst>
                              <p:cond delay="5250"/>
                            </p:stCondLst>
                            <p:childTnLst>
                              <p:par>
                                <p:cTn id="75" presetID="17" presetClass="entr" presetSubtype="10" fill="hold" nodeType="after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p:cTn id="77" dur="250" fill="hold"/>
                                        <p:tgtEl>
                                          <p:spTgt spid="43"/>
                                        </p:tgtEl>
                                        <p:attrNameLst>
                                          <p:attrName>ppt_w</p:attrName>
                                        </p:attrNameLst>
                                      </p:cBhvr>
                                      <p:tavLst>
                                        <p:tav tm="0">
                                          <p:val>
                                            <p:fltVal val="0"/>
                                          </p:val>
                                        </p:tav>
                                        <p:tav tm="100000">
                                          <p:val>
                                            <p:strVal val="#ppt_w"/>
                                          </p:val>
                                        </p:tav>
                                      </p:tavLst>
                                    </p:anim>
                                    <p:anim calcmode="lin" valueType="num">
                                      <p:cBhvr>
                                        <p:cTn id="78" dur="250" fill="hold"/>
                                        <p:tgtEl>
                                          <p:spTgt spid="43"/>
                                        </p:tgtEl>
                                        <p:attrNameLst>
                                          <p:attrName>ppt_h</p:attrName>
                                        </p:attrNameLst>
                                      </p:cBhvr>
                                      <p:tavLst>
                                        <p:tav tm="0">
                                          <p:val>
                                            <p:strVal val="#ppt_h"/>
                                          </p:val>
                                        </p:tav>
                                        <p:tav tm="100000">
                                          <p:val>
                                            <p:strVal val="#ppt_h"/>
                                          </p:val>
                                        </p:tav>
                                      </p:tavLst>
                                    </p:anim>
                                  </p:childTnLst>
                                </p:cTn>
                              </p:par>
                            </p:childTnLst>
                          </p:cTn>
                        </p:par>
                        <p:par>
                          <p:cTn id="79" fill="hold">
                            <p:stCondLst>
                              <p:cond delay="5500"/>
                            </p:stCondLst>
                            <p:childTnLst>
                              <p:par>
                                <p:cTn id="80" presetID="12" presetClass="entr" presetSubtype="4"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500"/>
                                        <p:tgtEl>
                                          <p:spTgt spid="62"/>
                                        </p:tgtEl>
                                        <p:attrNameLst>
                                          <p:attrName>ppt_y</p:attrName>
                                        </p:attrNameLst>
                                      </p:cBhvr>
                                      <p:tavLst>
                                        <p:tav tm="0">
                                          <p:val>
                                            <p:strVal val="#ppt_y+#ppt_h*1.125000"/>
                                          </p:val>
                                        </p:tav>
                                        <p:tav tm="100000">
                                          <p:val>
                                            <p:strVal val="#ppt_y"/>
                                          </p:val>
                                        </p:tav>
                                      </p:tavLst>
                                    </p:anim>
                                    <p:animEffect transition="in" filter="wipe(up)">
                                      <p:cBhvr>
                                        <p:cTn id="83" dur="500"/>
                                        <p:tgtEl>
                                          <p:spTgt spid="62"/>
                                        </p:tgtEl>
                                      </p:cBhvr>
                                    </p:animEffect>
                                  </p:childTnLst>
                                </p:cTn>
                              </p:par>
                            </p:childTnLst>
                          </p:cTn>
                        </p:par>
                        <p:par>
                          <p:cTn id="84" fill="hold">
                            <p:stCondLst>
                              <p:cond delay="6000"/>
                            </p:stCondLst>
                            <p:childTnLst>
                              <p:par>
                                <p:cTn id="85" presetID="22" presetClass="entr" presetSubtype="1" fill="hold" nodeType="after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wipe(up)">
                                      <p:cBhvr>
                                        <p:cTn id="87" dur="250"/>
                                        <p:tgtEl>
                                          <p:spTgt spid="7"/>
                                        </p:tgtEl>
                                      </p:cBhvr>
                                    </p:animEffect>
                                  </p:childTnLst>
                                </p:cTn>
                              </p:par>
                            </p:childTnLst>
                          </p:cTn>
                        </p:par>
                        <p:par>
                          <p:cTn id="88" fill="hold">
                            <p:stCondLst>
                              <p:cond delay="6250"/>
                            </p:stCondLst>
                            <p:childTnLst>
                              <p:par>
                                <p:cTn id="89" presetID="50" presetClass="entr" presetSubtype="0" decel="100000" fill="hold" grpId="0" nodeType="afterEffect">
                                  <p:stCondLst>
                                    <p:cond delay="0"/>
                                  </p:stCondLst>
                                  <p:childTnLst>
                                    <p:set>
                                      <p:cBhvr>
                                        <p:cTn id="90" dur="1" fill="hold">
                                          <p:stCondLst>
                                            <p:cond delay="0"/>
                                          </p:stCondLst>
                                        </p:cTn>
                                        <p:tgtEl>
                                          <p:spTgt spid="86"/>
                                        </p:tgtEl>
                                        <p:attrNameLst>
                                          <p:attrName>style.visibility</p:attrName>
                                        </p:attrNameLst>
                                      </p:cBhvr>
                                      <p:to>
                                        <p:strVal val="visible"/>
                                      </p:to>
                                    </p:set>
                                    <p:anim calcmode="lin" valueType="num">
                                      <p:cBhvr>
                                        <p:cTn id="91" dur="500" fill="hold"/>
                                        <p:tgtEl>
                                          <p:spTgt spid="86"/>
                                        </p:tgtEl>
                                        <p:attrNameLst>
                                          <p:attrName>ppt_w</p:attrName>
                                        </p:attrNameLst>
                                      </p:cBhvr>
                                      <p:tavLst>
                                        <p:tav tm="0">
                                          <p:val>
                                            <p:strVal val="#ppt_w+.3"/>
                                          </p:val>
                                        </p:tav>
                                        <p:tav tm="100000">
                                          <p:val>
                                            <p:strVal val="#ppt_w"/>
                                          </p:val>
                                        </p:tav>
                                      </p:tavLst>
                                    </p:anim>
                                    <p:anim calcmode="lin" valueType="num">
                                      <p:cBhvr>
                                        <p:cTn id="92" dur="500" fill="hold"/>
                                        <p:tgtEl>
                                          <p:spTgt spid="86"/>
                                        </p:tgtEl>
                                        <p:attrNameLst>
                                          <p:attrName>ppt_h</p:attrName>
                                        </p:attrNameLst>
                                      </p:cBhvr>
                                      <p:tavLst>
                                        <p:tav tm="0">
                                          <p:val>
                                            <p:strVal val="#ppt_h"/>
                                          </p:val>
                                        </p:tav>
                                        <p:tav tm="100000">
                                          <p:val>
                                            <p:strVal val="#ppt_h"/>
                                          </p:val>
                                        </p:tav>
                                      </p:tavLst>
                                    </p:anim>
                                    <p:animEffect transition="in" filter="fade">
                                      <p:cBhvr>
                                        <p:cTn id="93" dur="500"/>
                                        <p:tgtEl>
                                          <p:spTgt spid="86"/>
                                        </p:tgtEl>
                                      </p:cBhvr>
                                    </p:animEffect>
                                  </p:childTnLst>
                                </p:cTn>
                              </p:par>
                            </p:childTnLst>
                          </p:cTn>
                        </p:par>
                        <p:par>
                          <p:cTn id="94" fill="hold">
                            <p:stCondLst>
                              <p:cond delay="6750"/>
                            </p:stCondLst>
                            <p:childTnLst>
                              <p:par>
                                <p:cTn id="95" presetID="17" presetClass="entr" presetSubtype="10" fill="hold" nodeType="afterEffect">
                                  <p:stCondLst>
                                    <p:cond delay="0"/>
                                  </p:stCondLst>
                                  <p:childTnLst>
                                    <p:set>
                                      <p:cBhvr>
                                        <p:cTn id="96" dur="1" fill="hold">
                                          <p:stCondLst>
                                            <p:cond delay="0"/>
                                          </p:stCondLst>
                                        </p:cTn>
                                        <p:tgtEl>
                                          <p:spTgt spid="44"/>
                                        </p:tgtEl>
                                        <p:attrNameLst>
                                          <p:attrName>style.visibility</p:attrName>
                                        </p:attrNameLst>
                                      </p:cBhvr>
                                      <p:to>
                                        <p:strVal val="visible"/>
                                      </p:to>
                                    </p:set>
                                    <p:anim calcmode="lin" valueType="num">
                                      <p:cBhvr>
                                        <p:cTn id="97" dur="250" fill="hold"/>
                                        <p:tgtEl>
                                          <p:spTgt spid="44"/>
                                        </p:tgtEl>
                                        <p:attrNameLst>
                                          <p:attrName>ppt_w</p:attrName>
                                        </p:attrNameLst>
                                      </p:cBhvr>
                                      <p:tavLst>
                                        <p:tav tm="0">
                                          <p:val>
                                            <p:fltVal val="0"/>
                                          </p:val>
                                        </p:tav>
                                        <p:tav tm="100000">
                                          <p:val>
                                            <p:strVal val="#ppt_w"/>
                                          </p:val>
                                        </p:tav>
                                      </p:tavLst>
                                    </p:anim>
                                    <p:anim calcmode="lin" valueType="num">
                                      <p:cBhvr>
                                        <p:cTn id="98" dur="250" fill="hold"/>
                                        <p:tgtEl>
                                          <p:spTgt spid="44"/>
                                        </p:tgtEl>
                                        <p:attrNameLst>
                                          <p:attrName>ppt_h</p:attrName>
                                        </p:attrNameLst>
                                      </p:cBhvr>
                                      <p:tavLst>
                                        <p:tav tm="0">
                                          <p:val>
                                            <p:strVal val="#ppt_h"/>
                                          </p:val>
                                        </p:tav>
                                        <p:tav tm="100000">
                                          <p:val>
                                            <p:strVal val="#ppt_h"/>
                                          </p:val>
                                        </p:tav>
                                      </p:tavLst>
                                    </p:anim>
                                  </p:childTnLst>
                                </p:cTn>
                              </p:par>
                            </p:childTnLst>
                          </p:cTn>
                        </p:par>
                        <p:par>
                          <p:cTn id="99" fill="hold">
                            <p:stCondLst>
                              <p:cond delay="7000"/>
                            </p:stCondLst>
                            <p:childTnLst>
                              <p:par>
                                <p:cTn id="100" presetID="12" presetClass="entr" presetSubtype="4" fill="hold" grpId="0" nodeType="afterEffect">
                                  <p:stCondLst>
                                    <p:cond delay="0"/>
                                  </p:stCondLst>
                                  <p:childTnLst>
                                    <p:set>
                                      <p:cBhvr>
                                        <p:cTn id="101" dur="1" fill="hold">
                                          <p:stCondLst>
                                            <p:cond delay="0"/>
                                          </p:stCondLst>
                                        </p:cTn>
                                        <p:tgtEl>
                                          <p:spTgt spid="63"/>
                                        </p:tgtEl>
                                        <p:attrNameLst>
                                          <p:attrName>style.visibility</p:attrName>
                                        </p:attrNameLst>
                                      </p:cBhvr>
                                      <p:to>
                                        <p:strVal val="visible"/>
                                      </p:to>
                                    </p:set>
                                    <p:anim calcmode="lin" valueType="num">
                                      <p:cBhvr additive="base">
                                        <p:cTn id="102" dur="500"/>
                                        <p:tgtEl>
                                          <p:spTgt spid="63"/>
                                        </p:tgtEl>
                                        <p:attrNameLst>
                                          <p:attrName>ppt_y</p:attrName>
                                        </p:attrNameLst>
                                      </p:cBhvr>
                                      <p:tavLst>
                                        <p:tav tm="0">
                                          <p:val>
                                            <p:strVal val="#ppt_y+#ppt_h*1.125000"/>
                                          </p:val>
                                        </p:tav>
                                        <p:tav tm="100000">
                                          <p:val>
                                            <p:strVal val="#ppt_y"/>
                                          </p:val>
                                        </p:tav>
                                      </p:tavLst>
                                    </p:anim>
                                    <p:animEffect transition="in" filter="wipe(up)">
                                      <p:cBhvr>
                                        <p:cTn id="103" dur="500"/>
                                        <p:tgtEl>
                                          <p:spTgt spid="63"/>
                                        </p:tgtEl>
                                      </p:cBhvr>
                                    </p:animEffect>
                                  </p:childTnLst>
                                </p:cTn>
                              </p:par>
                            </p:childTnLst>
                          </p:cTn>
                        </p:par>
                        <p:par>
                          <p:cTn id="104" fill="hold">
                            <p:stCondLst>
                              <p:cond delay="7500"/>
                            </p:stCondLst>
                            <p:childTnLst>
                              <p:par>
                                <p:cTn id="105" presetID="22" presetClass="entr" presetSubtype="1" fill="hold" nodeType="afterEffect">
                                  <p:stCondLst>
                                    <p:cond delay="0"/>
                                  </p:stCondLst>
                                  <p:childTnLst>
                                    <p:set>
                                      <p:cBhvr>
                                        <p:cTn id="106" dur="1" fill="hold">
                                          <p:stCondLst>
                                            <p:cond delay="0"/>
                                          </p:stCondLst>
                                        </p:cTn>
                                        <p:tgtEl>
                                          <p:spTgt spid="8"/>
                                        </p:tgtEl>
                                        <p:attrNameLst>
                                          <p:attrName>style.visibility</p:attrName>
                                        </p:attrNameLst>
                                      </p:cBhvr>
                                      <p:to>
                                        <p:strVal val="visible"/>
                                      </p:to>
                                    </p:set>
                                    <p:animEffect transition="in" filter="wipe(up)">
                                      <p:cBhvr>
                                        <p:cTn id="107" dur="250"/>
                                        <p:tgtEl>
                                          <p:spTgt spid="8"/>
                                        </p:tgtEl>
                                      </p:cBhvr>
                                    </p:animEffect>
                                  </p:childTnLst>
                                </p:cTn>
                              </p:par>
                            </p:childTnLst>
                          </p:cTn>
                        </p:par>
                        <p:par>
                          <p:cTn id="108" fill="hold">
                            <p:stCondLst>
                              <p:cond delay="7750"/>
                            </p:stCondLst>
                            <p:childTnLst>
                              <p:par>
                                <p:cTn id="109" presetID="50" presetClass="entr" presetSubtype="0" decel="100000" fill="hold" grpId="0" nodeType="afterEffect">
                                  <p:stCondLst>
                                    <p:cond delay="0"/>
                                  </p:stCondLst>
                                  <p:childTnLst>
                                    <p:set>
                                      <p:cBhvr>
                                        <p:cTn id="110" dur="1" fill="hold">
                                          <p:stCondLst>
                                            <p:cond delay="0"/>
                                          </p:stCondLst>
                                        </p:cTn>
                                        <p:tgtEl>
                                          <p:spTgt spid="91"/>
                                        </p:tgtEl>
                                        <p:attrNameLst>
                                          <p:attrName>style.visibility</p:attrName>
                                        </p:attrNameLst>
                                      </p:cBhvr>
                                      <p:to>
                                        <p:strVal val="visible"/>
                                      </p:to>
                                    </p:set>
                                    <p:anim calcmode="lin" valueType="num">
                                      <p:cBhvr>
                                        <p:cTn id="111" dur="500" fill="hold"/>
                                        <p:tgtEl>
                                          <p:spTgt spid="91"/>
                                        </p:tgtEl>
                                        <p:attrNameLst>
                                          <p:attrName>ppt_w</p:attrName>
                                        </p:attrNameLst>
                                      </p:cBhvr>
                                      <p:tavLst>
                                        <p:tav tm="0">
                                          <p:val>
                                            <p:strVal val="#ppt_w+.3"/>
                                          </p:val>
                                        </p:tav>
                                        <p:tav tm="100000">
                                          <p:val>
                                            <p:strVal val="#ppt_w"/>
                                          </p:val>
                                        </p:tav>
                                      </p:tavLst>
                                    </p:anim>
                                    <p:anim calcmode="lin" valueType="num">
                                      <p:cBhvr>
                                        <p:cTn id="112" dur="500" fill="hold"/>
                                        <p:tgtEl>
                                          <p:spTgt spid="91"/>
                                        </p:tgtEl>
                                        <p:attrNameLst>
                                          <p:attrName>ppt_h</p:attrName>
                                        </p:attrNameLst>
                                      </p:cBhvr>
                                      <p:tavLst>
                                        <p:tav tm="0">
                                          <p:val>
                                            <p:strVal val="#ppt_h"/>
                                          </p:val>
                                        </p:tav>
                                        <p:tav tm="100000">
                                          <p:val>
                                            <p:strVal val="#ppt_h"/>
                                          </p:val>
                                        </p:tav>
                                      </p:tavLst>
                                    </p:anim>
                                    <p:animEffect transition="in" filter="fade">
                                      <p:cBhvr>
                                        <p:cTn id="113" dur="500"/>
                                        <p:tgtEl>
                                          <p:spTgt spid="91"/>
                                        </p:tgtEl>
                                      </p:cBhvr>
                                    </p:animEffect>
                                  </p:childTnLst>
                                </p:cTn>
                              </p:par>
                            </p:childTnLst>
                          </p:cTn>
                        </p:par>
                        <p:par>
                          <p:cTn id="114" fill="hold">
                            <p:stCondLst>
                              <p:cond delay="8250"/>
                            </p:stCondLst>
                            <p:childTnLst>
                              <p:par>
                                <p:cTn id="115" presetID="17" presetClass="entr" presetSubtype="10" fill="hold" nodeType="afterEffect">
                                  <p:stCondLst>
                                    <p:cond delay="0"/>
                                  </p:stCondLst>
                                  <p:childTnLst>
                                    <p:set>
                                      <p:cBhvr>
                                        <p:cTn id="116" dur="1" fill="hold">
                                          <p:stCondLst>
                                            <p:cond delay="0"/>
                                          </p:stCondLst>
                                        </p:cTn>
                                        <p:tgtEl>
                                          <p:spTgt spid="45"/>
                                        </p:tgtEl>
                                        <p:attrNameLst>
                                          <p:attrName>style.visibility</p:attrName>
                                        </p:attrNameLst>
                                      </p:cBhvr>
                                      <p:to>
                                        <p:strVal val="visible"/>
                                      </p:to>
                                    </p:set>
                                    <p:anim calcmode="lin" valueType="num">
                                      <p:cBhvr>
                                        <p:cTn id="117" dur="250" fill="hold"/>
                                        <p:tgtEl>
                                          <p:spTgt spid="45"/>
                                        </p:tgtEl>
                                        <p:attrNameLst>
                                          <p:attrName>ppt_w</p:attrName>
                                        </p:attrNameLst>
                                      </p:cBhvr>
                                      <p:tavLst>
                                        <p:tav tm="0">
                                          <p:val>
                                            <p:fltVal val="0"/>
                                          </p:val>
                                        </p:tav>
                                        <p:tav tm="100000">
                                          <p:val>
                                            <p:strVal val="#ppt_w"/>
                                          </p:val>
                                        </p:tav>
                                      </p:tavLst>
                                    </p:anim>
                                    <p:anim calcmode="lin" valueType="num">
                                      <p:cBhvr>
                                        <p:cTn id="118" dur="250" fill="hold"/>
                                        <p:tgtEl>
                                          <p:spTgt spid="45"/>
                                        </p:tgtEl>
                                        <p:attrNameLst>
                                          <p:attrName>ppt_h</p:attrName>
                                        </p:attrNameLst>
                                      </p:cBhvr>
                                      <p:tavLst>
                                        <p:tav tm="0">
                                          <p:val>
                                            <p:strVal val="#ppt_h"/>
                                          </p:val>
                                        </p:tav>
                                        <p:tav tm="100000">
                                          <p:val>
                                            <p:strVal val="#ppt_h"/>
                                          </p:val>
                                        </p:tav>
                                      </p:tavLst>
                                    </p:anim>
                                  </p:childTnLst>
                                </p:cTn>
                              </p:par>
                            </p:childTnLst>
                          </p:cTn>
                        </p:par>
                        <p:par>
                          <p:cTn id="119" fill="hold">
                            <p:stCondLst>
                              <p:cond delay="8500"/>
                            </p:stCondLst>
                            <p:childTnLst>
                              <p:par>
                                <p:cTn id="120" presetID="12" presetClass="entr" presetSubtype="4" fill="hold" grpId="0" nodeType="afterEffect">
                                  <p:stCondLst>
                                    <p:cond delay="0"/>
                                  </p:stCondLst>
                                  <p:childTnLst>
                                    <p:set>
                                      <p:cBhvr>
                                        <p:cTn id="121" dur="1" fill="hold">
                                          <p:stCondLst>
                                            <p:cond delay="0"/>
                                          </p:stCondLst>
                                        </p:cTn>
                                        <p:tgtEl>
                                          <p:spTgt spid="64"/>
                                        </p:tgtEl>
                                        <p:attrNameLst>
                                          <p:attrName>style.visibility</p:attrName>
                                        </p:attrNameLst>
                                      </p:cBhvr>
                                      <p:to>
                                        <p:strVal val="visible"/>
                                      </p:to>
                                    </p:set>
                                    <p:anim calcmode="lin" valueType="num">
                                      <p:cBhvr additive="base">
                                        <p:cTn id="122" dur="500"/>
                                        <p:tgtEl>
                                          <p:spTgt spid="64"/>
                                        </p:tgtEl>
                                        <p:attrNameLst>
                                          <p:attrName>ppt_y</p:attrName>
                                        </p:attrNameLst>
                                      </p:cBhvr>
                                      <p:tavLst>
                                        <p:tav tm="0">
                                          <p:val>
                                            <p:strVal val="#ppt_y+#ppt_h*1.125000"/>
                                          </p:val>
                                        </p:tav>
                                        <p:tav tm="100000">
                                          <p:val>
                                            <p:strVal val="#ppt_y"/>
                                          </p:val>
                                        </p:tav>
                                      </p:tavLst>
                                    </p:anim>
                                    <p:animEffect transition="in" filter="wipe(up)">
                                      <p:cBhvr>
                                        <p:cTn id="123" dur="500"/>
                                        <p:tgtEl>
                                          <p:spTgt spid="64"/>
                                        </p:tgtEl>
                                      </p:cBhvr>
                                    </p:animEffect>
                                  </p:childTnLst>
                                </p:cTn>
                              </p:par>
                            </p:childTnLst>
                          </p:cTn>
                        </p:par>
                        <p:par>
                          <p:cTn id="124" fill="hold">
                            <p:stCondLst>
                              <p:cond delay="9000"/>
                            </p:stCondLst>
                            <p:childTnLst>
                              <p:par>
                                <p:cTn id="125" presetID="22" presetClass="entr" presetSubtype="1" fill="hold" nodeType="afterEffect">
                                  <p:stCondLst>
                                    <p:cond delay="0"/>
                                  </p:stCondLst>
                                  <p:childTnLst>
                                    <p:set>
                                      <p:cBhvr>
                                        <p:cTn id="126" dur="1" fill="hold">
                                          <p:stCondLst>
                                            <p:cond delay="0"/>
                                          </p:stCondLst>
                                        </p:cTn>
                                        <p:tgtEl>
                                          <p:spTgt spid="9"/>
                                        </p:tgtEl>
                                        <p:attrNameLst>
                                          <p:attrName>style.visibility</p:attrName>
                                        </p:attrNameLst>
                                      </p:cBhvr>
                                      <p:to>
                                        <p:strVal val="visible"/>
                                      </p:to>
                                    </p:set>
                                    <p:animEffect transition="in" filter="wipe(up)">
                                      <p:cBhvr>
                                        <p:cTn id="127" dur="250"/>
                                        <p:tgtEl>
                                          <p:spTgt spid="9"/>
                                        </p:tgtEl>
                                      </p:cBhvr>
                                    </p:animEffect>
                                  </p:childTnLst>
                                </p:cTn>
                              </p:par>
                            </p:childTnLst>
                          </p:cTn>
                        </p:par>
                        <p:par>
                          <p:cTn id="128" fill="hold">
                            <p:stCondLst>
                              <p:cond delay="9250"/>
                            </p:stCondLst>
                            <p:childTnLst>
                              <p:par>
                                <p:cTn id="129" presetID="50" presetClass="entr" presetSubtype="0" decel="100000" fill="hold" grpId="0" nodeType="afterEffect">
                                  <p:stCondLst>
                                    <p:cond delay="0"/>
                                  </p:stCondLst>
                                  <p:childTnLst>
                                    <p:set>
                                      <p:cBhvr>
                                        <p:cTn id="130" dur="1" fill="hold">
                                          <p:stCondLst>
                                            <p:cond delay="0"/>
                                          </p:stCondLst>
                                        </p:cTn>
                                        <p:tgtEl>
                                          <p:spTgt spid="96"/>
                                        </p:tgtEl>
                                        <p:attrNameLst>
                                          <p:attrName>style.visibility</p:attrName>
                                        </p:attrNameLst>
                                      </p:cBhvr>
                                      <p:to>
                                        <p:strVal val="visible"/>
                                      </p:to>
                                    </p:set>
                                    <p:anim calcmode="lin" valueType="num">
                                      <p:cBhvr>
                                        <p:cTn id="131" dur="500" fill="hold"/>
                                        <p:tgtEl>
                                          <p:spTgt spid="96"/>
                                        </p:tgtEl>
                                        <p:attrNameLst>
                                          <p:attrName>ppt_w</p:attrName>
                                        </p:attrNameLst>
                                      </p:cBhvr>
                                      <p:tavLst>
                                        <p:tav tm="0">
                                          <p:val>
                                            <p:strVal val="#ppt_w+.3"/>
                                          </p:val>
                                        </p:tav>
                                        <p:tav tm="100000">
                                          <p:val>
                                            <p:strVal val="#ppt_w"/>
                                          </p:val>
                                        </p:tav>
                                      </p:tavLst>
                                    </p:anim>
                                    <p:anim calcmode="lin" valueType="num">
                                      <p:cBhvr>
                                        <p:cTn id="132" dur="500" fill="hold"/>
                                        <p:tgtEl>
                                          <p:spTgt spid="96"/>
                                        </p:tgtEl>
                                        <p:attrNameLst>
                                          <p:attrName>ppt_h</p:attrName>
                                        </p:attrNameLst>
                                      </p:cBhvr>
                                      <p:tavLst>
                                        <p:tav tm="0">
                                          <p:val>
                                            <p:strVal val="#ppt_h"/>
                                          </p:val>
                                        </p:tav>
                                        <p:tav tm="100000">
                                          <p:val>
                                            <p:strVal val="#ppt_h"/>
                                          </p:val>
                                        </p:tav>
                                      </p:tavLst>
                                    </p:anim>
                                    <p:animEffect transition="in" filter="fade">
                                      <p:cBhvr>
                                        <p:cTn id="133"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0" grpId="0"/>
      <p:bldP spid="61" grpId="0"/>
      <p:bldP spid="62" grpId="0"/>
      <p:bldP spid="63" grpId="0"/>
      <p:bldP spid="64" grpId="0"/>
      <p:bldP spid="39" grpId="0"/>
      <p:bldP spid="76" grpId="0"/>
      <p:bldP spid="81" grpId="0"/>
      <p:bldP spid="86" grpId="0"/>
      <p:bldP spid="91" grpId="0"/>
      <p:bldP spid="96" grpId="0"/>
      <p:bldP spid="7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37" name="Oval 36"/>
          <p:cNvSpPr/>
          <p:nvPr/>
        </p:nvSpPr>
        <p:spPr>
          <a:xfrm>
            <a:off x="2687608" y="3248396"/>
            <a:ext cx="1371600" cy="1371600"/>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3" name="Oval 42"/>
          <p:cNvSpPr/>
          <p:nvPr/>
        </p:nvSpPr>
        <p:spPr>
          <a:xfrm rot="10800000">
            <a:off x="9286006" y="3248396"/>
            <a:ext cx="1371600" cy="13716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6" name="Oval 45"/>
          <p:cNvSpPr/>
          <p:nvPr/>
        </p:nvSpPr>
        <p:spPr>
          <a:xfrm rot="10800000">
            <a:off x="8095381" y="3248396"/>
            <a:ext cx="1371600" cy="1371600"/>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5" name="Oval 44"/>
          <p:cNvSpPr/>
          <p:nvPr/>
        </p:nvSpPr>
        <p:spPr>
          <a:xfrm rot="10800000">
            <a:off x="6945055" y="3303714"/>
            <a:ext cx="1260963" cy="1260963"/>
          </a:xfrm>
          <a:prstGeom prst="ellipse">
            <a:avLst/>
          </a:prstGeom>
          <a:solidFill>
            <a:schemeClr val="tx1">
              <a:lumMod val="85000"/>
              <a:lumOff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 name="Oval 9"/>
          <p:cNvSpPr/>
          <p:nvPr/>
        </p:nvSpPr>
        <p:spPr>
          <a:xfrm>
            <a:off x="1496983" y="3248396"/>
            <a:ext cx="1371600" cy="13716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dirty="0">
              <a:ln>
                <a:noFill/>
              </a:ln>
              <a:solidFill>
                <a:sysClr val="windowText" lastClr="000000"/>
              </a:solidFill>
              <a:effectLst/>
              <a:uLnTx/>
              <a:uFillTx/>
              <a:cs typeface="+mn-ea"/>
              <a:sym typeface="+mn-lt"/>
            </a:endParaRPr>
          </a:p>
        </p:txBody>
      </p:sp>
      <p:sp>
        <p:nvSpPr>
          <p:cNvPr id="59" name="Oval 58"/>
          <p:cNvSpPr/>
          <p:nvPr/>
        </p:nvSpPr>
        <p:spPr>
          <a:xfrm>
            <a:off x="1552302" y="3303714"/>
            <a:ext cx="1260963" cy="1260963"/>
          </a:xfrm>
          <a:prstGeom prst="ellipse">
            <a:avLst/>
          </a:prstGeom>
          <a:noFill/>
          <a:ln w="381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8" name="Oval 37"/>
          <p:cNvSpPr/>
          <p:nvPr/>
        </p:nvSpPr>
        <p:spPr>
          <a:xfrm>
            <a:off x="3948571" y="3303714"/>
            <a:ext cx="1260963" cy="1260963"/>
          </a:xfrm>
          <a:prstGeom prst="ellipse">
            <a:avLst/>
          </a:prstGeom>
          <a:solidFill>
            <a:schemeClr val="tx1">
              <a:lumMod val="85000"/>
              <a:lumOff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0" name="Oval 39"/>
          <p:cNvSpPr/>
          <p:nvPr/>
        </p:nvSpPr>
        <p:spPr>
          <a:xfrm>
            <a:off x="5030620" y="2955800"/>
            <a:ext cx="1994892" cy="1994892"/>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1" name="Oval 40"/>
          <p:cNvSpPr/>
          <p:nvPr/>
        </p:nvSpPr>
        <p:spPr>
          <a:xfrm>
            <a:off x="5111077" y="3036257"/>
            <a:ext cx="1833979" cy="1833979"/>
          </a:xfrm>
          <a:prstGeom prst="ellipse">
            <a:avLst/>
          </a:prstGeom>
          <a:noFill/>
          <a:ln w="381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4" name="Oval 43"/>
          <p:cNvSpPr/>
          <p:nvPr/>
        </p:nvSpPr>
        <p:spPr>
          <a:xfrm rot="10800000">
            <a:off x="9341325" y="3303714"/>
            <a:ext cx="1260963" cy="1260963"/>
          </a:xfrm>
          <a:prstGeom prst="ellipse">
            <a:avLst/>
          </a:prstGeom>
          <a:noFill/>
          <a:ln w="381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1" name="Rectangle 50"/>
          <p:cNvSpPr/>
          <p:nvPr/>
        </p:nvSpPr>
        <p:spPr>
          <a:xfrm>
            <a:off x="5176339" y="3716093"/>
            <a:ext cx="1697495" cy="69634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400" b="0" i="0" u="none" strike="noStrike" kern="0" cap="none" spc="0" normalizeH="0" baseline="0" noProof="0" dirty="0">
                <a:ln>
                  <a:noFill/>
                </a:ln>
                <a:solidFill>
                  <a:schemeClr val="tx1">
                    <a:lumMod val="85000"/>
                    <a:lumOff val="15000"/>
                  </a:schemeClr>
                </a:solidFill>
                <a:effectLst/>
                <a:uLnTx/>
                <a:uFillTx/>
                <a:cs typeface="+mn-ea"/>
                <a:sym typeface="+mn-lt"/>
              </a:rPr>
              <a:t>Lorem ipsum dolor sit amet, consectetur</a:t>
            </a:r>
          </a:p>
        </p:txBody>
      </p:sp>
      <p:grpSp>
        <p:nvGrpSpPr>
          <p:cNvPr id="2" name="组合 1"/>
          <p:cNvGrpSpPr/>
          <p:nvPr/>
        </p:nvGrpSpPr>
        <p:grpSpPr>
          <a:xfrm>
            <a:off x="1592004" y="3687180"/>
            <a:ext cx="1186502" cy="1211630"/>
            <a:chOff x="1592004" y="3687180"/>
            <a:chExt cx="1186502" cy="1211630"/>
          </a:xfrm>
        </p:grpSpPr>
        <p:sp>
          <p:nvSpPr>
            <p:cNvPr id="20" name="Arc 19"/>
            <p:cNvSpPr/>
            <p:nvPr/>
          </p:nvSpPr>
          <p:spPr>
            <a:xfrm rot="7953600">
              <a:off x="1592004" y="3687180"/>
              <a:ext cx="1186502" cy="1186502"/>
            </a:xfrm>
            <a:prstGeom prst="arc">
              <a:avLst>
                <a:gd name="adj1" fmla="val 16364184"/>
                <a:gd name="adj2" fmla="val 105643"/>
              </a:avLst>
            </a:prstGeom>
            <a:ln w="25400">
              <a:solidFill>
                <a:srgbClr val="F2BB6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1" name="Oval 20"/>
            <p:cNvSpPr/>
            <p:nvPr/>
          </p:nvSpPr>
          <p:spPr>
            <a:xfrm>
              <a:off x="2154208" y="4841660"/>
              <a:ext cx="57150" cy="5715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25" name="Group 24"/>
          <p:cNvGrpSpPr/>
          <p:nvPr/>
        </p:nvGrpSpPr>
        <p:grpSpPr>
          <a:xfrm rot="10800000">
            <a:off x="2782138" y="2968570"/>
            <a:ext cx="1186502" cy="1211630"/>
            <a:chOff x="5601687" y="6636027"/>
            <a:chExt cx="2373004" cy="2423260"/>
          </a:xfrm>
        </p:grpSpPr>
        <p:sp>
          <p:nvSpPr>
            <p:cNvPr id="61" name="Arc 60"/>
            <p:cNvSpPr/>
            <p:nvPr/>
          </p:nvSpPr>
          <p:spPr>
            <a:xfrm rot="7953600">
              <a:off x="5601687" y="6636027"/>
              <a:ext cx="2373004" cy="2373004"/>
            </a:xfrm>
            <a:prstGeom prst="arc">
              <a:avLst>
                <a:gd name="adj1" fmla="val 16364184"/>
                <a:gd name="adj2" fmla="val 105643"/>
              </a:avLst>
            </a:prstGeom>
            <a:ln w="25400">
              <a:solidFill>
                <a:srgbClr val="F2BB6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0" name="Oval 79"/>
            <p:cNvSpPr/>
            <p:nvPr/>
          </p:nvSpPr>
          <p:spPr>
            <a:xfrm>
              <a:off x="6727077" y="8944987"/>
              <a:ext cx="114300" cy="11430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3" name="组合 2"/>
          <p:cNvGrpSpPr/>
          <p:nvPr/>
        </p:nvGrpSpPr>
        <p:grpSpPr>
          <a:xfrm>
            <a:off x="3982891" y="3687181"/>
            <a:ext cx="1186502" cy="1211629"/>
            <a:chOff x="3982891" y="3687181"/>
            <a:chExt cx="1186502" cy="1211629"/>
          </a:xfrm>
        </p:grpSpPr>
        <p:sp>
          <p:nvSpPr>
            <p:cNvPr id="62" name="Arc 61"/>
            <p:cNvSpPr/>
            <p:nvPr/>
          </p:nvSpPr>
          <p:spPr>
            <a:xfrm rot="7953600">
              <a:off x="3982891" y="3687181"/>
              <a:ext cx="1186502" cy="1186502"/>
            </a:xfrm>
            <a:prstGeom prst="arc">
              <a:avLst>
                <a:gd name="adj1" fmla="val 16364184"/>
                <a:gd name="adj2" fmla="val 105643"/>
              </a:avLst>
            </a:prstGeom>
            <a:ln w="25400">
              <a:solidFill>
                <a:srgbClr val="F2BB6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1" name="Oval 80"/>
            <p:cNvSpPr/>
            <p:nvPr/>
          </p:nvSpPr>
          <p:spPr>
            <a:xfrm>
              <a:off x="4547567" y="4841660"/>
              <a:ext cx="57150" cy="5715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5" name="组合 4"/>
          <p:cNvGrpSpPr/>
          <p:nvPr/>
        </p:nvGrpSpPr>
        <p:grpSpPr>
          <a:xfrm>
            <a:off x="6982285" y="3687181"/>
            <a:ext cx="1186502" cy="1211629"/>
            <a:chOff x="6982285" y="3687181"/>
            <a:chExt cx="1186502" cy="1211629"/>
          </a:xfrm>
        </p:grpSpPr>
        <p:sp>
          <p:nvSpPr>
            <p:cNvPr id="77" name="Arc 76"/>
            <p:cNvSpPr/>
            <p:nvPr/>
          </p:nvSpPr>
          <p:spPr>
            <a:xfrm rot="7953600">
              <a:off x="6982285" y="3687181"/>
              <a:ext cx="1186502" cy="1186502"/>
            </a:xfrm>
            <a:prstGeom prst="arc">
              <a:avLst>
                <a:gd name="adj1" fmla="val 16364184"/>
                <a:gd name="adj2" fmla="val 105643"/>
              </a:avLst>
            </a:prstGeom>
            <a:ln w="25400">
              <a:solidFill>
                <a:srgbClr val="F2BB6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2" name="Oval 81"/>
            <p:cNvSpPr/>
            <p:nvPr/>
          </p:nvSpPr>
          <p:spPr>
            <a:xfrm>
              <a:off x="7546961" y="4841660"/>
              <a:ext cx="57150" cy="5715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6" name="组合 5"/>
          <p:cNvGrpSpPr/>
          <p:nvPr/>
        </p:nvGrpSpPr>
        <p:grpSpPr>
          <a:xfrm>
            <a:off x="9393576" y="3687182"/>
            <a:ext cx="1186502" cy="1211628"/>
            <a:chOff x="9393576" y="3687182"/>
            <a:chExt cx="1186502" cy="1211628"/>
          </a:xfrm>
        </p:grpSpPr>
        <p:sp>
          <p:nvSpPr>
            <p:cNvPr id="79" name="Arc 78"/>
            <p:cNvSpPr/>
            <p:nvPr/>
          </p:nvSpPr>
          <p:spPr>
            <a:xfrm rot="7953600">
              <a:off x="9393576" y="3687182"/>
              <a:ext cx="1186502" cy="1186502"/>
            </a:xfrm>
            <a:prstGeom prst="arc">
              <a:avLst>
                <a:gd name="adj1" fmla="val 16364184"/>
                <a:gd name="adj2" fmla="val 105643"/>
              </a:avLst>
            </a:prstGeom>
            <a:ln w="25400">
              <a:solidFill>
                <a:srgbClr val="F2BB6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4" name="Oval 83"/>
            <p:cNvSpPr/>
            <p:nvPr/>
          </p:nvSpPr>
          <p:spPr>
            <a:xfrm>
              <a:off x="9958252" y="4841660"/>
              <a:ext cx="57150" cy="5715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85" name="TextBox 84"/>
          <p:cNvSpPr txBox="1"/>
          <p:nvPr/>
        </p:nvSpPr>
        <p:spPr>
          <a:xfrm>
            <a:off x="1900061" y="5021222"/>
            <a:ext cx="559770"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Step 1</a:t>
            </a:r>
          </a:p>
        </p:txBody>
      </p:sp>
      <p:sp>
        <p:nvSpPr>
          <p:cNvPr id="86" name="Rectangle 85"/>
          <p:cNvSpPr/>
          <p:nvPr/>
        </p:nvSpPr>
        <p:spPr>
          <a:xfrm>
            <a:off x="1460445" y="5268507"/>
            <a:ext cx="1489084"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87" name="TextBox 86"/>
          <p:cNvSpPr txBox="1"/>
          <p:nvPr/>
        </p:nvSpPr>
        <p:spPr>
          <a:xfrm>
            <a:off x="3074288" y="2592336"/>
            <a:ext cx="598242"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Step 2</a:t>
            </a:r>
          </a:p>
        </p:txBody>
      </p:sp>
      <p:sp>
        <p:nvSpPr>
          <p:cNvPr id="88" name="Rectangle 87"/>
          <p:cNvSpPr/>
          <p:nvPr/>
        </p:nvSpPr>
        <p:spPr>
          <a:xfrm>
            <a:off x="2629530" y="2014009"/>
            <a:ext cx="1489084"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grpSp>
        <p:nvGrpSpPr>
          <p:cNvPr id="89" name="Group 88"/>
          <p:cNvGrpSpPr/>
          <p:nvPr/>
        </p:nvGrpSpPr>
        <p:grpSpPr>
          <a:xfrm rot="10800000">
            <a:off x="8194058" y="2968570"/>
            <a:ext cx="1186502" cy="1211630"/>
            <a:chOff x="5601687" y="6636027"/>
            <a:chExt cx="2373004" cy="2423260"/>
          </a:xfrm>
        </p:grpSpPr>
        <p:sp>
          <p:nvSpPr>
            <p:cNvPr id="90" name="Arc 89"/>
            <p:cNvSpPr/>
            <p:nvPr/>
          </p:nvSpPr>
          <p:spPr>
            <a:xfrm rot="7953600">
              <a:off x="5601687" y="6636027"/>
              <a:ext cx="2373004" cy="2373004"/>
            </a:xfrm>
            <a:prstGeom prst="arc">
              <a:avLst>
                <a:gd name="adj1" fmla="val 16364184"/>
                <a:gd name="adj2" fmla="val 105643"/>
              </a:avLst>
            </a:prstGeom>
            <a:ln w="25400">
              <a:solidFill>
                <a:srgbClr val="F2BB6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1" name="Oval 90"/>
            <p:cNvSpPr/>
            <p:nvPr/>
          </p:nvSpPr>
          <p:spPr>
            <a:xfrm>
              <a:off x="6727077" y="8944987"/>
              <a:ext cx="114300" cy="114300"/>
            </a:xfrm>
            <a:prstGeom prst="ellipse">
              <a:avLst/>
            </a:prstGeom>
            <a:solidFill>
              <a:srgbClr val="1C1C1E"/>
            </a:solid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92" name="TextBox 91"/>
          <p:cNvSpPr txBox="1"/>
          <p:nvPr/>
        </p:nvSpPr>
        <p:spPr>
          <a:xfrm>
            <a:off x="4245241" y="5021222"/>
            <a:ext cx="604654"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Step 3</a:t>
            </a:r>
          </a:p>
        </p:txBody>
      </p:sp>
      <p:sp>
        <p:nvSpPr>
          <p:cNvPr id="93" name="Rectangle 92"/>
          <p:cNvSpPr/>
          <p:nvPr/>
        </p:nvSpPr>
        <p:spPr>
          <a:xfrm>
            <a:off x="3828066" y="5268507"/>
            <a:ext cx="1489084"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94" name="TextBox 93"/>
          <p:cNvSpPr txBox="1"/>
          <p:nvPr/>
        </p:nvSpPr>
        <p:spPr>
          <a:xfrm>
            <a:off x="8479121" y="2592336"/>
            <a:ext cx="603050"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Step 5</a:t>
            </a:r>
          </a:p>
        </p:txBody>
      </p:sp>
      <p:sp>
        <p:nvSpPr>
          <p:cNvPr id="95" name="Rectangle 94"/>
          <p:cNvSpPr/>
          <p:nvPr/>
        </p:nvSpPr>
        <p:spPr>
          <a:xfrm>
            <a:off x="8036767" y="2014009"/>
            <a:ext cx="1489084"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96" name="TextBox 95"/>
          <p:cNvSpPr txBox="1"/>
          <p:nvPr/>
        </p:nvSpPr>
        <p:spPr>
          <a:xfrm>
            <a:off x="7265470" y="5021222"/>
            <a:ext cx="596638"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Step 4</a:t>
            </a:r>
          </a:p>
        </p:txBody>
      </p:sp>
      <p:sp>
        <p:nvSpPr>
          <p:cNvPr id="97" name="Rectangle 96"/>
          <p:cNvSpPr/>
          <p:nvPr/>
        </p:nvSpPr>
        <p:spPr>
          <a:xfrm>
            <a:off x="6844287" y="5268507"/>
            <a:ext cx="1489084"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98" name="TextBox 97"/>
          <p:cNvSpPr txBox="1"/>
          <p:nvPr/>
        </p:nvSpPr>
        <p:spPr>
          <a:xfrm>
            <a:off x="9678061" y="5021222"/>
            <a:ext cx="604654"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Step 6</a:t>
            </a:r>
          </a:p>
        </p:txBody>
      </p:sp>
      <p:sp>
        <p:nvSpPr>
          <p:cNvPr id="99" name="Rectangle 98"/>
          <p:cNvSpPr/>
          <p:nvPr/>
        </p:nvSpPr>
        <p:spPr>
          <a:xfrm>
            <a:off x="9260886" y="5268507"/>
            <a:ext cx="1489084"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54" name="Shape 937"/>
          <p:cNvSpPr/>
          <p:nvPr/>
        </p:nvSpPr>
        <p:spPr>
          <a:xfrm>
            <a:off x="8599127" y="3780349"/>
            <a:ext cx="379665" cy="337736"/>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1C1C1E"/>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grpSp>
        <p:nvGrpSpPr>
          <p:cNvPr id="55" name="Group 232"/>
          <p:cNvGrpSpPr/>
          <p:nvPr/>
        </p:nvGrpSpPr>
        <p:grpSpPr>
          <a:xfrm>
            <a:off x="2006856" y="3757190"/>
            <a:ext cx="380465" cy="384055"/>
            <a:chOff x="2578100" y="1057275"/>
            <a:chExt cx="504825" cy="509587"/>
          </a:xfrm>
          <a:solidFill>
            <a:srgbClr val="F2BB61"/>
          </a:solidFill>
        </p:grpSpPr>
        <p:sp>
          <p:nvSpPr>
            <p:cNvPr id="56"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7"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8"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0"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3"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4"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5"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6"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7"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8"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9"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0"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grpSp>
        <p:nvGrpSpPr>
          <p:cNvPr id="71" name="Group 248"/>
          <p:cNvGrpSpPr/>
          <p:nvPr/>
        </p:nvGrpSpPr>
        <p:grpSpPr>
          <a:xfrm>
            <a:off x="3170068" y="3755325"/>
            <a:ext cx="291131" cy="387784"/>
            <a:chOff x="5270500" y="1657350"/>
            <a:chExt cx="392112" cy="522288"/>
          </a:xfrm>
          <a:solidFill>
            <a:srgbClr val="1C1C1E"/>
          </a:solidFill>
        </p:grpSpPr>
        <p:sp>
          <p:nvSpPr>
            <p:cNvPr id="72" name="Freeform 43"/>
            <p:cNvSpPr>
              <a:spLocks/>
            </p:cNvSpPr>
            <p:nvPr/>
          </p:nvSpPr>
          <p:spPr bwMode="auto">
            <a:xfrm>
              <a:off x="5446713" y="1965325"/>
              <a:ext cx="39687" cy="136525"/>
            </a:xfrm>
            <a:custGeom>
              <a:avLst/>
              <a:gdLst>
                <a:gd name="T0" fmla="*/ 18 w 18"/>
                <a:gd name="T1" fmla="*/ 61 h 61"/>
                <a:gd name="T2" fmla="*/ 18 w 18"/>
                <a:gd name="T3" fmla="*/ 0 h 61"/>
                <a:gd name="T4" fmla="*/ 9 w 18"/>
                <a:gd name="T5" fmla="*/ 0 h 61"/>
                <a:gd name="T6" fmla="*/ 0 w 18"/>
                <a:gd name="T7" fmla="*/ 0 h 61"/>
                <a:gd name="T8" fmla="*/ 0 w 18"/>
                <a:gd name="T9" fmla="*/ 61 h 61"/>
                <a:gd name="T10" fmla="*/ 9 w 18"/>
                <a:gd name="T11" fmla="*/ 60 h 61"/>
                <a:gd name="T12" fmla="*/ 18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61"/>
                  </a:moveTo>
                  <a:cubicBezTo>
                    <a:pt x="18" y="0"/>
                    <a:pt x="18" y="0"/>
                    <a:pt x="18" y="0"/>
                  </a:cubicBezTo>
                  <a:cubicBezTo>
                    <a:pt x="15" y="0"/>
                    <a:pt x="12" y="0"/>
                    <a:pt x="9" y="0"/>
                  </a:cubicBezTo>
                  <a:cubicBezTo>
                    <a:pt x="6" y="0"/>
                    <a:pt x="3" y="0"/>
                    <a:pt x="0" y="0"/>
                  </a:cubicBezTo>
                  <a:cubicBezTo>
                    <a:pt x="0" y="61"/>
                    <a:pt x="0" y="61"/>
                    <a:pt x="0" y="61"/>
                  </a:cubicBezTo>
                  <a:cubicBezTo>
                    <a:pt x="3" y="60"/>
                    <a:pt x="6" y="60"/>
                    <a:pt x="9" y="60"/>
                  </a:cubicBezTo>
                  <a:cubicBezTo>
                    <a:pt x="12" y="60"/>
                    <a:pt x="15" y="60"/>
                    <a:pt x="1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3" name="Freeform 44"/>
            <p:cNvSpPr>
              <a:spLocks/>
            </p:cNvSpPr>
            <p:nvPr/>
          </p:nvSpPr>
          <p:spPr bwMode="auto">
            <a:xfrm>
              <a:off x="5270500" y="1657350"/>
              <a:ext cx="392112" cy="293688"/>
            </a:xfrm>
            <a:custGeom>
              <a:avLst/>
              <a:gdLst>
                <a:gd name="T0" fmla="*/ 175 w 175"/>
                <a:gd name="T1" fmla="*/ 43 h 131"/>
                <a:gd name="T2" fmla="*/ 163 w 175"/>
                <a:gd name="T3" fmla="*/ 0 h 131"/>
                <a:gd name="T4" fmla="*/ 125 w 175"/>
                <a:gd name="T5" fmla="*/ 21 h 131"/>
                <a:gd name="T6" fmla="*/ 87 w 175"/>
                <a:gd name="T7" fmla="*/ 0 h 131"/>
                <a:gd name="T8" fmla="*/ 49 w 175"/>
                <a:gd name="T9" fmla="*/ 21 h 131"/>
                <a:gd name="T10" fmla="*/ 11 w 175"/>
                <a:gd name="T11" fmla="*/ 0 h 131"/>
                <a:gd name="T12" fmla="*/ 0 w 175"/>
                <a:gd name="T13" fmla="*/ 43 h 131"/>
                <a:gd name="T14" fmla="*/ 78 w 175"/>
                <a:gd name="T15" fmla="*/ 131 h 131"/>
                <a:gd name="T16" fmla="*/ 87 w 175"/>
                <a:gd name="T17" fmla="*/ 131 h 131"/>
                <a:gd name="T18" fmla="*/ 96 w 175"/>
                <a:gd name="T19" fmla="*/ 131 h 131"/>
                <a:gd name="T20" fmla="*/ 175 w 175"/>
                <a:gd name="T21" fmla="*/ 4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31">
                  <a:moveTo>
                    <a:pt x="175" y="43"/>
                  </a:moveTo>
                  <a:cubicBezTo>
                    <a:pt x="175" y="27"/>
                    <a:pt x="171" y="13"/>
                    <a:pt x="163" y="0"/>
                  </a:cubicBezTo>
                  <a:cubicBezTo>
                    <a:pt x="125" y="21"/>
                    <a:pt x="125" y="21"/>
                    <a:pt x="125" y="21"/>
                  </a:cubicBezTo>
                  <a:cubicBezTo>
                    <a:pt x="87" y="0"/>
                    <a:pt x="87" y="0"/>
                    <a:pt x="87" y="0"/>
                  </a:cubicBezTo>
                  <a:cubicBezTo>
                    <a:pt x="49" y="21"/>
                    <a:pt x="49" y="21"/>
                    <a:pt x="49" y="21"/>
                  </a:cubicBezTo>
                  <a:cubicBezTo>
                    <a:pt x="11" y="0"/>
                    <a:pt x="11" y="0"/>
                    <a:pt x="11" y="0"/>
                  </a:cubicBezTo>
                  <a:cubicBezTo>
                    <a:pt x="4" y="13"/>
                    <a:pt x="0" y="27"/>
                    <a:pt x="0" y="43"/>
                  </a:cubicBezTo>
                  <a:cubicBezTo>
                    <a:pt x="0" y="89"/>
                    <a:pt x="34" y="126"/>
                    <a:pt x="78" y="131"/>
                  </a:cubicBezTo>
                  <a:cubicBezTo>
                    <a:pt x="81" y="131"/>
                    <a:pt x="84" y="131"/>
                    <a:pt x="87" y="131"/>
                  </a:cubicBezTo>
                  <a:cubicBezTo>
                    <a:pt x="90" y="131"/>
                    <a:pt x="93" y="131"/>
                    <a:pt x="96" y="131"/>
                  </a:cubicBezTo>
                  <a:cubicBezTo>
                    <a:pt x="140" y="126"/>
                    <a:pt x="175" y="89"/>
                    <a:pt x="1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4" name="Freeform 45"/>
            <p:cNvSpPr>
              <a:spLocks/>
            </p:cNvSpPr>
            <p:nvPr/>
          </p:nvSpPr>
          <p:spPr bwMode="auto">
            <a:xfrm>
              <a:off x="5351463" y="1968500"/>
              <a:ext cx="82550" cy="84138"/>
            </a:xfrm>
            <a:custGeom>
              <a:avLst/>
              <a:gdLst>
                <a:gd name="T0" fmla="*/ 35 w 37"/>
                <a:gd name="T1" fmla="*/ 35 h 37"/>
                <a:gd name="T2" fmla="*/ 27 w 37"/>
                <a:gd name="T3" fmla="*/ 10 h 37"/>
                <a:gd name="T4" fmla="*/ 2 w 37"/>
                <a:gd name="T5" fmla="*/ 2 h 37"/>
                <a:gd name="T6" fmla="*/ 10 w 37"/>
                <a:gd name="T7" fmla="*/ 27 h 37"/>
                <a:gd name="T8" fmla="*/ 35 w 37"/>
                <a:gd name="T9" fmla="*/ 35 h 37"/>
              </a:gdLst>
              <a:ahLst/>
              <a:cxnLst>
                <a:cxn ang="0">
                  <a:pos x="T0" y="T1"/>
                </a:cxn>
                <a:cxn ang="0">
                  <a:pos x="T2" y="T3"/>
                </a:cxn>
                <a:cxn ang="0">
                  <a:pos x="T4" y="T5"/>
                </a:cxn>
                <a:cxn ang="0">
                  <a:pos x="T6" y="T7"/>
                </a:cxn>
                <a:cxn ang="0">
                  <a:pos x="T8" y="T9"/>
                </a:cxn>
              </a:cxnLst>
              <a:rect l="0" t="0" r="r" b="b"/>
              <a:pathLst>
                <a:path w="37" h="37">
                  <a:moveTo>
                    <a:pt x="35" y="35"/>
                  </a:moveTo>
                  <a:cubicBezTo>
                    <a:pt x="37" y="26"/>
                    <a:pt x="34" y="16"/>
                    <a:pt x="27" y="10"/>
                  </a:cubicBezTo>
                  <a:cubicBezTo>
                    <a:pt x="20" y="3"/>
                    <a:pt x="11" y="0"/>
                    <a:pt x="2" y="2"/>
                  </a:cubicBezTo>
                  <a:cubicBezTo>
                    <a:pt x="0" y="11"/>
                    <a:pt x="3" y="20"/>
                    <a:pt x="10" y="27"/>
                  </a:cubicBezTo>
                  <a:cubicBezTo>
                    <a:pt x="17" y="34"/>
                    <a:pt x="26" y="37"/>
                    <a:pt x="35"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5" name="Freeform 46"/>
            <p:cNvSpPr>
              <a:spLocks/>
            </p:cNvSpPr>
            <p:nvPr/>
          </p:nvSpPr>
          <p:spPr bwMode="auto">
            <a:xfrm>
              <a:off x="5497513" y="1968500"/>
              <a:ext cx="82550" cy="84138"/>
            </a:xfrm>
            <a:custGeom>
              <a:avLst/>
              <a:gdLst>
                <a:gd name="T0" fmla="*/ 27 w 37"/>
                <a:gd name="T1" fmla="*/ 27 h 37"/>
                <a:gd name="T2" fmla="*/ 35 w 37"/>
                <a:gd name="T3" fmla="*/ 2 h 37"/>
                <a:gd name="T4" fmla="*/ 10 w 37"/>
                <a:gd name="T5" fmla="*/ 10 h 37"/>
                <a:gd name="T6" fmla="*/ 2 w 37"/>
                <a:gd name="T7" fmla="*/ 35 h 37"/>
                <a:gd name="T8" fmla="*/ 27 w 37"/>
                <a:gd name="T9" fmla="*/ 27 h 37"/>
              </a:gdLst>
              <a:ahLst/>
              <a:cxnLst>
                <a:cxn ang="0">
                  <a:pos x="T0" y="T1"/>
                </a:cxn>
                <a:cxn ang="0">
                  <a:pos x="T2" y="T3"/>
                </a:cxn>
                <a:cxn ang="0">
                  <a:pos x="T4" y="T5"/>
                </a:cxn>
                <a:cxn ang="0">
                  <a:pos x="T6" y="T7"/>
                </a:cxn>
                <a:cxn ang="0">
                  <a:pos x="T8" y="T9"/>
                </a:cxn>
              </a:cxnLst>
              <a:rect l="0" t="0" r="r" b="b"/>
              <a:pathLst>
                <a:path w="37" h="37">
                  <a:moveTo>
                    <a:pt x="27" y="27"/>
                  </a:moveTo>
                  <a:cubicBezTo>
                    <a:pt x="34" y="20"/>
                    <a:pt x="37" y="11"/>
                    <a:pt x="35" y="2"/>
                  </a:cubicBezTo>
                  <a:cubicBezTo>
                    <a:pt x="26" y="0"/>
                    <a:pt x="17" y="3"/>
                    <a:pt x="10" y="10"/>
                  </a:cubicBezTo>
                  <a:cubicBezTo>
                    <a:pt x="3" y="16"/>
                    <a:pt x="0" y="26"/>
                    <a:pt x="2" y="35"/>
                  </a:cubicBezTo>
                  <a:cubicBezTo>
                    <a:pt x="11" y="37"/>
                    <a:pt x="21" y="34"/>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6" name="Freeform 47"/>
            <p:cNvSpPr>
              <a:spLocks/>
            </p:cNvSpPr>
            <p:nvPr/>
          </p:nvSpPr>
          <p:spPr bwMode="auto">
            <a:xfrm>
              <a:off x="5351463" y="2112963"/>
              <a:ext cx="231775" cy="66675"/>
            </a:xfrm>
            <a:custGeom>
              <a:avLst/>
              <a:gdLst>
                <a:gd name="T0" fmla="*/ 60 w 103"/>
                <a:gd name="T1" fmla="*/ 1 h 30"/>
                <a:gd name="T2" fmla="*/ 51 w 103"/>
                <a:gd name="T3" fmla="*/ 0 h 30"/>
                <a:gd name="T4" fmla="*/ 42 w 103"/>
                <a:gd name="T5" fmla="*/ 1 h 30"/>
                <a:gd name="T6" fmla="*/ 0 w 103"/>
                <a:gd name="T7" fmla="*/ 30 h 30"/>
                <a:gd name="T8" fmla="*/ 103 w 103"/>
                <a:gd name="T9" fmla="*/ 30 h 30"/>
                <a:gd name="T10" fmla="*/ 60 w 103"/>
                <a:gd name="T11" fmla="*/ 1 h 30"/>
              </a:gdLst>
              <a:ahLst/>
              <a:cxnLst>
                <a:cxn ang="0">
                  <a:pos x="T0" y="T1"/>
                </a:cxn>
                <a:cxn ang="0">
                  <a:pos x="T2" y="T3"/>
                </a:cxn>
                <a:cxn ang="0">
                  <a:pos x="T4" y="T5"/>
                </a:cxn>
                <a:cxn ang="0">
                  <a:pos x="T6" y="T7"/>
                </a:cxn>
                <a:cxn ang="0">
                  <a:pos x="T8" y="T9"/>
                </a:cxn>
                <a:cxn ang="0">
                  <a:pos x="T10" y="T11"/>
                </a:cxn>
              </a:cxnLst>
              <a:rect l="0" t="0" r="r" b="b"/>
              <a:pathLst>
                <a:path w="103" h="30">
                  <a:moveTo>
                    <a:pt x="60" y="1"/>
                  </a:moveTo>
                  <a:cubicBezTo>
                    <a:pt x="57" y="1"/>
                    <a:pt x="54" y="0"/>
                    <a:pt x="51" y="0"/>
                  </a:cubicBezTo>
                  <a:cubicBezTo>
                    <a:pt x="48" y="0"/>
                    <a:pt x="45" y="1"/>
                    <a:pt x="42" y="1"/>
                  </a:cubicBezTo>
                  <a:cubicBezTo>
                    <a:pt x="18" y="3"/>
                    <a:pt x="0" y="15"/>
                    <a:pt x="0" y="30"/>
                  </a:cubicBezTo>
                  <a:cubicBezTo>
                    <a:pt x="103" y="30"/>
                    <a:pt x="103" y="30"/>
                    <a:pt x="103" y="30"/>
                  </a:cubicBezTo>
                  <a:cubicBezTo>
                    <a:pt x="103" y="15"/>
                    <a:pt x="84" y="3"/>
                    <a:pt x="6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78" name="Shape 4425"/>
          <p:cNvSpPr/>
          <p:nvPr/>
        </p:nvSpPr>
        <p:spPr>
          <a:xfrm>
            <a:off x="7326869" y="3781949"/>
            <a:ext cx="440183" cy="334537"/>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2BB6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grpSp>
        <p:nvGrpSpPr>
          <p:cNvPr id="83" name="Group 89"/>
          <p:cNvGrpSpPr/>
          <p:nvPr/>
        </p:nvGrpSpPr>
        <p:grpSpPr>
          <a:xfrm>
            <a:off x="9819581" y="3783945"/>
            <a:ext cx="336225" cy="330545"/>
            <a:chOff x="4749800" y="4251325"/>
            <a:chExt cx="469900" cy="461962"/>
          </a:xfrm>
          <a:solidFill>
            <a:srgbClr val="F2BB61"/>
          </a:solidFill>
        </p:grpSpPr>
        <p:sp>
          <p:nvSpPr>
            <p:cNvPr id="100" name="Freeform 136"/>
            <p:cNvSpPr>
              <a:spLocks/>
            </p:cNvSpPr>
            <p:nvPr/>
          </p:nvSpPr>
          <p:spPr bwMode="auto">
            <a:xfrm>
              <a:off x="4768850" y="4479925"/>
              <a:ext cx="430212" cy="233362"/>
            </a:xfrm>
            <a:custGeom>
              <a:avLst/>
              <a:gdLst>
                <a:gd name="T0" fmla="*/ 271 w 271"/>
                <a:gd name="T1" fmla="*/ 0 h 147"/>
                <a:gd name="T2" fmla="*/ 216 w 271"/>
                <a:gd name="T3" fmla="*/ 0 h 147"/>
                <a:gd name="T4" fmla="*/ 260 w 271"/>
                <a:gd name="T5" fmla="*/ 74 h 147"/>
                <a:gd name="T6" fmla="*/ 217 w 271"/>
                <a:gd name="T7" fmla="*/ 69 h 147"/>
                <a:gd name="T8" fmla="*/ 201 w 271"/>
                <a:gd name="T9" fmla="*/ 109 h 147"/>
                <a:gd name="T10" fmla="*/ 138 w 271"/>
                <a:gd name="T11" fmla="*/ 13 h 147"/>
                <a:gd name="T12" fmla="*/ 76 w 271"/>
                <a:gd name="T13" fmla="*/ 109 h 147"/>
                <a:gd name="T14" fmla="*/ 59 w 271"/>
                <a:gd name="T15" fmla="*/ 69 h 147"/>
                <a:gd name="T16" fmla="*/ 17 w 271"/>
                <a:gd name="T17" fmla="*/ 74 h 147"/>
                <a:gd name="T18" fmla="*/ 61 w 271"/>
                <a:gd name="T19" fmla="*/ 0 h 147"/>
                <a:gd name="T20" fmla="*/ 0 w 271"/>
                <a:gd name="T21" fmla="*/ 0 h 147"/>
                <a:gd name="T22" fmla="*/ 0 w 271"/>
                <a:gd name="T23" fmla="*/ 147 h 147"/>
                <a:gd name="T24" fmla="*/ 271 w 271"/>
                <a:gd name="T25" fmla="*/ 147 h 147"/>
                <a:gd name="T26" fmla="*/ 271 w 271"/>
                <a:gd name="T2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147">
                  <a:moveTo>
                    <a:pt x="271" y="0"/>
                  </a:moveTo>
                  <a:lnTo>
                    <a:pt x="216" y="0"/>
                  </a:lnTo>
                  <a:lnTo>
                    <a:pt x="260" y="74"/>
                  </a:lnTo>
                  <a:lnTo>
                    <a:pt x="217" y="69"/>
                  </a:lnTo>
                  <a:lnTo>
                    <a:pt x="201" y="109"/>
                  </a:lnTo>
                  <a:lnTo>
                    <a:pt x="138" y="13"/>
                  </a:lnTo>
                  <a:lnTo>
                    <a:pt x="76" y="109"/>
                  </a:lnTo>
                  <a:lnTo>
                    <a:pt x="59" y="69"/>
                  </a:lnTo>
                  <a:lnTo>
                    <a:pt x="17" y="74"/>
                  </a:lnTo>
                  <a:lnTo>
                    <a:pt x="61" y="0"/>
                  </a:lnTo>
                  <a:lnTo>
                    <a:pt x="0" y="0"/>
                  </a:lnTo>
                  <a:lnTo>
                    <a:pt x="0" y="147"/>
                  </a:lnTo>
                  <a:lnTo>
                    <a:pt x="271" y="147"/>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01" name="Freeform 137"/>
            <p:cNvSpPr>
              <a:spLocks noEditPoints="1"/>
            </p:cNvSpPr>
            <p:nvPr/>
          </p:nvSpPr>
          <p:spPr bwMode="auto">
            <a:xfrm>
              <a:off x="4749800" y="4251325"/>
              <a:ext cx="469900" cy="214312"/>
            </a:xfrm>
            <a:custGeom>
              <a:avLst/>
              <a:gdLst>
                <a:gd name="T0" fmla="*/ 0 w 231"/>
                <a:gd name="T1" fmla="*/ 105 h 105"/>
                <a:gd name="T2" fmla="*/ 3 w 231"/>
                <a:gd name="T3" fmla="*/ 105 h 105"/>
                <a:gd name="T4" fmla="*/ 6 w 231"/>
                <a:gd name="T5" fmla="*/ 105 h 105"/>
                <a:gd name="T6" fmla="*/ 10 w 231"/>
                <a:gd name="T7" fmla="*/ 105 h 105"/>
                <a:gd name="T8" fmla="*/ 221 w 231"/>
                <a:gd name="T9" fmla="*/ 105 h 105"/>
                <a:gd name="T10" fmla="*/ 225 w 231"/>
                <a:gd name="T11" fmla="*/ 105 h 105"/>
                <a:gd name="T12" fmla="*/ 228 w 231"/>
                <a:gd name="T13" fmla="*/ 105 h 105"/>
                <a:gd name="T14" fmla="*/ 231 w 231"/>
                <a:gd name="T15" fmla="*/ 105 h 105"/>
                <a:gd name="T16" fmla="*/ 231 w 231"/>
                <a:gd name="T17" fmla="*/ 46 h 105"/>
                <a:gd name="T18" fmla="*/ 176 w 231"/>
                <a:gd name="T19" fmla="*/ 46 h 105"/>
                <a:gd name="T20" fmla="*/ 184 w 231"/>
                <a:gd name="T21" fmla="*/ 42 h 105"/>
                <a:gd name="T22" fmla="*/ 210 w 231"/>
                <a:gd name="T23" fmla="*/ 5 h 105"/>
                <a:gd name="T24" fmla="*/ 196 w 231"/>
                <a:gd name="T25" fmla="*/ 0 h 105"/>
                <a:gd name="T26" fmla="*/ 183 w 231"/>
                <a:gd name="T27" fmla="*/ 1 h 105"/>
                <a:gd name="T28" fmla="*/ 158 w 231"/>
                <a:gd name="T29" fmla="*/ 9 h 105"/>
                <a:gd name="T30" fmla="*/ 117 w 231"/>
                <a:gd name="T31" fmla="*/ 44 h 105"/>
                <a:gd name="T32" fmla="*/ 116 w 231"/>
                <a:gd name="T33" fmla="*/ 45 h 105"/>
                <a:gd name="T34" fmla="*/ 116 w 231"/>
                <a:gd name="T35" fmla="*/ 44 h 105"/>
                <a:gd name="T36" fmla="*/ 74 w 231"/>
                <a:gd name="T37" fmla="*/ 9 h 105"/>
                <a:gd name="T38" fmla="*/ 50 w 231"/>
                <a:gd name="T39" fmla="*/ 1 h 105"/>
                <a:gd name="T40" fmla="*/ 37 w 231"/>
                <a:gd name="T41" fmla="*/ 0 h 105"/>
                <a:gd name="T42" fmla="*/ 23 w 231"/>
                <a:gd name="T43" fmla="*/ 5 h 105"/>
                <a:gd name="T44" fmla="*/ 48 w 231"/>
                <a:gd name="T45" fmla="*/ 42 h 105"/>
                <a:gd name="T46" fmla="*/ 57 w 231"/>
                <a:gd name="T47" fmla="*/ 46 h 105"/>
                <a:gd name="T48" fmla="*/ 0 w 231"/>
                <a:gd name="T49" fmla="*/ 46 h 105"/>
                <a:gd name="T50" fmla="*/ 0 w 231"/>
                <a:gd name="T51" fmla="*/ 105 h 105"/>
                <a:gd name="T52" fmla="*/ 159 w 231"/>
                <a:gd name="T53" fmla="*/ 25 h 105"/>
                <a:gd name="T54" fmla="*/ 193 w 231"/>
                <a:gd name="T55" fmla="*/ 14 h 105"/>
                <a:gd name="T56" fmla="*/ 196 w 231"/>
                <a:gd name="T57" fmla="*/ 14 h 105"/>
                <a:gd name="T58" fmla="*/ 192 w 231"/>
                <a:gd name="T59" fmla="*/ 21 h 105"/>
                <a:gd name="T60" fmla="*/ 184 w 231"/>
                <a:gd name="T61" fmla="*/ 26 h 105"/>
                <a:gd name="T62" fmla="*/ 165 w 231"/>
                <a:gd name="T63" fmla="*/ 35 h 105"/>
                <a:gd name="T64" fmla="*/ 138 w 231"/>
                <a:gd name="T65" fmla="*/ 41 h 105"/>
                <a:gd name="T66" fmla="*/ 159 w 231"/>
                <a:gd name="T67" fmla="*/ 25 h 105"/>
                <a:gd name="T68" fmla="*/ 49 w 231"/>
                <a:gd name="T69" fmla="*/ 26 h 105"/>
                <a:gd name="T70" fmla="*/ 40 w 231"/>
                <a:gd name="T71" fmla="*/ 21 h 105"/>
                <a:gd name="T72" fmla="*/ 36 w 231"/>
                <a:gd name="T73" fmla="*/ 14 h 105"/>
                <a:gd name="T74" fmla="*/ 39 w 231"/>
                <a:gd name="T75" fmla="*/ 14 h 105"/>
                <a:gd name="T76" fmla="*/ 73 w 231"/>
                <a:gd name="T77" fmla="*/ 25 h 105"/>
                <a:gd name="T78" fmla="*/ 94 w 231"/>
                <a:gd name="T79" fmla="*/ 41 h 105"/>
                <a:gd name="T80" fmla="*/ 68 w 231"/>
                <a:gd name="T81" fmla="*/ 35 h 105"/>
                <a:gd name="T82" fmla="*/ 49 w 231"/>
                <a:gd name="T83" fmla="*/ 2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05">
                  <a:moveTo>
                    <a:pt x="0" y="105"/>
                  </a:moveTo>
                  <a:cubicBezTo>
                    <a:pt x="3" y="105"/>
                    <a:pt x="3" y="105"/>
                    <a:pt x="3" y="105"/>
                  </a:cubicBezTo>
                  <a:cubicBezTo>
                    <a:pt x="6" y="105"/>
                    <a:pt x="6" y="105"/>
                    <a:pt x="6" y="105"/>
                  </a:cubicBezTo>
                  <a:cubicBezTo>
                    <a:pt x="10" y="105"/>
                    <a:pt x="10" y="105"/>
                    <a:pt x="10" y="105"/>
                  </a:cubicBezTo>
                  <a:cubicBezTo>
                    <a:pt x="221" y="105"/>
                    <a:pt x="221" y="105"/>
                    <a:pt x="221" y="105"/>
                  </a:cubicBezTo>
                  <a:cubicBezTo>
                    <a:pt x="225" y="105"/>
                    <a:pt x="225" y="105"/>
                    <a:pt x="225" y="105"/>
                  </a:cubicBezTo>
                  <a:cubicBezTo>
                    <a:pt x="228" y="105"/>
                    <a:pt x="228" y="105"/>
                    <a:pt x="228" y="105"/>
                  </a:cubicBezTo>
                  <a:cubicBezTo>
                    <a:pt x="231" y="105"/>
                    <a:pt x="231" y="105"/>
                    <a:pt x="231" y="105"/>
                  </a:cubicBezTo>
                  <a:cubicBezTo>
                    <a:pt x="231" y="46"/>
                    <a:pt x="231" y="46"/>
                    <a:pt x="231" y="46"/>
                  </a:cubicBezTo>
                  <a:cubicBezTo>
                    <a:pt x="176" y="46"/>
                    <a:pt x="176" y="46"/>
                    <a:pt x="176" y="46"/>
                  </a:cubicBezTo>
                  <a:cubicBezTo>
                    <a:pt x="179" y="45"/>
                    <a:pt x="181" y="44"/>
                    <a:pt x="184" y="42"/>
                  </a:cubicBezTo>
                  <a:cubicBezTo>
                    <a:pt x="197" y="36"/>
                    <a:pt x="225" y="23"/>
                    <a:pt x="210" y="5"/>
                  </a:cubicBezTo>
                  <a:cubicBezTo>
                    <a:pt x="206" y="1"/>
                    <a:pt x="201" y="0"/>
                    <a:pt x="196" y="0"/>
                  </a:cubicBezTo>
                  <a:cubicBezTo>
                    <a:pt x="191" y="0"/>
                    <a:pt x="186" y="1"/>
                    <a:pt x="183" y="1"/>
                  </a:cubicBezTo>
                  <a:cubicBezTo>
                    <a:pt x="174" y="3"/>
                    <a:pt x="166" y="6"/>
                    <a:pt x="158" y="9"/>
                  </a:cubicBezTo>
                  <a:cubicBezTo>
                    <a:pt x="141" y="17"/>
                    <a:pt x="127" y="29"/>
                    <a:pt x="117" y="44"/>
                  </a:cubicBezTo>
                  <a:cubicBezTo>
                    <a:pt x="117" y="45"/>
                    <a:pt x="116" y="45"/>
                    <a:pt x="116" y="45"/>
                  </a:cubicBezTo>
                  <a:cubicBezTo>
                    <a:pt x="116" y="45"/>
                    <a:pt x="116" y="45"/>
                    <a:pt x="116" y="44"/>
                  </a:cubicBezTo>
                  <a:cubicBezTo>
                    <a:pt x="105" y="29"/>
                    <a:pt x="91" y="17"/>
                    <a:pt x="74" y="9"/>
                  </a:cubicBezTo>
                  <a:cubicBezTo>
                    <a:pt x="67" y="6"/>
                    <a:pt x="58" y="3"/>
                    <a:pt x="50" y="1"/>
                  </a:cubicBezTo>
                  <a:cubicBezTo>
                    <a:pt x="46" y="1"/>
                    <a:pt x="41" y="0"/>
                    <a:pt x="37" y="0"/>
                  </a:cubicBezTo>
                  <a:cubicBezTo>
                    <a:pt x="31" y="0"/>
                    <a:pt x="26" y="1"/>
                    <a:pt x="23" y="5"/>
                  </a:cubicBezTo>
                  <a:cubicBezTo>
                    <a:pt x="7" y="23"/>
                    <a:pt x="35" y="36"/>
                    <a:pt x="48" y="42"/>
                  </a:cubicBezTo>
                  <a:cubicBezTo>
                    <a:pt x="51" y="44"/>
                    <a:pt x="54" y="45"/>
                    <a:pt x="57" y="46"/>
                  </a:cubicBezTo>
                  <a:cubicBezTo>
                    <a:pt x="0" y="46"/>
                    <a:pt x="0" y="46"/>
                    <a:pt x="0" y="46"/>
                  </a:cubicBezTo>
                  <a:lnTo>
                    <a:pt x="0" y="105"/>
                  </a:lnTo>
                  <a:close/>
                  <a:moveTo>
                    <a:pt x="159" y="25"/>
                  </a:moveTo>
                  <a:cubicBezTo>
                    <a:pt x="169" y="20"/>
                    <a:pt x="182" y="14"/>
                    <a:pt x="193" y="14"/>
                  </a:cubicBezTo>
                  <a:cubicBezTo>
                    <a:pt x="194" y="14"/>
                    <a:pt x="195" y="14"/>
                    <a:pt x="196" y="14"/>
                  </a:cubicBezTo>
                  <a:cubicBezTo>
                    <a:pt x="203" y="15"/>
                    <a:pt x="194" y="20"/>
                    <a:pt x="192" y="21"/>
                  </a:cubicBezTo>
                  <a:cubicBezTo>
                    <a:pt x="189" y="23"/>
                    <a:pt x="187" y="25"/>
                    <a:pt x="184" y="26"/>
                  </a:cubicBezTo>
                  <a:cubicBezTo>
                    <a:pt x="177" y="30"/>
                    <a:pt x="171" y="33"/>
                    <a:pt x="165" y="35"/>
                  </a:cubicBezTo>
                  <a:cubicBezTo>
                    <a:pt x="156" y="38"/>
                    <a:pt x="147" y="40"/>
                    <a:pt x="138" y="41"/>
                  </a:cubicBezTo>
                  <a:cubicBezTo>
                    <a:pt x="144" y="35"/>
                    <a:pt x="152" y="29"/>
                    <a:pt x="159" y="25"/>
                  </a:cubicBezTo>
                  <a:close/>
                  <a:moveTo>
                    <a:pt x="49" y="26"/>
                  </a:moveTo>
                  <a:cubicBezTo>
                    <a:pt x="46" y="25"/>
                    <a:pt x="43" y="23"/>
                    <a:pt x="40" y="21"/>
                  </a:cubicBezTo>
                  <a:cubicBezTo>
                    <a:pt x="38" y="20"/>
                    <a:pt x="29" y="15"/>
                    <a:pt x="36" y="14"/>
                  </a:cubicBezTo>
                  <a:cubicBezTo>
                    <a:pt x="37" y="14"/>
                    <a:pt x="38" y="14"/>
                    <a:pt x="39" y="14"/>
                  </a:cubicBezTo>
                  <a:cubicBezTo>
                    <a:pt x="51" y="14"/>
                    <a:pt x="63" y="20"/>
                    <a:pt x="73" y="25"/>
                  </a:cubicBezTo>
                  <a:cubicBezTo>
                    <a:pt x="81" y="29"/>
                    <a:pt x="88" y="35"/>
                    <a:pt x="94" y="41"/>
                  </a:cubicBezTo>
                  <a:cubicBezTo>
                    <a:pt x="85" y="40"/>
                    <a:pt x="76" y="38"/>
                    <a:pt x="68" y="35"/>
                  </a:cubicBezTo>
                  <a:cubicBezTo>
                    <a:pt x="61" y="33"/>
                    <a:pt x="55" y="30"/>
                    <a:pt x="4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102" name="Shape 4457"/>
          <p:cNvSpPr/>
          <p:nvPr/>
        </p:nvSpPr>
        <p:spPr>
          <a:xfrm>
            <a:off x="4374356" y="3772016"/>
            <a:ext cx="346325" cy="354403"/>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2BB6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sp>
        <p:nvSpPr>
          <p:cNvPr id="104" name="Freeform 676"/>
          <p:cNvSpPr>
            <a:spLocks noChangeAspect="1"/>
          </p:cNvSpPr>
          <p:nvPr/>
        </p:nvSpPr>
        <p:spPr bwMode="auto">
          <a:xfrm>
            <a:off x="5839252" y="3416931"/>
            <a:ext cx="463983" cy="374021"/>
          </a:xfrm>
          <a:custGeom>
            <a:avLst/>
            <a:gdLst>
              <a:gd name="T0" fmla="*/ 64 w 64"/>
              <a:gd name="T1" fmla="*/ 6 h 52"/>
              <a:gd name="T2" fmla="*/ 56 w 64"/>
              <a:gd name="T3" fmla="*/ 8 h 52"/>
              <a:gd name="T4" fmla="*/ 62 w 64"/>
              <a:gd name="T5" fmla="*/ 1 h 52"/>
              <a:gd name="T6" fmla="*/ 54 w 64"/>
              <a:gd name="T7" fmla="*/ 4 h 52"/>
              <a:gd name="T8" fmla="*/ 44 w 64"/>
              <a:gd name="T9" fmla="*/ 0 h 52"/>
              <a:gd name="T10" fmla="*/ 31 w 64"/>
              <a:gd name="T11" fmla="*/ 13 h 52"/>
              <a:gd name="T12" fmla="*/ 32 w 64"/>
              <a:gd name="T13" fmla="*/ 16 h 52"/>
              <a:gd name="T14" fmla="*/ 4 w 64"/>
              <a:gd name="T15" fmla="*/ 2 h 52"/>
              <a:gd name="T16" fmla="*/ 3 w 64"/>
              <a:gd name="T17" fmla="*/ 9 h 52"/>
              <a:gd name="T18" fmla="*/ 9 w 64"/>
              <a:gd name="T19" fmla="*/ 20 h 52"/>
              <a:gd name="T20" fmla="*/ 3 w 64"/>
              <a:gd name="T21" fmla="*/ 18 h 52"/>
              <a:gd name="T22" fmla="*/ 3 w 64"/>
              <a:gd name="T23" fmla="*/ 18 h 52"/>
              <a:gd name="T24" fmla="*/ 13 w 64"/>
              <a:gd name="T25" fmla="*/ 31 h 52"/>
              <a:gd name="T26" fmla="*/ 10 w 64"/>
              <a:gd name="T27" fmla="*/ 32 h 52"/>
              <a:gd name="T28" fmla="*/ 7 w 64"/>
              <a:gd name="T29" fmla="*/ 32 h 52"/>
              <a:gd name="T30" fmla="*/ 19 w 64"/>
              <a:gd name="T31" fmla="*/ 41 h 52"/>
              <a:gd name="T32" fmla="*/ 3 w 64"/>
              <a:gd name="T33" fmla="*/ 46 h 52"/>
              <a:gd name="T34" fmla="*/ 0 w 64"/>
              <a:gd name="T35" fmla="*/ 46 h 52"/>
              <a:gd name="T36" fmla="*/ 20 w 64"/>
              <a:gd name="T37" fmla="*/ 52 h 52"/>
              <a:gd name="T38" fmla="*/ 57 w 64"/>
              <a:gd name="T39" fmla="*/ 15 h 52"/>
              <a:gd name="T40" fmla="*/ 57 w 64"/>
              <a:gd name="T41" fmla="*/ 13 h 52"/>
              <a:gd name="T42" fmla="*/ 64 w 64"/>
              <a:gd name="T4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52">
                <a:moveTo>
                  <a:pt x="64" y="6"/>
                </a:moveTo>
                <a:cubicBezTo>
                  <a:pt x="62" y="7"/>
                  <a:pt x="59" y="8"/>
                  <a:pt x="56" y="8"/>
                </a:cubicBezTo>
                <a:cubicBezTo>
                  <a:pt x="59" y="7"/>
                  <a:pt x="61" y="4"/>
                  <a:pt x="62" y="1"/>
                </a:cubicBezTo>
                <a:cubicBezTo>
                  <a:pt x="60" y="2"/>
                  <a:pt x="57" y="4"/>
                  <a:pt x="54" y="4"/>
                </a:cubicBezTo>
                <a:cubicBezTo>
                  <a:pt x="51" y="2"/>
                  <a:pt x="48" y="0"/>
                  <a:pt x="44" y="0"/>
                </a:cubicBezTo>
                <a:cubicBezTo>
                  <a:pt x="37" y="0"/>
                  <a:pt x="31" y="6"/>
                  <a:pt x="31" y="13"/>
                </a:cubicBezTo>
                <a:cubicBezTo>
                  <a:pt x="31" y="14"/>
                  <a:pt x="31" y="15"/>
                  <a:pt x="32" y="16"/>
                </a:cubicBezTo>
                <a:cubicBezTo>
                  <a:pt x="21" y="16"/>
                  <a:pt x="11" y="10"/>
                  <a:pt x="4" y="2"/>
                </a:cubicBezTo>
                <a:cubicBezTo>
                  <a:pt x="3" y="4"/>
                  <a:pt x="3" y="7"/>
                  <a:pt x="3" y="9"/>
                </a:cubicBezTo>
                <a:cubicBezTo>
                  <a:pt x="3" y="14"/>
                  <a:pt x="5" y="18"/>
                  <a:pt x="9" y="20"/>
                </a:cubicBezTo>
                <a:cubicBezTo>
                  <a:pt x="6" y="20"/>
                  <a:pt x="4" y="19"/>
                  <a:pt x="3" y="18"/>
                </a:cubicBezTo>
                <a:cubicBezTo>
                  <a:pt x="3" y="18"/>
                  <a:pt x="3" y="18"/>
                  <a:pt x="3" y="18"/>
                </a:cubicBezTo>
                <a:cubicBezTo>
                  <a:pt x="3" y="25"/>
                  <a:pt x="7" y="30"/>
                  <a:pt x="13" y="31"/>
                </a:cubicBezTo>
                <a:cubicBezTo>
                  <a:pt x="12" y="32"/>
                  <a:pt x="11" y="32"/>
                  <a:pt x="10" y="32"/>
                </a:cubicBezTo>
                <a:cubicBezTo>
                  <a:pt x="9" y="32"/>
                  <a:pt x="8" y="32"/>
                  <a:pt x="7" y="32"/>
                </a:cubicBezTo>
                <a:cubicBezTo>
                  <a:pt x="9" y="37"/>
                  <a:pt x="14" y="41"/>
                  <a:pt x="19" y="41"/>
                </a:cubicBezTo>
                <a:cubicBezTo>
                  <a:pt x="15" y="44"/>
                  <a:pt x="9" y="46"/>
                  <a:pt x="3" y="46"/>
                </a:cubicBezTo>
                <a:cubicBezTo>
                  <a:pt x="2" y="46"/>
                  <a:pt x="1" y="46"/>
                  <a:pt x="0" y="46"/>
                </a:cubicBezTo>
                <a:cubicBezTo>
                  <a:pt x="6" y="50"/>
                  <a:pt x="13" y="52"/>
                  <a:pt x="20" y="52"/>
                </a:cubicBezTo>
                <a:cubicBezTo>
                  <a:pt x="44" y="52"/>
                  <a:pt x="57" y="32"/>
                  <a:pt x="57" y="15"/>
                </a:cubicBezTo>
                <a:cubicBezTo>
                  <a:pt x="57" y="14"/>
                  <a:pt x="57" y="14"/>
                  <a:pt x="57" y="13"/>
                </a:cubicBezTo>
                <a:cubicBezTo>
                  <a:pt x="60" y="11"/>
                  <a:pt x="62" y="9"/>
                  <a:pt x="64" y="6"/>
                </a:cubicBezTo>
                <a:close/>
              </a:path>
            </a:pathLst>
          </a:custGeom>
          <a:solidFill>
            <a:srgbClr val="1C1C1E"/>
          </a:solidFill>
          <a:ln>
            <a:noFill/>
          </a:ln>
        </p:spPr>
        <p:txBody>
          <a:bodyPr vert="horz" wrap="square" lIns="110624" tIns="55312" rIns="110624" bIns="5531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dirty="0">
              <a:ln>
                <a:noFill/>
              </a:ln>
              <a:solidFill>
                <a:sysClr val="windowText" lastClr="000000"/>
              </a:solidFill>
              <a:effectLst/>
              <a:uLnTx/>
              <a:uFillTx/>
              <a:cs typeface="+mn-ea"/>
              <a:sym typeface="+mn-lt"/>
            </a:endParaRPr>
          </a:p>
        </p:txBody>
      </p:sp>
      <p:grpSp>
        <p:nvGrpSpPr>
          <p:cNvPr id="103" name="组合 102"/>
          <p:cNvGrpSpPr/>
          <p:nvPr/>
        </p:nvGrpSpPr>
        <p:grpSpPr>
          <a:xfrm rot="18900000">
            <a:off x="-85823" y="202000"/>
            <a:ext cx="821246" cy="245601"/>
            <a:chOff x="7342060" y="1829306"/>
            <a:chExt cx="283479" cy="84777"/>
          </a:xfrm>
        </p:grpSpPr>
        <p:sp>
          <p:nvSpPr>
            <p:cNvPr id="105"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6"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7"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108" name="组合 107"/>
          <p:cNvGrpSpPr/>
          <p:nvPr/>
        </p:nvGrpSpPr>
        <p:grpSpPr>
          <a:xfrm>
            <a:off x="11910222" y="6571459"/>
            <a:ext cx="281778" cy="286541"/>
            <a:chOff x="11931652" y="6596062"/>
            <a:chExt cx="281778" cy="286541"/>
          </a:xfrm>
        </p:grpSpPr>
        <p:sp>
          <p:nvSpPr>
            <p:cNvPr id="109"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10"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118" name="TextBox 57"/>
          <p:cNvSpPr txBox="1"/>
          <p:nvPr/>
        </p:nvSpPr>
        <p:spPr>
          <a:xfrm>
            <a:off x="4750925" y="515484"/>
            <a:ext cx="2690160"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CREATIVE INFOGRAPHIC</a:t>
            </a:r>
          </a:p>
        </p:txBody>
      </p:sp>
      <p:grpSp>
        <p:nvGrpSpPr>
          <p:cNvPr id="119" name="Group 58"/>
          <p:cNvGrpSpPr/>
          <p:nvPr/>
        </p:nvGrpSpPr>
        <p:grpSpPr>
          <a:xfrm>
            <a:off x="5821902" y="1199510"/>
            <a:ext cx="548198" cy="84777"/>
            <a:chOff x="11643803" y="3980625"/>
            <a:chExt cx="1096395" cy="169554"/>
          </a:xfrm>
        </p:grpSpPr>
        <p:sp>
          <p:nvSpPr>
            <p:cNvPr id="120"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21"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22"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123"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124"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64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p:cTn id="7" dur="500" fill="hold"/>
                                        <p:tgtEl>
                                          <p:spTgt spid="118"/>
                                        </p:tgtEl>
                                        <p:attrNameLst>
                                          <p:attrName>ppt_w</p:attrName>
                                        </p:attrNameLst>
                                      </p:cBhvr>
                                      <p:tavLst>
                                        <p:tav tm="0">
                                          <p:val>
                                            <p:strVal val="#ppt_w+.3"/>
                                          </p:val>
                                        </p:tav>
                                        <p:tav tm="100000">
                                          <p:val>
                                            <p:strVal val="#ppt_w"/>
                                          </p:val>
                                        </p:tav>
                                      </p:tavLst>
                                    </p:anim>
                                    <p:anim calcmode="lin" valueType="num">
                                      <p:cBhvr>
                                        <p:cTn id="8" dur="500" fill="hold"/>
                                        <p:tgtEl>
                                          <p:spTgt spid="118"/>
                                        </p:tgtEl>
                                        <p:attrNameLst>
                                          <p:attrName>ppt_h</p:attrName>
                                        </p:attrNameLst>
                                      </p:cBhvr>
                                      <p:tavLst>
                                        <p:tav tm="0">
                                          <p:val>
                                            <p:strVal val="#ppt_h"/>
                                          </p:val>
                                        </p:tav>
                                        <p:tav tm="100000">
                                          <p:val>
                                            <p:strVal val="#ppt_h"/>
                                          </p:val>
                                        </p:tav>
                                      </p:tavLst>
                                    </p:anim>
                                    <p:animEffect transition="in" filter="fade">
                                      <p:cBhvr>
                                        <p:cTn id="9" dur="500"/>
                                        <p:tgtEl>
                                          <p:spTgt spid="118"/>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19"/>
                                        </p:tgtEl>
                                        <p:attrNameLst>
                                          <p:attrName>style.visibility</p:attrName>
                                        </p:attrNameLst>
                                      </p:cBhvr>
                                      <p:to>
                                        <p:strVal val="visible"/>
                                      </p:to>
                                    </p:set>
                                    <p:animEffect transition="in" filter="fade">
                                      <p:cBhvr>
                                        <p:cTn id="13" dur="250"/>
                                        <p:tgtEl>
                                          <p:spTgt spid="119"/>
                                        </p:tgtEl>
                                      </p:cBhvr>
                                    </p:animEffect>
                                  </p:childTnLst>
                                </p:cTn>
                              </p:par>
                            </p:childTnLst>
                          </p:cTn>
                        </p:par>
                        <p:par>
                          <p:cTn id="14" fill="hold">
                            <p:stCondLst>
                              <p:cond delay="750"/>
                            </p:stCondLst>
                            <p:childTnLst>
                              <p:par>
                                <p:cTn id="15" presetID="5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104"/>
                                        </p:tgtEl>
                                        <p:attrNameLst>
                                          <p:attrName>style.visibility</p:attrName>
                                        </p:attrNameLst>
                                      </p:cBhvr>
                                      <p:to>
                                        <p:strVal val="visible"/>
                                      </p:to>
                                    </p:set>
                                    <p:anim calcmode="lin" valueType="num">
                                      <p:cBhvr>
                                        <p:cTn id="27" dur="500" fill="hold"/>
                                        <p:tgtEl>
                                          <p:spTgt spid="104"/>
                                        </p:tgtEl>
                                        <p:attrNameLst>
                                          <p:attrName>ppt_w</p:attrName>
                                        </p:attrNameLst>
                                      </p:cBhvr>
                                      <p:tavLst>
                                        <p:tav tm="0">
                                          <p:val>
                                            <p:fltVal val="0"/>
                                          </p:val>
                                        </p:tav>
                                        <p:tav tm="100000">
                                          <p:val>
                                            <p:strVal val="#ppt_w"/>
                                          </p:val>
                                        </p:tav>
                                      </p:tavLst>
                                    </p:anim>
                                    <p:anim calcmode="lin" valueType="num">
                                      <p:cBhvr>
                                        <p:cTn id="28" dur="500" fill="hold"/>
                                        <p:tgtEl>
                                          <p:spTgt spid="104"/>
                                        </p:tgtEl>
                                        <p:attrNameLst>
                                          <p:attrName>ppt_h</p:attrName>
                                        </p:attrNameLst>
                                      </p:cBhvr>
                                      <p:tavLst>
                                        <p:tav tm="0">
                                          <p:val>
                                            <p:fltVal val="0"/>
                                          </p:val>
                                        </p:tav>
                                        <p:tav tm="100000">
                                          <p:val>
                                            <p:strVal val="#ppt_h"/>
                                          </p:val>
                                        </p:tav>
                                      </p:tavLst>
                                    </p:anim>
                                    <p:animEffect transition="in" filter="fade">
                                      <p:cBhvr>
                                        <p:cTn id="29" dur="500"/>
                                        <p:tgtEl>
                                          <p:spTgt spid="104"/>
                                        </p:tgtEl>
                                      </p:cBhvr>
                                    </p:animEffect>
                                  </p:childTnLst>
                                </p:cTn>
                              </p:par>
                            </p:childTnLst>
                          </p:cTn>
                        </p:par>
                        <p:par>
                          <p:cTn id="30" fill="hold">
                            <p:stCondLst>
                              <p:cond delay="1750"/>
                            </p:stCondLst>
                            <p:childTnLst>
                              <p:par>
                                <p:cTn id="31" presetID="22" presetClass="entr" presetSubtype="8"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left)">
                                      <p:cBhvr>
                                        <p:cTn id="33" dur="500"/>
                                        <p:tgtEl>
                                          <p:spTgt spid="51"/>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250"/>
                                  </p:stCondLst>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ppt_w</p:attrName>
                                        </p:attrNameLst>
                                      </p:cBhvr>
                                      <p:tavLst>
                                        <p:tav tm="0">
                                          <p:val>
                                            <p:fltVal val="0"/>
                                          </p:val>
                                        </p:tav>
                                        <p:tav tm="100000">
                                          <p:val>
                                            <p:strVal val="#ppt_w"/>
                                          </p:val>
                                        </p:tav>
                                      </p:tavLst>
                                    </p:anim>
                                    <p:anim calcmode="lin" valueType="num">
                                      <p:cBhvr>
                                        <p:cTn id="43" dur="500" fill="hold"/>
                                        <p:tgtEl>
                                          <p:spTgt spid="59"/>
                                        </p:tgtEl>
                                        <p:attrNameLst>
                                          <p:attrName>ppt_h</p:attrName>
                                        </p:attrNameLst>
                                      </p:cBhvr>
                                      <p:tavLst>
                                        <p:tav tm="0">
                                          <p:val>
                                            <p:fltVal val="0"/>
                                          </p:val>
                                        </p:tav>
                                        <p:tav tm="100000">
                                          <p:val>
                                            <p:strVal val="#ppt_h"/>
                                          </p:val>
                                        </p:tav>
                                      </p:tavLst>
                                    </p:anim>
                                    <p:animEffect transition="in" filter="fade">
                                      <p:cBhvr>
                                        <p:cTn id="44" dur="500"/>
                                        <p:tgtEl>
                                          <p:spTgt spid="59"/>
                                        </p:tgtEl>
                                      </p:cBhvr>
                                    </p:animEffect>
                                  </p:childTnLst>
                                </p:cTn>
                              </p:par>
                              <p:par>
                                <p:cTn id="45" presetID="53" presetClass="entr" presetSubtype="16" fill="hold" nodeType="withEffect">
                                  <p:stCondLst>
                                    <p:cond delay="50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fltVal val="0"/>
                                          </p:val>
                                        </p:tav>
                                        <p:tav tm="100000">
                                          <p:val>
                                            <p:strVal val="#ppt_w"/>
                                          </p:val>
                                        </p:tav>
                                      </p:tavLst>
                                    </p:anim>
                                    <p:anim calcmode="lin" valueType="num">
                                      <p:cBhvr>
                                        <p:cTn id="48" dur="500" fill="hold"/>
                                        <p:tgtEl>
                                          <p:spTgt spid="55"/>
                                        </p:tgtEl>
                                        <p:attrNameLst>
                                          <p:attrName>ppt_h</p:attrName>
                                        </p:attrNameLst>
                                      </p:cBhvr>
                                      <p:tavLst>
                                        <p:tav tm="0">
                                          <p:val>
                                            <p:fltVal val="0"/>
                                          </p:val>
                                        </p:tav>
                                        <p:tav tm="100000">
                                          <p:val>
                                            <p:strVal val="#ppt_h"/>
                                          </p:val>
                                        </p:tav>
                                      </p:tavLst>
                                    </p:anim>
                                    <p:animEffect transition="in" filter="fade">
                                      <p:cBhvr>
                                        <p:cTn id="49" dur="500"/>
                                        <p:tgtEl>
                                          <p:spTgt spid="55"/>
                                        </p:tgtEl>
                                      </p:cBhvr>
                                    </p:animEffect>
                                  </p:childTnLst>
                                </p:cTn>
                              </p:par>
                            </p:childTnLst>
                          </p:cTn>
                        </p:par>
                        <p:par>
                          <p:cTn id="50" fill="hold">
                            <p:stCondLst>
                              <p:cond delay="3250"/>
                            </p:stCondLst>
                            <p:childTnLst>
                              <p:par>
                                <p:cTn id="51" presetID="10" presetClass="entr" presetSubtype="0"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250"/>
                                        <p:tgtEl>
                                          <p:spTgt spid="2"/>
                                        </p:tgtEl>
                                      </p:cBhvr>
                                    </p:animEffect>
                                  </p:childTnLst>
                                </p:cTn>
                              </p:par>
                            </p:childTnLst>
                          </p:cTn>
                        </p:par>
                        <p:par>
                          <p:cTn id="54" fill="hold">
                            <p:stCondLst>
                              <p:cond delay="3500"/>
                            </p:stCondLst>
                            <p:childTnLst>
                              <p:par>
                                <p:cTn id="55" presetID="50" presetClass="entr" presetSubtype="0" decel="100000"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strVal val="#ppt_w+.3"/>
                                          </p:val>
                                        </p:tav>
                                        <p:tav tm="100000">
                                          <p:val>
                                            <p:strVal val="#ppt_w"/>
                                          </p:val>
                                        </p:tav>
                                      </p:tavLst>
                                    </p:anim>
                                    <p:anim calcmode="lin" valueType="num">
                                      <p:cBhvr>
                                        <p:cTn id="58" dur="500" fill="hold"/>
                                        <p:tgtEl>
                                          <p:spTgt spid="85"/>
                                        </p:tgtEl>
                                        <p:attrNameLst>
                                          <p:attrName>ppt_h</p:attrName>
                                        </p:attrNameLst>
                                      </p:cBhvr>
                                      <p:tavLst>
                                        <p:tav tm="0">
                                          <p:val>
                                            <p:strVal val="#ppt_h"/>
                                          </p:val>
                                        </p:tav>
                                        <p:tav tm="100000">
                                          <p:val>
                                            <p:strVal val="#ppt_h"/>
                                          </p:val>
                                        </p:tav>
                                      </p:tavLst>
                                    </p:anim>
                                    <p:animEffect transition="in" filter="fade">
                                      <p:cBhvr>
                                        <p:cTn id="59" dur="500"/>
                                        <p:tgtEl>
                                          <p:spTgt spid="85"/>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wipe(left)">
                                      <p:cBhvr>
                                        <p:cTn id="63" dur="250"/>
                                        <p:tgtEl>
                                          <p:spTgt spid="86"/>
                                        </p:tgtEl>
                                      </p:cBhvr>
                                    </p:animEffect>
                                  </p:childTnLst>
                                </p:cTn>
                              </p:par>
                            </p:childTnLst>
                          </p:cTn>
                        </p:par>
                        <p:par>
                          <p:cTn id="64" fill="hold">
                            <p:stCondLst>
                              <p:cond delay="4250"/>
                            </p:stCondLst>
                            <p:childTnLst>
                              <p:par>
                                <p:cTn id="65" presetID="53" presetClass="entr" presetSubtype="16"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4750"/>
                            </p:stCondLst>
                            <p:childTnLst>
                              <p:par>
                                <p:cTn id="71" presetID="53" presetClass="entr" presetSubtype="16" fill="hold" nodeType="afterEffect">
                                  <p:stCondLst>
                                    <p:cond delay="0"/>
                                  </p:stCondLst>
                                  <p:childTnLst>
                                    <p:set>
                                      <p:cBhvr>
                                        <p:cTn id="72" dur="1" fill="hold">
                                          <p:stCondLst>
                                            <p:cond delay="0"/>
                                          </p:stCondLst>
                                        </p:cTn>
                                        <p:tgtEl>
                                          <p:spTgt spid="71"/>
                                        </p:tgtEl>
                                        <p:attrNameLst>
                                          <p:attrName>style.visibility</p:attrName>
                                        </p:attrNameLst>
                                      </p:cBhvr>
                                      <p:to>
                                        <p:strVal val="visible"/>
                                      </p:to>
                                    </p:set>
                                    <p:anim calcmode="lin" valueType="num">
                                      <p:cBhvr>
                                        <p:cTn id="73" dur="500" fill="hold"/>
                                        <p:tgtEl>
                                          <p:spTgt spid="71"/>
                                        </p:tgtEl>
                                        <p:attrNameLst>
                                          <p:attrName>ppt_w</p:attrName>
                                        </p:attrNameLst>
                                      </p:cBhvr>
                                      <p:tavLst>
                                        <p:tav tm="0">
                                          <p:val>
                                            <p:fltVal val="0"/>
                                          </p:val>
                                        </p:tav>
                                        <p:tav tm="100000">
                                          <p:val>
                                            <p:strVal val="#ppt_w"/>
                                          </p:val>
                                        </p:tav>
                                      </p:tavLst>
                                    </p:anim>
                                    <p:anim calcmode="lin" valueType="num">
                                      <p:cBhvr>
                                        <p:cTn id="74" dur="500" fill="hold"/>
                                        <p:tgtEl>
                                          <p:spTgt spid="71"/>
                                        </p:tgtEl>
                                        <p:attrNameLst>
                                          <p:attrName>ppt_h</p:attrName>
                                        </p:attrNameLst>
                                      </p:cBhvr>
                                      <p:tavLst>
                                        <p:tav tm="0">
                                          <p:val>
                                            <p:fltVal val="0"/>
                                          </p:val>
                                        </p:tav>
                                        <p:tav tm="100000">
                                          <p:val>
                                            <p:strVal val="#ppt_h"/>
                                          </p:val>
                                        </p:tav>
                                      </p:tavLst>
                                    </p:anim>
                                    <p:animEffect transition="in" filter="fade">
                                      <p:cBhvr>
                                        <p:cTn id="75" dur="500"/>
                                        <p:tgtEl>
                                          <p:spTgt spid="71"/>
                                        </p:tgtEl>
                                      </p:cBhvr>
                                    </p:animEffect>
                                  </p:childTnLst>
                                </p:cTn>
                              </p:par>
                            </p:childTnLst>
                          </p:cTn>
                        </p:par>
                        <p:par>
                          <p:cTn id="76" fill="hold">
                            <p:stCondLst>
                              <p:cond delay="5250"/>
                            </p:stCondLst>
                            <p:childTnLst>
                              <p:par>
                                <p:cTn id="77" presetID="10" presetClass="entr" presetSubtype="0" fill="hold"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250"/>
                                        <p:tgtEl>
                                          <p:spTgt spid="25"/>
                                        </p:tgtEl>
                                      </p:cBhvr>
                                    </p:animEffect>
                                  </p:childTnLst>
                                </p:cTn>
                              </p:par>
                            </p:childTnLst>
                          </p:cTn>
                        </p:par>
                        <p:par>
                          <p:cTn id="80" fill="hold">
                            <p:stCondLst>
                              <p:cond delay="5500"/>
                            </p:stCondLst>
                            <p:childTnLst>
                              <p:par>
                                <p:cTn id="81" presetID="50" presetClass="entr" presetSubtype="0" decel="100000" fill="hold" grpId="0" nodeType="after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p:cTn id="83" dur="500" fill="hold"/>
                                        <p:tgtEl>
                                          <p:spTgt spid="87"/>
                                        </p:tgtEl>
                                        <p:attrNameLst>
                                          <p:attrName>ppt_w</p:attrName>
                                        </p:attrNameLst>
                                      </p:cBhvr>
                                      <p:tavLst>
                                        <p:tav tm="0">
                                          <p:val>
                                            <p:strVal val="#ppt_w+.3"/>
                                          </p:val>
                                        </p:tav>
                                        <p:tav tm="100000">
                                          <p:val>
                                            <p:strVal val="#ppt_w"/>
                                          </p:val>
                                        </p:tav>
                                      </p:tavLst>
                                    </p:anim>
                                    <p:anim calcmode="lin" valueType="num">
                                      <p:cBhvr>
                                        <p:cTn id="84" dur="500" fill="hold"/>
                                        <p:tgtEl>
                                          <p:spTgt spid="87"/>
                                        </p:tgtEl>
                                        <p:attrNameLst>
                                          <p:attrName>ppt_h</p:attrName>
                                        </p:attrNameLst>
                                      </p:cBhvr>
                                      <p:tavLst>
                                        <p:tav tm="0">
                                          <p:val>
                                            <p:strVal val="#ppt_h"/>
                                          </p:val>
                                        </p:tav>
                                        <p:tav tm="100000">
                                          <p:val>
                                            <p:strVal val="#ppt_h"/>
                                          </p:val>
                                        </p:tav>
                                      </p:tavLst>
                                    </p:anim>
                                    <p:animEffect transition="in" filter="fade">
                                      <p:cBhvr>
                                        <p:cTn id="85" dur="500"/>
                                        <p:tgtEl>
                                          <p:spTgt spid="87"/>
                                        </p:tgtEl>
                                      </p:cBhvr>
                                    </p:animEffect>
                                  </p:childTnLst>
                                </p:cTn>
                              </p:par>
                            </p:childTnLst>
                          </p:cTn>
                        </p:par>
                        <p:par>
                          <p:cTn id="86" fill="hold">
                            <p:stCondLst>
                              <p:cond delay="6000"/>
                            </p:stCondLst>
                            <p:childTnLst>
                              <p:par>
                                <p:cTn id="87" presetID="22" presetClass="entr" presetSubtype="8" fill="hold" grpId="0" nodeType="after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wipe(left)">
                                      <p:cBhvr>
                                        <p:cTn id="89" dur="250"/>
                                        <p:tgtEl>
                                          <p:spTgt spid="88"/>
                                        </p:tgtEl>
                                      </p:cBhvr>
                                    </p:animEffect>
                                  </p:childTnLst>
                                </p:cTn>
                              </p:par>
                            </p:childTnLst>
                          </p:cTn>
                        </p:par>
                        <p:par>
                          <p:cTn id="90" fill="hold">
                            <p:stCondLst>
                              <p:cond delay="6250"/>
                            </p:stCondLst>
                            <p:childTnLst>
                              <p:par>
                                <p:cTn id="91" presetID="53" presetClass="entr" presetSubtype="16" fill="hold" grpId="0" nodeType="afterEffect">
                                  <p:stCondLst>
                                    <p:cond delay="0"/>
                                  </p:stCondLst>
                                  <p:childTnLst>
                                    <p:set>
                                      <p:cBhvr>
                                        <p:cTn id="92" dur="1" fill="hold">
                                          <p:stCondLst>
                                            <p:cond delay="0"/>
                                          </p:stCondLst>
                                        </p:cTn>
                                        <p:tgtEl>
                                          <p:spTgt spid="38"/>
                                        </p:tgtEl>
                                        <p:attrNameLst>
                                          <p:attrName>style.visibility</p:attrName>
                                        </p:attrNameLst>
                                      </p:cBhvr>
                                      <p:to>
                                        <p:strVal val="visible"/>
                                      </p:to>
                                    </p:set>
                                    <p:anim calcmode="lin" valueType="num">
                                      <p:cBhvr>
                                        <p:cTn id="93" dur="500" fill="hold"/>
                                        <p:tgtEl>
                                          <p:spTgt spid="38"/>
                                        </p:tgtEl>
                                        <p:attrNameLst>
                                          <p:attrName>ppt_w</p:attrName>
                                        </p:attrNameLst>
                                      </p:cBhvr>
                                      <p:tavLst>
                                        <p:tav tm="0">
                                          <p:val>
                                            <p:fltVal val="0"/>
                                          </p:val>
                                        </p:tav>
                                        <p:tav tm="100000">
                                          <p:val>
                                            <p:strVal val="#ppt_w"/>
                                          </p:val>
                                        </p:tav>
                                      </p:tavLst>
                                    </p:anim>
                                    <p:anim calcmode="lin" valueType="num">
                                      <p:cBhvr>
                                        <p:cTn id="94" dur="500" fill="hold"/>
                                        <p:tgtEl>
                                          <p:spTgt spid="38"/>
                                        </p:tgtEl>
                                        <p:attrNameLst>
                                          <p:attrName>ppt_h</p:attrName>
                                        </p:attrNameLst>
                                      </p:cBhvr>
                                      <p:tavLst>
                                        <p:tav tm="0">
                                          <p:val>
                                            <p:fltVal val="0"/>
                                          </p:val>
                                        </p:tav>
                                        <p:tav tm="100000">
                                          <p:val>
                                            <p:strVal val="#ppt_h"/>
                                          </p:val>
                                        </p:tav>
                                      </p:tavLst>
                                    </p:anim>
                                    <p:animEffect transition="in" filter="fade">
                                      <p:cBhvr>
                                        <p:cTn id="95" dur="500"/>
                                        <p:tgtEl>
                                          <p:spTgt spid="38"/>
                                        </p:tgtEl>
                                      </p:cBhvr>
                                    </p:animEffect>
                                  </p:childTnLst>
                                </p:cTn>
                              </p:par>
                            </p:childTnLst>
                          </p:cTn>
                        </p:par>
                        <p:par>
                          <p:cTn id="96" fill="hold">
                            <p:stCondLst>
                              <p:cond delay="6750"/>
                            </p:stCondLst>
                            <p:childTnLst>
                              <p:par>
                                <p:cTn id="97" presetID="53" presetClass="entr" presetSubtype="16" fill="hold" grpId="0" nodeType="afterEffect">
                                  <p:stCondLst>
                                    <p:cond delay="0"/>
                                  </p:stCondLst>
                                  <p:childTnLst>
                                    <p:set>
                                      <p:cBhvr>
                                        <p:cTn id="98" dur="1" fill="hold">
                                          <p:stCondLst>
                                            <p:cond delay="0"/>
                                          </p:stCondLst>
                                        </p:cTn>
                                        <p:tgtEl>
                                          <p:spTgt spid="102"/>
                                        </p:tgtEl>
                                        <p:attrNameLst>
                                          <p:attrName>style.visibility</p:attrName>
                                        </p:attrNameLst>
                                      </p:cBhvr>
                                      <p:to>
                                        <p:strVal val="visible"/>
                                      </p:to>
                                    </p:set>
                                    <p:anim calcmode="lin" valueType="num">
                                      <p:cBhvr>
                                        <p:cTn id="99" dur="500" fill="hold"/>
                                        <p:tgtEl>
                                          <p:spTgt spid="102"/>
                                        </p:tgtEl>
                                        <p:attrNameLst>
                                          <p:attrName>ppt_w</p:attrName>
                                        </p:attrNameLst>
                                      </p:cBhvr>
                                      <p:tavLst>
                                        <p:tav tm="0">
                                          <p:val>
                                            <p:fltVal val="0"/>
                                          </p:val>
                                        </p:tav>
                                        <p:tav tm="100000">
                                          <p:val>
                                            <p:strVal val="#ppt_w"/>
                                          </p:val>
                                        </p:tav>
                                      </p:tavLst>
                                    </p:anim>
                                    <p:anim calcmode="lin" valueType="num">
                                      <p:cBhvr>
                                        <p:cTn id="100" dur="500" fill="hold"/>
                                        <p:tgtEl>
                                          <p:spTgt spid="102"/>
                                        </p:tgtEl>
                                        <p:attrNameLst>
                                          <p:attrName>ppt_h</p:attrName>
                                        </p:attrNameLst>
                                      </p:cBhvr>
                                      <p:tavLst>
                                        <p:tav tm="0">
                                          <p:val>
                                            <p:fltVal val="0"/>
                                          </p:val>
                                        </p:tav>
                                        <p:tav tm="100000">
                                          <p:val>
                                            <p:strVal val="#ppt_h"/>
                                          </p:val>
                                        </p:tav>
                                      </p:tavLst>
                                    </p:anim>
                                    <p:animEffect transition="in" filter="fade">
                                      <p:cBhvr>
                                        <p:cTn id="101" dur="500"/>
                                        <p:tgtEl>
                                          <p:spTgt spid="102"/>
                                        </p:tgtEl>
                                      </p:cBhvr>
                                    </p:animEffect>
                                  </p:childTnLst>
                                </p:cTn>
                              </p:par>
                            </p:childTnLst>
                          </p:cTn>
                        </p:par>
                        <p:par>
                          <p:cTn id="102" fill="hold">
                            <p:stCondLst>
                              <p:cond delay="7250"/>
                            </p:stCondLst>
                            <p:childTnLst>
                              <p:par>
                                <p:cTn id="103" presetID="10" presetClass="entr" presetSubtype="0" fill="hold" nodeType="afterEffect">
                                  <p:stCondLst>
                                    <p:cond delay="0"/>
                                  </p:stCondLst>
                                  <p:childTnLst>
                                    <p:set>
                                      <p:cBhvr>
                                        <p:cTn id="104" dur="1" fill="hold">
                                          <p:stCondLst>
                                            <p:cond delay="0"/>
                                          </p:stCondLst>
                                        </p:cTn>
                                        <p:tgtEl>
                                          <p:spTgt spid="3"/>
                                        </p:tgtEl>
                                        <p:attrNameLst>
                                          <p:attrName>style.visibility</p:attrName>
                                        </p:attrNameLst>
                                      </p:cBhvr>
                                      <p:to>
                                        <p:strVal val="visible"/>
                                      </p:to>
                                    </p:set>
                                    <p:animEffect transition="in" filter="fade">
                                      <p:cBhvr>
                                        <p:cTn id="105" dur="250"/>
                                        <p:tgtEl>
                                          <p:spTgt spid="3"/>
                                        </p:tgtEl>
                                      </p:cBhvr>
                                    </p:animEffect>
                                  </p:childTnLst>
                                </p:cTn>
                              </p:par>
                            </p:childTnLst>
                          </p:cTn>
                        </p:par>
                        <p:par>
                          <p:cTn id="106" fill="hold">
                            <p:stCondLst>
                              <p:cond delay="7500"/>
                            </p:stCondLst>
                            <p:childTnLst>
                              <p:par>
                                <p:cTn id="107" presetID="50" presetClass="entr" presetSubtype="0" decel="100000" fill="hold" grpId="0" nodeType="afterEffect">
                                  <p:stCondLst>
                                    <p:cond delay="0"/>
                                  </p:stCondLst>
                                  <p:childTnLst>
                                    <p:set>
                                      <p:cBhvr>
                                        <p:cTn id="108" dur="1" fill="hold">
                                          <p:stCondLst>
                                            <p:cond delay="0"/>
                                          </p:stCondLst>
                                        </p:cTn>
                                        <p:tgtEl>
                                          <p:spTgt spid="92"/>
                                        </p:tgtEl>
                                        <p:attrNameLst>
                                          <p:attrName>style.visibility</p:attrName>
                                        </p:attrNameLst>
                                      </p:cBhvr>
                                      <p:to>
                                        <p:strVal val="visible"/>
                                      </p:to>
                                    </p:set>
                                    <p:anim calcmode="lin" valueType="num">
                                      <p:cBhvr>
                                        <p:cTn id="109" dur="500" fill="hold"/>
                                        <p:tgtEl>
                                          <p:spTgt spid="92"/>
                                        </p:tgtEl>
                                        <p:attrNameLst>
                                          <p:attrName>ppt_w</p:attrName>
                                        </p:attrNameLst>
                                      </p:cBhvr>
                                      <p:tavLst>
                                        <p:tav tm="0">
                                          <p:val>
                                            <p:strVal val="#ppt_w+.3"/>
                                          </p:val>
                                        </p:tav>
                                        <p:tav tm="100000">
                                          <p:val>
                                            <p:strVal val="#ppt_w"/>
                                          </p:val>
                                        </p:tav>
                                      </p:tavLst>
                                    </p:anim>
                                    <p:anim calcmode="lin" valueType="num">
                                      <p:cBhvr>
                                        <p:cTn id="110" dur="500" fill="hold"/>
                                        <p:tgtEl>
                                          <p:spTgt spid="92"/>
                                        </p:tgtEl>
                                        <p:attrNameLst>
                                          <p:attrName>ppt_h</p:attrName>
                                        </p:attrNameLst>
                                      </p:cBhvr>
                                      <p:tavLst>
                                        <p:tav tm="0">
                                          <p:val>
                                            <p:strVal val="#ppt_h"/>
                                          </p:val>
                                        </p:tav>
                                        <p:tav tm="100000">
                                          <p:val>
                                            <p:strVal val="#ppt_h"/>
                                          </p:val>
                                        </p:tav>
                                      </p:tavLst>
                                    </p:anim>
                                    <p:animEffect transition="in" filter="fade">
                                      <p:cBhvr>
                                        <p:cTn id="111" dur="500"/>
                                        <p:tgtEl>
                                          <p:spTgt spid="92"/>
                                        </p:tgtEl>
                                      </p:cBhvr>
                                    </p:animEffect>
                                  </p:childTnLst>
                                </p:cTn>
                              </p:par>
                            </p:childTnLst>
                          </p:cTn>
                        </p:par>
                        <p:par>
                          <p:cTn id="112" fill="hold">
                            <p:stCondLst>
                              <p:cond delay="8000"/>
                            </p:stCondLst>
                            <p:childTnLst>
                              <p:par>
                                <p:cTn id="113" presetID="22" presetClass="entr" presetSubtype="8" fill="hold" grpId="0" nodeType="afterEffect">
                                  <p:stCondLst>
                                    <p:cond delay="0"/>
                                  </p:stCondLst>
                                  <p:childTnLst>
                                    <p:set>
                                      <p:cBhvr>
                                        <p:cTn id="114" dur="1" fill="hold">
                                          <p:stCondLst>
                                            <p:cond delay="0"/>
                                          </p:stCondLst>
                                        </p:cTn>
                                        <p:tgtEl>
                                          <p:spTgt spid="93"/>
                                        </p:tgtEl>
                                        <p:attrNameLst>
                                          <p:attrName>style.visibility</p:attrName>
                                        </p:attrNameLst>
                                      </p:cBhvr>
                                      <p:to>
                                        <p:strVal val="visible"/>
                                      </p:to>
                                    </p:set>
                                    <p:animEffect transition="in" filter="wipe(left)">
                                      <p:cBhvr>
                                        <p:cTn id="115" dur="250"/>
                                        <p:tgtEl>
                                          <p:spTgt spid="93"/>
                                        </p:tgtEl>
                                      </p:cBhvr>
                                    </p:animEffect>
                                  </p:childTnLst>
                                </p:cTn>
                              </p:par>
                            </p:childTnLst>
                          </p:cTn>
                        </p:par>
                        <p:par>
                          <p:cTn id="116" fill="hold">
                            <p:stCondLst>
                              <p:cond delay="8250"/>
                            </p:stCondLst>
                            <p:childTnLst>
                              <p:par>
                                <p:cTn id="117" presetID="53" presetClass="entr" presetSubtype="16" fill="hold" grpId="0" nodeType="afterEffect">
                                  <p:stCondLst>
                                    <p:cond delay="0"/>
                                  </p:stCondLst>
                                  <p:childTnLst>
                                    <p:set>
                                      <p:cBhvr>
                                        <p:cTn id="118" dur="1" fill="hold">
                                          <p:stCondLst>
                                            <p:cond delay="0"/>
                                          </p:stCondLst>
                                        </p:cTn>
                                        <p:tgtEl>
                                          <p:spTgt spid="45"/>
                                        </p:tgtEl>
                                        <p:attrNameLst>
                                          <p:attrName>style.visibility</p:attrName>
                                        </p:attrNameLst>
                                      </p:cBhvr>
                                      <p:to>
                                        <p:strVal val="visible"/>
                                      </p:to>
                                    </p:set>
                                    <p:anim calcmode="lin" valueType="num">
                                      <p:cBhvr>
                                        <p:cTn id="119" dur="500" fill="hold"/>
                                        <p:tgtEl>
                                          <p:spTgt spid="45"/>
                                        </p:tgtEl>
                                        <p:attrNameLst>
                                          <p:attrName>ppt_w</p:attrName>
                                        </p:attrNameLst>
                                      </p:cBhvr>
                                      <p:tavLst>
                                        <p:tav tm="0">
                                          <p:val>
                                            <p:fltVal val="0"/>
                                          </p:val>
                                        </p:tav>
                                        <p:tav tm="100000">
                                          <p:val>
                                            <p:strVal val="#ppt_w"/>
                                          </p:val>
                                        </p:tav>
                                      </p:tavLst>
                                    </p:anim>
                                    <p:anim calcmode="lin" valueType="num">
                                      <p:cBhvr>
                                        <p:cTn id="120" dur="500" fill="hold"/>
                                        <p:tgtEl>
                                          <p:spTgt spid="45"/>
                                        </p:tgtEl>
                                        <p:attrNameLst>
                                          <p:attrName>ppt_h</p:attrName>
                                        </p:attrNameLst>
                                      </p:cBhvr>
                                      <p:tavLst>
                                        <p:tav tm="0">
                                          <p:val>
                                            <p:fltVal val="0"/>
                                          </p:val>
                                        </p:tav>
                                        <p:tav tm="100000">
                                          <p:val>
                                            <p:strVal val="#ppt_h"/>
                                          </p:val>
                                        </p:tav>
                                      </p:tavLst>
                                    </p:anim>
                                    <p:animEffect transition="in" filter="fade">
                                      <p:cBhvr>
                                        <p:cTn id="121" dur="500"/>
                                        <p:tgtEl>
                                          <p:spTgt spid="45"/>
                                        </p:tgtEl>
                                      </p:cBhvr>
                                    </p:animEffect>
                                  </p:childTnLst>
                                </p:cTn>
                              </p:par>
                            </p:childTnLst>
                          </p:cTn>
                        </p:par>
                        <p:par>
                          <p:cTn id="122" fill="hold">
                            <p:stCondLst>
                              <p:cond delay="8750"/>
                            </p:stCondLst>
                            <p:childTnLst>
                              <p:par>
                                <p:cTn id="123" presetID="53" presetClass="entr" presetSubtype="16" fill="hold" grpId="0" nodeType="afterEffect">
                                  <p:stCondLst>
                                    <p:cond delay="0"/>
                                  </p:stCondLst>
                                  <p:childTnLst>
                                    <p:set>
                                      <p:cBhvr>
                                        <p:cTn id="124" dur="1" fill="hold">
                                          <p:stCondLst>
                                            <p:cond delay="0"/>
                                          </p:stCondLst>
                                        </p:cTn>
                                        <p:tgtEl>
                                          <p:spTgt spid="78"/>
                                        </p:tgtEl>
                                        <p:attrNameLst>
                                          <p:attrName>style.visibility</p:attrName>
                                        </p:attrNameLst>
                                      </p:cBhvr>
                                      <p:to>
                                        <p:strVal val="visible"/>
                                      </p:to>
                                    </p:set>
                                    <p:anim calcmode="lin" valueType="num">
                                      <p:cBhvr>
                                        <p:cTn id="125" dur="500" fill="hold"/>
                                        <p:tgtEl>
                                          <p:spTgt spid="78"/>
                                        </p:tgtEl>
                                        <p:attrNameLst>
                                          <p:attrName>ppt_w</p:attrName>
                                        </p:attrNameLst>
                                      </p:cBhvr>
                                      <p:tavLst>
                                        <p:tav tm="0">
                                          <p:val>
                                            <p:fltVal val="0"/>
                                          </p:val>
                                        </p:tav>
                                        <p:tav tm="100000">
                                          <p:val>
                                            <p:strVal val="#ppt_w"/>
                                          </p:val>
                                        </p:tav>
                                      </p:tavLst>
                                    </p:anim>
                                    <p:anim calcmode="lin" valueType="num">
                                      <p:cBhvr>
                                        <p:cTn id="126" dur="500" fill="hold"/>
                                        <p:tgtEl>
                                          <p:spTgt spid="78"/>
                                        </p:tgtEl>
                                        <p:attrNameLst>
                                          <p:attrName>ppt_h</p:attrName>
                                        </p:attrNameLst>
                                      </p:cBhvr>
                                      <p:tavLst>
                                        <p:tav tm="0">
                                          <p:val>
                                            <p:fltVal val="0"/>
                                          </p:val>
                                        </p:tav>
                                        <p:tav tm="100000">
                                          <p:val>
                                            <p:strVal val="#ppt_h"/>
                                          </p:val>
                                        </p:tav>
                                      </p:tavLst>
                                    </p:anim>
                                    <p:animEffect transition="in" filter="fade">
                                      <p:cBhvr>
                                        <p:cTn id="127" dur="500"/>
                                        <p:tgtEl>
                                          <p:spTgt spid="78"/>
                                        </p:tgtEl>
                                      </p:cBhvr>
                                    </p:animEffect>
                                  </p:childTnLst>
                                </p:cTn>
                              </p:par>
                            </p:childTnLst>
                          </p:cTn>
                        </p:par>
                        <p:par>
                          <p:cTn id="128" fill="hold">
                            <p:stCondLst>
                              <p:cond delay="9250"/>
                            </p:stCondLst>
                            <p:childTnLst>
                              <p:par>
                                <p:cTn id="129" presetID="10" presetClass="entr" presetSubtype="0" fill="hold" nodeType="afterEffect">
                                  <p:stCondLst>
                                    <p:cond delay="0"/>
                                  </p:stCondLst>
                                  <p:childTnLst>
                                    <p:set>
                                      <p:cBhvr>
                                        <p:cTn id="130" dur="1" fill="hold">
                                          <p:stCondLst>
                                            <p:cond delay="0"/>
                                          </p:stCondLst>
                                        </p:cTn>
                                        <p:tgtEl>
                                          <p:spTgt spid="5"/>
                                        </p:tgtEl>
                                        <p:attrNameLst>
                                          <p:attrName>style.visibility</p:attrName>
                                        </p:attrNameLst>
                                      </p:cBhvr>
                                      <p:to>
                                        <p:strVal val="visible"/>
                                      </p:to>
                                    </p:set>
                                    <p:animEffect transition="in" filter="fade">
                                      <p:cBhvr>
                                        <p:cTn id="131" dur="250"/>
                                        <p:tgtEl>
                                          <p:spTgt spid="5"/>
                                        </p:tgtEl>
                                      </p:cBhvr>
                                    </p:animEffect>
                                  </p:childTnLst>
                                </p:cTn>
                              </p:par>
                            </p:childTnLst>
                          </p:cTn>
                        </p:par>
                        <p:par>
                          <p:cTn id="132" fill="hold">
                            <p:stCondLst>
                              <p:cond delay="9500"/>
                            </p:stCondLst>
                            <p:childTnLst>
                              <p:par>
                                <p:cTn id="133" presetID="50" presetClass="entr" presetSubtype="0" decel="100000"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 calcmode="lin" valueType="num">
                                      <p:cBhvr>
                                        <p:cTn id="135" dur="500" fill="hold"/>
                                        <p:tgtEl>
                                          <p:spTgt spid="96"/>
                                        </p:tgtEl>
                                        <p:attrNameLst>
                                          <p:attrName>ppt_w</p:attrName>
                                        </p:attrNameLst>
                                      </p:cBhvr>
                                      <p:tavLst>
                                        <p:tav tm="0">
                                          <p:val>
                                            <p:strVal val="#ppt_w+.3"/>
                                          </p:val>
                                        </p:tav>
                                        <p:tav tm="100000">
                                          <p:val>
                                            <p:strVal val="#ppt_w"/>
                                          </p:val>
                                        </p:tav>
                                      </p:tavLst>
                                    </p:anim>
                                    <p:anim calcmode="lin" valueType="num">
                                      <p:cBhvr>
                                        <p:cTn id="136" dur="500" fill="hold"/>
                                        <p:tgtEl>
                                          <p:spTgt spid="96"/>
                                        </p:tgtEl>
                                        <p:attrNameLst>
                                          <p:attrName>ppt_h</p:attrName>
                                        </p:attrNameLst>
                                      </p:cBhvr>
                                      <p:tavLst>
                                        <p:tav tm="0">
                                          <p:val>
                                            <p:strVal val="#ppt_h"/>
                                          </p:val>
                                        </p:tav>
                                        <p:tav tm="100000">
                                          <p:val>
                                            <p:strVal val="#ppt_h"/>
                                          </p:val>
                                        </p:tav>
                                      </p:tavLst>
                                    </p:anim>
                                    <p:animEffect transition="in" filter="fade">
                                      <p:cBhvr>
                                        <p:cTn id="137" dur="500"/>
                                        <p:tgtEl>
                                          <p:spTgt spid="96"/>
                                        </p:tgtEl>
                                      </p:cBhvr>
                                    </p:animEffect>
                                  </p:childTnLst>
                                </p:cTn>
                              </p:par>
                            </p:childTnLst>
                          </p:cTn>
                        </p:par>
                        <p:par>
                          <p:cTn id="138" fill="hold">
                            <p:stCondLst>
                              <p:cond delay="10000"/>
                            </p:stCondLst>
                            <p:childTnLst>
                              <p:par>
                                <p:cTn id="139" presetID="22" presetClass="entr" presetSubtype="8" fill="hold" grpId="0" nodeType="afterEffect">
                                  <p:stCondLst>
                                    <p:cond delay="0"/>
                                  </p:stCondLst>
                                  <p:childTnLst>
                                    <p:set>
                                      <p:cBhvr>
                                        <p:cTn id="140" dur="1" fill="hold">
                                          <p:stCondLst>
                                            <p:cond delay="0"/>
                                          </p:stCondLst>
                                        </p:cTn>
                                        <p:tgtEl>
                                          <p:spTgt spid="97"/>
                                        </p:tgtEl>
                                        <p:attrNameLst>
                                          <p:attrName>style.visibility</p:attrName>
                                        </p:attrNameLst>
                                      </p:cBhvr>
                                      <p:to>
                                        <p:strVal val="visible"/>
                                      </p:to>
                                    </p:set>
                                    <p:animEffect transition="in" filter="wipe(left)">
                                      <p:cBhvr>
                                        <p:cTn id="141" dur="250"/>
                                        <p:tgtEl>
                                          <p:spTgt spid="97"/>
                                        </p:tgtEl>
                                      </p:cBhvr>
                                    </p:animEffect>
                                  </p:childTnLst>
                                </p:cTn>
                              </p:par>
                            </p:childTnLst>
                          </p:cTn>
                        </p:par>
                        <p:par>
                          <p:cTn id="142" fill="hold">
                            <p:stCondLst>
                              <p:cond delay="10250"/>
                            </p:stCondLst>
                            <p:childTnLst>
                              <p:par>
                                <p:cTn id="143" presetID="53" presetClass="entr" presetSubtype="16" fill="hold" grpId="0" nodeType="after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750"/>
                            </p:stCondLst>
                            <p:childTnLst>
                              <p:par>
                                <p:cTn id="149" presetID="53" presetClass="entr" presetSubtype="16" fill="hold" grpId="0" nodeType="afterEffect">
                                  <p:stCondLst>
                                    <p:cond delay="0"/>
                                  </p:stCondLst>
                                  <p:childTnLst>
                                    <p:set>
                                      <p:cBhvr>
                                        <p:cTn id="150" dur="1" fill="hold">
                                          <p:stCondLst>
                                            <p:cond delay="0"/>
                                          </p:stCondLst>
                                        </p:cTn>
                                        <p:tgtEl>
                                          <p:spTgt spid="54"/>
                                        </p:tgtEl>
                                        <p:attrNameLst>
                                          <p:attrName>style.visibility</p:attrName>
                                        </p:attrNameLst>
                                      </p:cBhvr>
                                      <p:to>
                                        <p:strVal val="visible"/>
                                      </p:to>
                                    </p:set>
                                    <p:anim calcmode="lin" valueType="num">
                                      <p:cBhvr>
                                        <p:cTn id="151" dur="500" fill="hold"/>
                                        <p:tgtEl>
                                          <p:spTgt spid="54"/>
                                        </p:tgtEl>
                                        <p:attrNameLst>
                                          <p:attrName>ppt_w</p:attrName>
                                        </p:attrNameLst>
                                      </p:cBhvr>
                                      <p:tavLst>
                                        <p:tav tm="0">
                                          <p:val>
                                            <p:fltVal val="0"/>
                                          </p:val>
                                        </p:tav>
                                        <p:tav tm="100000">
                                          <p:val>
                                            <p:strVal val="#ppt_w"/>
                                          </p:val>
                                        </p:tav>
                                      </p:tavLst>
                                    </p:anim>
                                    <p:anim calcmode="lin" valueType="num">
                                      <p:cBhvr>
                                        <p:cTn id="152" dur="500" fill="hold"/>
                                        <p:tgtEl>
                                          <p:spTgt spid="54"/>
                                        </p:tgtEl>
                                        <p:attrNameLst>
                                          <p:attrName>ppt_h</p:attrName>
                                        </p:attrNameLst>
                                      </p:cBhvr>
                                      <p:tavLst>
                                        <p:tav tm="0">
                                          <p:val>
                                            <p:fltVal val="0"/>
                                          </p:val>
                                        </p:tav>
                                        <p:tav tm="100000">
                                          <p:val>
                                            <p:strVal val="#ppt_h"/>
                                          </p:val>
                                        </p:tav>
                                      </p:tavLst>
                                    </p:anim>
                                    <p:animEffect transition="in" filter="fade">
                                      <p:cBhvr>
                                        <p:cTn id="153" dur="500"/>
                                        <p:tgtEl>
                                          <p:spTgt spid="54"/>
                                        </p:tgtEl>
                                      </p:cBhvr>
                                    </p:animEffect>
                                  </p:childTnLst>
                                </p:cTn>
                              </p:par>
                            </p:childTnLst>
                          </p:cTn>
                        </p:par>
                        <p:par>
                          <p:cTn id="154" fill="hold">
                            <p:stCondLst>
                              <p:cond delay="11250"/>
                            </p:stCondLst>
                            <p:childTnLst>
                              <p:par>
                                <p:cTn id="155" presetID="10" presetClass="entr" presetSubtype="0" fill="hold" nodeType="afterEffect">
                                  <p:stCondLst>
                                    <p:cond delay="0"/>
                                  </p:stCondLst>
                                  <p:childTnLst>
                                    <p:set>
                                      <p:cBhvr>
                                        <p:cTn id="156" dur="1" fill="hold">
                                          <p:stCondLst>
                                            <p:cond delay="0"/>
                                          </p:stCondLst>
                                        </p:cTn>
                                        <p:tgtEl>
                                          <p:spTgt spid="89"/>
                                        </p:tgtEl>
                                        <p:attrNameLst>
                                          <p:attrName>style.visibility</p:attrName>
                                        </p:attrNameLst>
                                      </p:cBhvr>
                                      <p:to>
                                        <p:strVal val="visible"/>
                                      </p:to>
                                    </p:set>
                                    <p:animEffect transition="in" filter="fade">
                                      <p:cBhvr>
                                        <p:cTn id="157" dur="250"/>
                                        <p:tgtEl>
                                          <p:spTgt spid="89"/>
                                        </p:tgtEl>
                                      </p:cBhvr>
                                    </p:animEffect>
                                  </p:childTnLst>
                                </p:cTn>
                              </p:par>
                            </p:childTnLst>
                          </p:cTn>
                        </p:par>
                        <p:par>
                          <p:cTn id="158" fill="hold">
                            <p:stCondLst>
                              <p:cond delay="11500"/>
                            </p:stCondLst>
                            <p:childTnLst>
                              <p:par>
                                <p:cTn id="159" presetID="50" presetClass="entr" presetSubtype="0" decel="100000" fill="hold" grpId="0" nodeType="afterEffect">
                                  <p:stCondLst>
                                    <p:cond delay="0"/>
                                  </p:stCondLst>
                                  <p:childTnLst>
                                    <p:set>
                                      <p:cBhvr>
                                        <p:cTn id="160" dur="1" fill="hold">
                                          <p:stCondLst>
                                            <p:cond delay="0"/>
                                          </p:stCondLst>
                                        </p:cTn>
                                        <p:tgtEl>
                                          <p:spTgt spid="94"/>
                                        </p:tgtEl>
                                        <p:attrNameLst>
                                          <p:attrName>style.visibility</p:attrName>
                                        </p:attrNameLst>
                                      </p:cBhvr>
                                      <p:to>
                                        <p:strVal val="visible"/>
                                      </p:to>
                                    </p:set>
                                    <p:anim calcmode="lin" valueType="num">
                                      <p:cBhvr>
                                        <p:cTn id="161" dur="500" fill="hold"/>
                                        <p:tgtEl>
                                          <p:spTgt spid="94"/>
                                        </p:tgtEl>
                                        <p:attrNameLst>
                                          <p:attrName>ppt_w</p:attrName>
                                        </p:attrNameLst>
                                      </p:cBhvr>
                                      <p:tavLst>
                                        <p:tav tm="0">
                                          <p:val>
                                            <p:strVal val="#ppt_w+.3"/>
                                          </p:val>
                                        </p:tav>
                                        <p:tav tm="100000">
                                          <p:val>
                                            <p:strVal val="#ppt_w"/>
                                          </p:val>
                                        </p:tav>
                                      </p:tavLst>
                                    </p:anim>
                                    <p:anim calcmode="lin" valueType="num">
                                      <p:cBhvr>
                                        <p:cTn id="162" dur="500" fill="hold"/>
                                        <p:tgtEl>
                                          <p:spTgt spid="94"/>
                                        </p:tgtEl>
                                        <p:attrNameLst>
                                          <p:attrName>ppt_h</p:attrName>
                                        </p:attrNameLst>
                                      </p:cBhvr>
                                      <p:tavLst>
                                        <p:tav tm="0">
                                          <p:val>
                                            <p:strVal val="#ppt_h"/>
                                          </p:val>
                                        </p:tav>
                                        <p:tav tm="100000">
                                          <p:val>
                                            <p:strVal val="#ppt_h"/>
                                          </p:val>
                                        </p:tav>
                                      </p:tavLst>
                                    </p:anim>
                                    <p:animEffect transition="in" filter="fade">
                                      <p:cBhvr>
                                        <p:cTn id="163" dur="500"/>
                                        <p:tgtEl>
                                          <p:spTgt spid="94"/>
                                        </p:tgtEl>
                                      </p:cBhvr>
                                    </p:animEffect>
                                  </p:childTnLst>
                                </p:cTn>
                              </p:par>
                            </p:childTnLst>
                          </p:cTn>
                        </p:par>
                        <p:par>
                          <p:cTn id="164" fill="hold">
                            <p:stCondLst>
                              <p:cond delay="12000"/>
                            </p:stCondLst>
                            <p:childTnLst>
                              <p:par>
                                <p:cTn id="165" presetID="22" presetClass="entr" presetSubtype="8" fill="hold" grpId="0" nodeType="afterEffect">
                                  <p:stCondLst>
                                    <p:cond delay="0"/>
                                  </p:stCondLst>
                                  <p:childTnLst>
                                    <p:set>
                                      <p:cBhvr>
                                        <p:cTn id="166" dur="1" fill="hold">
                                          <p:stCondLst>
                                            <p:cond delay="0"/>
                                          </p:stCondLst>
                                        </p:cTn>
                                        <p:tgtEl>
                                          <p:spTgt spid="95"/>
                                        </p:tgtEl>
                                        <p:attrNameLst>
                                          <p:attrName>style.visibility</p:attrName>
                                        </p:attrNameLst>
                                      </p:cBhvr>
                                      <p:to>
                                        <p:strVal val="visible"/>
                                      </p:to>
                                    </p:set>
                                    <p:animEffect transition="in" filter="wipe(left)">
                                      <p:cBhvr>
                                        <p:cTn id="167" dur="250"/>
                                        <p:tgtEl>
                                          <p:spTgt spid="95"/>
                                        </p:tgtEl>
                                      </p:cBhvr>
                                    </p:animEffect>
                                  </p:childTnLst>
                                </p:cTn>
                              </p:par>
                            </p:childTnLst>
                          </p:cTn>
                        </p:par>
                        <p:par>
                          <p:cTn id="168" fill="hold">
                            <p:stCondLst>
                              <p:cond delay="12250"/>
                            </p:stCondLst>
                            <p:childTnLst>
                              <p:par>
                                <p:cTn id="169" presetID="53" presetClass="entr" presetSubtype="16" fill="hold" grpId="0" nodeType="afterEffect">
                                  <p:stCondLst>
                                    <p:cond delay="0"/>
                                  </p:stCondLst>
                                  <p:childTnLst>
                                    <p:set>
                                      <p:cBhvr>
                                        <p:cTn id="170" dur="1" fill="hold">
                                          <p:stCondLst>
                                            <p:cond delay="0"/>
                                          </p:stCondLst>
                                        </p:cTn>
                                        <p:tgtEl>
                                          <p:spTgt spid="43"/>
                                        </p:tgtEl>
                                        <p:attrNameLst>
                                          <p:attrName>style.visibility</p:attrName>
                                        </p:attrNameLst>
                                      </p:cBhvr>
                                      <p:to>
                                        <p:strVal val="visible"/>
                                      </p:to>
                                    </p:set>
                                    <p:anim calcmode="lin" valueType="num">
                                      <p:cBhvr>
                                        <p:cTn id="171" dur="500" fill="hold"/>
                                        <p:tgtEl>
                                          <p:spTgt spid="43"/>
                                        </p:tgtEl>
                                        <p:attrNameLst>
                                          <p:attrName>ppt_w</p:attrName>
                                        </p:attrNameLst>
                                      </p:cBhvr>
                                      <p:tavLst>
                                        <p:tav tm="0">
                                          <p:val>
                                            <p:fltVal val="0"/>
                                          </p:val>
                                        </p:tav>
                                        <p:tav tm="100000">
                                          <p:val>
                                            <p:strVal val="#ppt_w"/>
                                          </p:val>
                                        </p:tav>
                                      </p:tavLst>
                                    </p:anim>
                                    <p:anim calcmode="lin" valueType="num">
                                      <p:cBhvr>
                                        <p:cTn id="172" dur="500" fill="hold"/>
                                        <p:tgtEl>
                                          <p:spTgt spid="43"/>
                                        </p:tgtEl>
                                        <p:attrNameLst>
                                          <p:attrName>ppt_h</p:attrName>
                                        </p:attrNameLst>
                                      </p:cBhvr>
                                      <p:tavLst>
                                        <p:tav tm="0">
                                          <p:val>
                                            <p:fltVal val="0"/>
                                          </p:val>
                                        </p:tav>
                                        <p:tav tm="100000">
                                          <p:val>
                                            <p:strVal val="#ppt_h"/>
                                          </p:val>
                                        </p:tav>
                                      </p:tavLst>
                                    </p:anim>
                                    <p:animEffect transition="in" filter="fade">
                                      <p:cBhvr>
                                        <p:cTn id="173" dur="500"/>
                                        <p:tgtEl>
                                          <p:spTgt spid="43"/>
                                        </p:tgtEl>
                                      </p:cBhvr>
                                    </p:animEffect>
                                  </p:childTnLst>
                                </p:cTn>
                              </p:par>
                              <p:par>
                                <p:cTn id="174" presetID="53" presetClass="entr" presetSubtype="16" fill="hold" grpId="0" nodeType="withEffect">
                                  <p:stCondLst>
                                    <p:cond delay="250"/>
                                  </p:stCondLst>
                                  <p:childTnLst>
                                    <p:set>
                                      <p:cBhvr>
                                        <p:cTn id="175" dur="1" fill="hold">
                                          <p:stCondLst>
                                            <p:cond delay="0"/>
                                          </p:stCondLst>
                                        </p:cTn>
                                        <p:tgtEl>
                                          <p:spTgt spid="44"/>
                                        </p:tgtEl>
                                        <p:attrNameLst>
                                          <p:attrName>style.visibility</p:attrName>
                                        </p:attrNameLst>
                                      </p:cBhvr>
                                      <p:to>
                                        <p:strVal val="visible"/>
                                      </p:to>
                                    </p:set>
                                    <p:anim calcmode="lin" valueType="num">
                                      <p:cBhvr>
                                        <p:cTn id="176" dur="500" fill="hold"/>
                                        <p:tgtEl>
                                          <p:spTgt spid="44"/>
                                        </p:tgtEl>
                                        <p:attrNameLst>
                                          <p:attrName>ppt_w</p:attrName>
                                        </p:attrNameLst>
                                      </p:cBhvr>
                                      <p:tavLst>
                                        <p:tav tm="0">
                                          <p:val>
                                            <p:fltVal val="0"/>
                                          </p:val>
                                        </p:tav>
                                        <p:tav tm="100000">
                                          <p:val>
                                            <p:strVal val="#ppt_w"/>
                                          </p:val>
                                        </p:tav>
                                      </p:tavLst>
                                    </p:anim>
                                    <p:anim calcmode="lin" valueType="num">
                                      <p:cBhvr>
                                        <p:cTn id="177" dur="500" fill="hold"/>
                                        <p:tgtEl>
                                          <p:spTgt spid="44"/>
                                        </p:tgtEl>
                                        <p:attrNameLst>
                                          <p:attrName>ppt_h</p:attrName>
                                        </p:attrNameLst>
                                      </p:cBhvr>
                                      <p:tavLst>
                                        <p:tav tm="0">
                                          <p:val>
                                            <p:fltVal val="0"/>
                                          </p:val>
                                        </p:tav>
                                        <p:tav tm="100000">
                                          <p:val>
                                            <p:strVal val="#ppt_h"/>
                                          </p:val>
                                        </p:tav>
                                      </p:tavLst>
                                    </p:anim>
                                    <p:animEffect transition="in" filter="fade">
                                      <p:cBhvr>
                                        <p:cTn id="178" dur="500"/>
                                        <p:tgtEl>
                                          <p:spTgt spid="44"/>
                                        </p:tgtEl>
                                      </p:cBhvr>
                                    </p:animEffect>
                                  </p:childTnLst>
                                </p:cTn>
                              </p:par>
                              <p:par>
                                <p:cTn id="179" presetID="53" presetClass="entr" presetSubtype="16" fill="hold" nodeType="withEffect">
                                  <p:stCondLst>
                                    <p:cond delay="500"/>
                                  </p:stCondLst>
                                  <p:childTnLst>
                                    <p:set>
                                      <p:cBhvr>
                                        <p:cTn id="180" dur="1" fill="hold">
                                          <p:stCondLst>
                                            <p:cond delay="0"/>
                                          </p:stCondLst>
                                        </p:cTn>
                                        <p:tgtEl>
                                          <p:spTgt spid="83"/>
                                        </p:tgtEl>
                                        <p:attrNameLst>
                                          <p:attrName>style.visibility</p:attrName>
                                        </p:attrNameLst>
                                      </p:cBhvr>
                                      <p:to>
                                        <p:strVal val="visible"/>
                                      </p:to>
                                    </p:set>
                                    <p:anim calcmode="lin" valueType="num">
                                      <p:cBhvr>
                                        <p:cTn id="181" dur="500" fill="hold"/>
                                        <p:tgtEl>
                                          <p:spTgt spid="83"/>
                                        </p:tgtEl>
                                        <p:attrNameLst>
                                          <p:attrName>ppt_w</p:attrName>
                                        </p:attrNameLst>
                                      </p:cBhvr>
                                      <p:tavLst>
                                        <p:tav tm="0">
                                          <p:val>
                                            <p:fltVal val="0"/>
                                          </p:val>
                                        </p:tav>
                                        <p:tav tm="100000">
                                          <p:val>
                                            <p:strVal val="#ppt_w"/>
                                          </p:val>
                                        </p:tav>
                                      </p:tavLst>
                                    </p:anim>
                                    <p:anim calcmode="lin" valueType="num">
                                      <p:cBhvr>
                                        <p:cTn id="182" dur="500" fill="hold"/>
                                        <p:tgtEl>
                                          <p:spTgt spid="83"/>
                                        </p:tgtEl>
                                        <p:attrNameLst>
                                          <p:attrName>ppt_h</p:attrName>
                                        </p:attrNameLst>
                                      </p:cBhvr>
                                      <p:tavLst>
                                        <p:tav tm="0">
                                          <p:val>
                                            <p:fltVal val="0"/>
                                          </p:val>
                                        </p:tav>
                                        <p:tav tm="100000">
                                          <p:val>
                                            <p:strVal val="#ppt_h"/>
                                          </p:val>
                                        </p:tav>
                                      </p:tavLst>
                                    </p:anim>
                                    <p:animEffect transition="in" filter="fade">
                                      <p:cBhvr>
                                        <p:cTn id="183" dur="500"/>
                                        <p:tgtEl>
                                          <p:spTgt spid="83"/>
                                        </p:tgtEl>
                                      </p:cBhvr>
                                    </p:animEffect>
                                  </p:childTnLst>
                                </p:cTn>
                              </p:par>
                            </p:childTnLst>
                          </p:cTn>
                        </p:par>
                        <p:par>
                          <p:cTn id="184" fill="hold">
                            <p:stCondLst>
                              <p:cond delay="13250"/>
                            </p:stCondLst>
                            <p:childTnLst>
                              <p:par>
                                <p:cTn id="185" presetID="10" presetClass="entr" presetSubtype="0" fill="hold" nodeType="afterEffect">
                                  <p:stCondLst>
                                    <p:cond delay="0"/>
                                  </p:stCondLst>
                                  <p:childTnLst>
                                    <p:set>
                                      <p:cBhvr>
                                        <p:cTn id="186" dur="1" fill="hold">
                                          <p:stCondLst>
                                            <p:cond delay="0"/>
                                          </p:stCondLst>
                                        </p:cTn>
                                        <p:tgtEl>
                                          <p:spTgt spid="6"/>
                                        </p:tgtEl>
                                        <p:attrNameLst>
                                          <p:attrName>style.visibility</p:attrName>
                                        </p:attrNameLst>
                                      </p:cBhvr>
                                      <p:to>
                                        <p:strVal val="visible"/>
                                      </p:to>
                                    </p:set>
                                    <p:animEffect transition="in" filter="fade">
                                      <p:cBhvr>
                                        <p:cTn id="187" dur="250"/>
                                        <p:tgtEl>
                                          <p:spTgt spid="6"/>
                                        </p:tgtEl>
                                      </p:cBhvr>
                                    </p:animEffect>
                                  </p:childTnLst>
                                </p:cTn>
                              </p:par>
                            </p:childTnLst>
                          </p:cTn>
                        </p:par>
                        <p:par>
                          <p:cTn id="188" fill="hold">
                            <p:stCondLst>
                              <p:cond delay="13500"/>
                            </p:stCondLst>
                            <p:childTnLst>
                              <p:par>
                                <p:cTn id="189" presetID="50" presetClass="entr" presetSubtype="0" decel="100000" fill="hold" grpId="0" nodeType="afterEffect">
                                  <p:stCondLst>
                                    <p:cond delay="0"/>
                                  </p:stCondLst>
                                  <p:childTnLst>
                                    <p:set>
                                      <p:cBhvr>
                                        <p:cTn id="190" dur="1" fill="hold">
                                          <p:stCondLst>
                                            <p:cond delay="0"/>
                                          </p:stCondLst>
                                        </p:cTn>
                                        <p:tgtEl>
                                          <p:spTgt spid="98"/>
                                        </p:tgtEl>
                                        <p:attrNameLst>
                                          <p:attrName>style.visibility</p:attrName>
                                        </p:attrNameLst>
                                      </p:cBhvr>
                                      <p:to>
                                        <p:strVal val="visible"/>
                                      </p:to>
                                    </p:set>
                                    <p:anim calcmode="lin" valueType="num">
                                      <p:cBhvr>
                                        <p:cTn id="191" dur="500" fill="hold"/>
                                        <p:tgtEl>
                                          <p:spTgt spid="98"/>
                                        </p:tgtEl>
                                        <p:attrNameLst>
                                          <p:attrName>ppt_w</p:attrName>
                                        </p:attrNameLst>
                                      </p:cBhvr>
                                      <p:tavLst>
                                        <p:tav tm="0">
                                          <p:val>
                                            <p:strVal val="#ppt_w+.3"/>
                                          </p:val>
                                        </p:tav>
                                        <p:tav tm="100000">
                                          <p:val>
                                            <p:strVal val="#ppt_w"/>
                                          </p:val>
                                        </p:tav>
                                      </p:tavLst>
                                    </p:anim>
                                    <p:anim calcmode="lin" valueType="num">
                                      <p:cBhvr>
                                        <p:cTn id="192" dur="500" fill="hold"/>
                                        <p:tgtEl>
                                          <p:spTgt spid="98"/>
                                        </p:tgtEl>
                                        <p:attrNameLst>
                                          <p:attrName>ppt_h</p:attrName>
                                        </p:attrNameLst>
                                      </p:cBhvr>
                                      <p:tavLst>
                                        <p:tav tm="0">
                                          <p:val>
                                            <p:strVal val="#ppt_h"/>
                                          </p:val>
                                        </p:tav>
                                        <p:tav tm="100000">
                                          <p:val>
                                            <p:strVal val="#ppt_h"/>
                                          </p:val>
                                        </p:tav>
                                      </p:tavLst>
                                    </p:anim>
                                    <p:animEffect transition="in" filter="fade">
                                      <p:cBhvr>
                                        <p:cTn id="193" dur="500"/>
                                        <p:tgtEl>
                                          <p:spTgt spid="98"/>
                                        </p:tgtEl>
                                      </p:cBhvr>
                                    </p:animEffect>
                                  </p:childTnLst>
                                </p:cTn>
                              </p:par>
                            </p:childTnLst>
                          </p:cTn>
                        </p:par>
                        <p:par>
                          <p:cTn id="194" fill="hold">
                            <p:stCondLst>
                              <p:cond delay="14000"/>
                            </p:stCondLst>
                            <p:childTnLst>
                              <p:par>
                                <p:cTn id="195" presetID="22" presetClass="entr" presetSubtype="8" fill="hold" grpId="0" nodeType="afterEffect">
                                  <p:stCondLst>
                                    <p:cond delay="0"/>
                                  </p:stCondLst>
                                  <p:childTnLst>
                                    <p:set>
                                      <p:cBhvr>
                                        <p:cTn id="196" dur="1" fill="hold">
                                          <p:stCondLst>
                                            <p:cond delay="0"/>
                                          </p:stCondLst>
                                        </p:cTn>
                                        <p:tgtEl>
                                          <p:spTgt spid="99"/>
                                        </p:tgtEl>
                                        <p:attrNameLst>
                                          <p:attrName>style.visibility</p:attrName>
                                        </p:attrNameLst>
                                      </p:cBhvr>
                                      <p:to>
                                        <p:strVal val="visible"/>
                                      </p:to>
                                    </p:set>
                                    <p:animEffect transition="in" filter="wipe(left)">
                                      <p:cBhvr>
                                        <p:cTn id="197" dur="25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3" grpId="0" animBg="1"/>
      <p:bldP spid="46" grpId="0" animBg="1"/>
      <p:bldP spid="45" grpId="0" animBg="1"/>
      <p:bldP spid="10" grpId="0" animBg="1"/>
      <p:bldP spid="59" grpId="0" animBg="1"/>
      <p:bldP spid="38" grpId="0" animBg="1"/>
      <p:bldP spid="40" grpId="0" animBg="1"/>
      <p:bldP spid="41" grpId="0" animBg="1"/>
      <p:bldP spid="44" grpId="0" animBg="1"/>
      <p:bldP spid="51" grpId="0"/>
      <p:bldP spid="85" grpId="0"/>
      <p:bldP spid="86" grpId="0"/>
      <p:bldP spid="87" grpId="0"/>
      <p:bldP spid="88" grpId="0"/>
      <p:bldP spid="92" grpId="0"/>
      <p:bldP spid="93" grpId="0"/>
      <p:bldP spid="94" grpId="0"/>
      <p:bldP spid="95" grpId="0"/>
      <p:bldP spid="96" grpId="0"/>
      <p:bldP spid="97" grpId="0"/>
      <p:bldP spid="98" grpId="0"/>
      <p:bldP spid="99" grpId="0"/>
      <p:bldP spid="54" grpId="0" animBg="1"/>
      <p:bldP spid="78" grpId="0" animBg="1"/>
      <p:bldP spid="102" grpId="0" animBg="1"/>
      <p:bldP spid="104" grpId="0" animBg="1"/>
      <p:bldP spid="11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50" name="Oval 49"/>
          <p:cNvSpPr/>
          <p:nvPr/>
        </p:nvSpPr>
        <p:spPr>
          <a:xfrm>
            <a:off x="2721846" y="3066991"/>
            <a:ext cx="2014658" cy="2014658"/>
          </a:xfrm>
          <a:prstGeom prst="ellipse">
            <a:avLst/>
          </a:prstGeom>
          <a:solidFill>
            <a:srgbClr val="1C1C1E"/>
          </a:solidFill>
          <a:ln w="381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8" name="Oval 47"/>
          <p:cNvSpPr/>
          <p:nvPr/>
        </p:nvSpPr>
        <p:spPr>
          <a:xfrm>
            <a:off x="4248374" y="2702720"/>
            <a:ext cx="1371600" cy="1371600"/>
          </a:xfrm>
          <a:prstGeom prst="ellipse">
            <a:avLst/>
          </a:prstGeom>
          <a:solidFill>
            <a:schemeClr val="tx1">
              <a:lumMod val="85000"/>
              <a:lumOff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4" name="Oval 63"/>
          <p:cNvSpPr/>
          <p:nvPr/>
        </p:nvSpPr>
        <p:spPr>
          <a:xfrm>
            <a:off x="4308921" y="2780578"/>
            <a:ext cx="1238424" cy="1238424"/>
          </a:xfrm>
          <a:prstGeom prst="ellipse">
            <a:avLst/>
          </a:prstGeom>
          <a:noFill/>
          <a:ln w="381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7" name="Oval 46"/>
          <p:cNvSpPr/>
          <p:nvPr/>
        </p:nvSpPr>
        <p:spPr>
          <a:xfrm>
            <a:off x="6478443" y="2702720"/>
            <a:ext cx="1371600" cy="1371600"/>
          </a:xfrm>
          <a:prstGeom prst="ellipse">
            <a:avLst/>
          </a:prstGeom>
          <a:blipFill>
            <a:blip r:embed="rId2"/>
            <a:stretch>
              <a:fillRect/>
            </a:stretch>
          </a:blipFill>
          <a:ln w="381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9" name="Oval 48"/>
          <p:cNvSpPr/>
          <p:nvPr/>
        </p:nvSpPr>
        <p:spPr>
          <a:xfrm>
            <a:off x="7392442" y="2985749"/>
            <a:ext cx="2177142" cy="2177142"/>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dirty="0">
              <a:ln>
                <a:noFill/>
              </a:ln>
              <a:solidFill>
                <a:sysClr val="windowText" lastClr="000000"/>
              </a:solidFill>
              <a:effectLst/>
              <a:uLnTx/>
              <a:uFillTx/>
              <a:cs typeface="+mn-ea"/>
              <a:sym typeface="+mn-lt"/>
            </a:endParaRPr>
          </a:p>
        </p:txBody>
      </p:sp>
      <p:sp>
        <p:nvSpPr>
          <p:cNvPr id="55" name="Oval 54"/>
          <p:cNvSpPr/>
          <p:nvPr/>
        </p:nvSpPr>
        <p:spPr>
          <a:xfrm>
            <a:off x="3575229" y="4772786"/>
            <a:ext cx="1047689" cy="1047689"/>
          </a:xfrm>
          <a:prstGeom prst="ellipse">
            <a:avLst/>
          </a:prstGeom>
          <a:solidFill>
            <a:schemeClr val="tx1">
              <a:lumMod val="85000"/>
              <a:lumOff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4" name="Oval 53"/>
          <p:cNvSpPr/>
          <p:nvPr/>
        </p:nvSpPr>
        <p:spPr>
          <a:xfrm>
            <a:off x="1933506" y="3136435"/>
            <a:ext cx="1047689" cy="1047689"/>
          </a:xfrm>
          <a:prstGeom prst="ellipse">
            <a:avLst/>
          </a:prstGeom>
          <a:solidFill>
            <a:srgbClr val="F2BB6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3" name="Oval 62"/>
          <p:cNvSpPr/>
          <p:nvPr/>
        </p:nvSpPr>
        <p:spPr>
          <a:xfrm>
            <a:off x="1979428" y="3182357"/>
            <a:ext cx="955845" cy="955845"/>
          </a:xfrm>
          <a:prstGeom prst="ellipse">
            <a:avLst/>
          </a:prstGeom>
          <a:noFill/>
          <a:ln w="381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 name="Oval 9"/>
          <p:cNvSpPr/>
          <p:nvPr/>
        </p:nvSpPr>
        <p:spPr>
          <a:xfrm>
            <a:off x="5410200" y="2288679"/>
            <a:ext cx="1371600" cy="1371600"/>
          </a:xfrm>
          <a:prstGeom prst="ellipse">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9" name="Oval 58"/>
          <p:cNvSpPr/>
          <p:nvPr/>
        </p:nvSpPr>
        <p:spPr>
          <a:xfrm>
            <a:off x="5465519" y="2343998"/>
            <a:ext cx="1260963" cy="1260963"/>
          </a:xfrm>
          <a:prstGeom prst="ellipse">
            <a:avLst/>
          </a:prstGeom>
          <a:noFill/>
          <a:ln w="3810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5" name="Rectangle 64"/>
          <p:cNvSpPr/>
          <p:nvPr/>
        </p:nvSpPr>
        <p:spPr>
          <a:xfrm>
            <a:off x="7632266" y="3989681"/>
            <a:ext cx="1697495" cy="6001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100" b="0" i="0" u="none" strike="noStrike" kern="0" cap="none" spc="0" normalizeH="0" baseline="0" noProof="0" dirty="0">
                <a:ln>
                  <a:noFill/>
                </a:ln>
                <a:solidFill>
                  <a:schemeClr val="tx1">
                    <a:lumMod val="85000"/>
                    <a:lumOff val="15000"/>
                  </a:schemeClr>
                </a:solidFill>
                <a:effectLst/>
                <a:uLnTx/>
                <a:uFillTx/>
                <a:cs typeface="+mn-ea"/>
                <a:sym typeface="+mn-lt"/>
              </a:rPr>
              <a:t>Lorem ipsum dolor sit amet, consectetur.</a:t>
            </a:r>
          </a:p>
        </p:txBody>
      </p:sp>
      <p:sp>
        <p:nvSpPr>
          <p:cNvPr id="66" name="TextBox 65"/>
          <p:cNvSpPr txBox="1"/>
          <p:nvPr/>
        </p:nvSpPr>
        <p:spPr>
          <a:xfrm>
            <a:off x="3342909" y="3728273"/>
            <a:ext cx="704039" cy="707886"/>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4000" b="0" i="0" u="none" strike="noStrike" kern="0" cap="none" spc="0" normalizeH="0" baseline="0" noProof="0" dirty="0">
                <a:ln>
                  <a:noFill/>
                </a:ln>
                <a:solidFill>
                  <a:srgbClr val="F2BB61"/>
                </a:solidFill>
                <a:effectLst/>
                <a:uLnTx/>
                <a:uFillTx/>
                <a:cs typeface="+mn-ea"/>
                <a:sym typeface="+mn-lt"/>
              </a:rPr>
              <a:t>95</a:t>
            </a:r>
            <a:r>
              <a:rPr kumimoji="0" lang="tr-TR" sz="1100" b="0" i="0" u="none" strike="noStrike" kern="0" cap="none" spc="0" normalizeH="0" baseline="0" noProof="0" dirty="0">
                <a:ln>
                  <a:noFill/>
                </a:ln>
                <a:solidFill>
                  <a:srgbClr val="F2BB61"/>
                </a:solidFill>
                <a:effectLst/>
                <a:uLnTx/>
                <a:uFillTx/>
                <a:cs typeface="+mn-ea"/>
                <a:sym typeface="+mn-lt"/>
              </a:rPr>
              <a:t>%</a:t>
            </a:r>
          </a:p>
        </p:txBody>
      </p:sp>
      <p:sp>
        <p:nvSpPr>
          <p:cNvPr id="69" name="Rectangle 68"/>
          <p:cNvSpPr/>
          <p:nvPr/>
        </p:nvSpPr>
        <p:spPr>
          <a:xfrm>
            <a:off x="7675636" y="5096575"/>
            <a:ext cx="441146" cy="400110"/>
          </a:xfrm>
          <a:prstGeom prst="rect">
            <a:avLst/>
          </a:prstGeom>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a:ln>
                  <a:noFill/>
                </a:ln>
                <a:solidFill>
                  <a:srgbClr val="F2BB61"/>
                </a:solidFill>
                <a:effectLst/>
                <a:uLnTx/>
                <a:uFillTx/>
                <a:cs typeface="+mn-ea"/>
                <a:sym typeface="+mn-lt"/>
              </a:rPr>
              <a:t></a:t>
            </a:r>
          </a:p>
        </p:txBody>
      </p:sp>
      <p:sp>
        <p:nvSpPr>
          <p:cNvPr id="58" name="Oval 57"/>
          <p:cNvSpPr/>
          <p:nvPr/>
        </p:nvSpPr>
        <p:spPr>
          <a:xfrm>
            <a:off x="7326198" y="4772786"/>
            <a:ext cx="1047689" cy="1047689"/>
          </a:xfrm>
          <a:prstGeom prst="ellipse">
            <a:avLst/>
          </a:prstGeom>
          <a:solidFill>
            <a:schemeClr val="tx1">
              <a:lumMod val="85000"/>
              <a:lumOff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0" name="Oval 69"/>
          <p:cNvSpPr/>
          <p:nvPr/>
        </p:nvSpPr>
        <p:spPr>
          <a:xfrm>
            <a:off x="7386265" y="4832853"/>
            <a:ext cx="927555" cy="927555"/>
          </a:xfrm>
          <a:prstGeom prst="ellipse">
            <a:avLst/>
          </a:prstGeom>
          <a:noFill/>
          <a:ln w="381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3" name="Oval 52"/>
          <p:cNvSpPr/>
          <p:nvPr/>
        </p:nvSpPr>
        <p:spPr>
          <a:xfrm>
            <a:off x="9210806" y="3136435"/>
            <a:ext cx="1047689" cy="1047689"/>
          </a:xfrm>
          <a:prstGeom prst="ellipse">
            <a:avLst/>
          </a:prstGeom>
          <a:blipFill>
            <a:blip r:embed="rId3"/>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1" name="Oval 70"/>
          <p:cNvSpPr/>
          <p:nvPr/>
        </p:nvSpPr>
        <p:spPr>
          <a:xfrm>
            <a:off x="9256728" y="3182357"/>
            <a:ext cx="955845" cy="955845"/>
          </a:xfrm>
          <a:prstGeom prst="ellipse">
            <a:avLst/>
          </a:prstGeom>
          <a:noFill/>
          <a:ln w="381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6" name="Shape 937"/>
          <p:cNvSpPr/>
          <p:nvPr/>
        </p:nvSpPr>
        <p:spPr>
          <a:xfrm>
            <a:off x="8291180" y="3602695"/>
            <a:ext cx="379665" cy="337736"/>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1C1C1E"/>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grpSp>
        <p:nvGrpSpPr>
          <p:cNvPr id="37" name="Group 232"/>
          <p:cNvGrpSpPr/>
          <p:nvPr/>
        </p:nvGrpSpPr>
        <p:grpSpPr>
          <a:xfrm>
            <a:off x="2264355" y="3486513"/>
            <a:ext cx="362583" cy="366004"/>
            <a:chOff x="2578100" y="1057275"/>
            <a:chExt cx="504825" cy="509587"/>
          </a:xfrm>
          <a:solidFill>
            <a:srgbClr val="1C1C1E"/>
          </a:solidFill>
        </p:grpSpPr>
        <p:sp>
          <p:nvSpPr>
            <p:cNvPr id="38"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39"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0"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1"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2"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3"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4"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5"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6"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1"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2"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6"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grpSp>
        <p:nvGrpSpPr>
          <p:cNvPr id="57" name="Group 248"/>
          <p:cNvGrpSpPr/>
          <p:nvPr/>
        </p:nvGrpSpPr>
        <p:grpSpPr>
          <a:xfrm>
            <a:off x="3945920" y="5113539"/>
            <a:ext cx="291131" cy="387784"/>
            <a:chOff x="5270500" y="1657350"/>
            <a:chExt cx="392112" cy="522288"/>
          </a:xfrm>
          <a:solidFill>
            <a:srgbClr val="F2BB61"/>
          </a:solidFill>
        </p:grpSpPr>
        <p:sp>
          <p:nvSpPr>
            <p:cNvPr id="60" name="Freeform 43"/>
            <p:cNvSpPr>
              <a:spLocks/>
            </p:cNvSpPr>
            <p:nvPr/>
          </p:nvSpPr>
          <p:spPr bwMode="auto">
            <a:xfrm>
              <a:off x="5446713" y="1965325"/>
              <a:ext cx="39687" cy="136525"/>
            </a:xfrm>
            <a:custGeom>
              <a:avLst/>
              <a:gdLst>
                <a:gd name="T0" fmla="*/ 18 w 18"/>
                <a:gd name="T1" fmla="*/ 61 h 61"/>
                <a:gd name="T2" fmla="*/ 18 w 18"/>
                <a:gd name="T3" fmla="*/ 0 h 61"/>
                <a:gd name="T4" fmla="*/ 9 w 18"/>
                <a:gd name="T5" fmla="*/ 0 h 61"/>
                <a:gd name="T6" fmla="*/ 0 w 18"/>
                <a:gd name="T7" fmla="*/ 0 h 61"/>
                <a:gd name="T8" fmla="*/ 0 w 18"/>
                <a:gd name="T9" fmla="*/ 61 h 61"/>
                <a:gd name="T10" fmla="*/ 9 w 18"/>
                <a:gd name="T11" fmla="*/ 60 h 61"/>
                <a:gd name="T12" fmla="*/ 18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61"/>
                  </a:moveTo>
                  <a:cubicBezTo>
                    <a:pt x="18" y="0"/>
                    <a:pt x="18" y="0"/>
                    <a:pt x="18" y="0"/>
                  </a:cubicBezTo>
                  <a:cubicBezTo>
                    <a:pt x="15" y="0"/>
                    <a:pt x="12" y="0"/>
                    <a:pt x="9" y="0"/>
                  </a:cubicBezTo>
                  <a:cubicBezTo>
                    <a:pt x="6" y="0"/>
                    <a:pt x="3" y="0"/>
                    <a:pt x="0" y="0"/>
                  </a:cubicBezTo>
                  <a:cubicBezTo>
                    <a:pt x="0" y="61"/>
                    <a:pt x="0" y="61"/>
                    <a:pt x="0" y="61"/>
                  </a:cubicBezTo>
                  <a:cubicBezTo>
                    <a:pt x="3" y="60"/>
                    <a:pt x="6" y="60"/>
                    <a:pt x="9" y="60"/>
                  </a:cubicBezTo>
                  <a:cubicBezTo>
                    <a:pt x="12" y="60"/>
                    <a:pt x="15" y="60"/>
                    <a:pt x="1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1" name="Freeform 44"/>
            <p:cNvSpPr>
              <a:spLocks/>
            </p:cNvSpPr>
            <p:nvPr/>
          </p:nvSpPr>
          <p:spPr bwMode="auto">
            <a:xfrm>
              <a:off x="5270500" y="1657350"/>
              <a:ext cx="392112" cy="293688"/>
            </a:xfrm>
            <a:custGeom>
              <a:avLst/>
              <a:gdLst>
                <a:gd name="T0" fmla="*/ 175 w 175"/>
                <a:gd name="T1" fmla="*/ 43 h 131"/>
                <a:gd name="T2" fmla="*/ 163 w 175"/>
                <a:gd name="T3" fmla="*/ 0 h 131"/>
                <a:gd name="T4" fmla="*/ 125 w 175"/>
                <a:gd name="T5" fmla="*/ 21 h 131"/>
                <a:gd name="T6" fmla="*/ 87 w 175"/>
                <a:gd name="T7" fmla="*/ 0 h 131"/>
                <a:gd name="T8" fmla="*/ 49 w 175"/>
                <a:gd name="T9" fmla="*/ 21 h 131"/>
                <a:gd name="T10" fmla="*/ 11 w 175"/>
                <a:gd name="T11" fmla="*/ 0 h 131"/>
                <a:gd name="T12" fmla="*/ 0 w 175"/>
                <a:gd name="T13" fmla="*/ 43 h 131"/>
                <a:gd name="T14" fmla="*/ 78 w 175"/>
                <a:gd name="T15" fmla="*/ 131 h 131"/>
                <a:gd name="T16" fmla="*/ 87 w 175"/>
                <a:gd name="T17" fmla="*/ 131 h 131"/>
                <a:gd name="T18" fmla="*/ 96 w 175"/>
                <a:gd name="T19" fmla="*/ 131 h 131"/>
                <a:gd name="T20" fmla="*/ 175 w 175"/>
                <a:gd name="T21" fmla="*/ 4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31">
                  <a:moveTo>
                    <a:pt x="175" y="43"/>
                  </a:moveTo>
                  <a:cubicBezTo>
                    <a:pt x="175" y="27"/>
                    <a:pt x="171" y="13"/>
                    <a:pt x="163" y="0"/>
                  </a:cubicBezTo>
                  <a:cubicBezTo>
                    <a:pt x="125" y="21"/>
                    <a:pt x="125" y="21"/>
                    <a:pt x="125" y="21"/>
                  </a:cubicBezTo>
                  <a:cubicBezTo>
                    <a:pt x="87" y="0"/>
                    <a:pt x="87" y="0"/>
                    <a:pt x="87" y="0"/>
                  </a:cubicBezTo>
                  <a:cubicBezTo>
                    <a:pt x="49" y="21"/>
                    <a:pt x="49" y="21"/>
                    <a:pt x="49" y="21"/>
                  </a:cubicBezTo>
                  <a:cubicBezTo>
                    <a:pt x="11" y="0"/>
                    <a:pt x="11" y="0"/>
                    <a:pt x="11" y="0"/>
                  </a:cubicBezTo>
                  <a:cubicBezTo>
                    <a:pt x="4" y="13"/>
                    <a:pt x="0" y="27"/>
                    <a:pt x="0" y="43"/>
                  </a:cubicBezTo>
                  <a:cubicBezTo>
                    <a:pt x="0" y="89"/>
                    <a:pt x="34" y="126"/>
                    <a:pt x="78" y="131"/>
                  </a:cubicBezTo>
                  <a:cubicBezTo>
                    <a:pt x="81" y="131"/>
                    <a:pt x="84" y="131"/>
                    <a:pt x="87" y="131"/>
                  </a:cubicBezTo>
                  <a:cubicBezTo>
                    <a:pt x="90" y="131"/>
                    <a:pt x="93" y="131"/>
                    <a:pt x="96" y="131"/>
                  </a:cubicBezTo>
                  <a:cubicBezTo>
                    <a:pt x="140" y="126"/>
                    <a:pt x="175" y="89"/>
                    <a:pt x="1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2" name="Freeform 45"/>
            <p:cNvSpPr>
              <a:spLocks/>
            </p:cNvSpPr>
            <p:nvPr/>
          </p:nvSpPr>
          <p:spPr bwMode="auto">
            <a:xfrm>
              <a:off x="5351463" y="1968500"/>
              <a:ext cx="82550" cy="84138"/>
            </a:xfrm>
            <a:custGeom>
              <a:avLst/>
              <a:gdLst>
                <a:gd name="T0" fmla="*/ 35 w 37"/>
                <a:gd name="T1" fmla="*/ 35 h 37"/>
                <a:gd name="T2" fmla="*/ 27 w 37"/>
                <a:gd name="T3" fmla="*/ 10 h 37"/>
                <a:gd name="T4" fmla="*/ 2 w 37"/>
                <a:gd name="T5" fmla="*/ 2 h 37"/>
                <a:gd name="T6" fmla="*/ 10 w 37"/>
                <a:gd name="T7" fmla="*/ 27 h 37"/>
                <a:gd name="T8" fmla="*/ 35 w 37"/>
                <a:gd name="T9" fmla="*/ 35 h 37"/>
              </a:gdLst>
              <a:ahLst/>
              <a:cxnLst>
                <a:cxn ang="0">
                  <a:pos x="T0" y="T1"/>
                </a:cxn>
                <a:cxn ang="0">
                  <a:pos x="T2" y="T3"/>
                </a:cxn>
                <a:cxn ang="0">
                  <a:pos x="T4" y="T5"/>
                </a:cxn>
                <a:cxn ang="0">
                  <a:pos x="T6" y="T7"/>
                </a:cxn>
                <a:cxn ang="0">
                  <a:pos x="T8" y="T9"/>
                </a:cxn>
              </a:cxnLst>
              <a:rect l="0" t="0" r="r" b="b"/>
              <a:pathLst>
                <a:path w="37" h="37">
                  <a:moveTo>
                    <a:pt x="35" y="35"/>
                  </a:moveTo>
                  <a:cubicBezTo>
                    <a:pt x="37" y="26"/>
                    <a:pt x="34" y="16"/>
                    <a:pt x="27" y="10"/>
                  </a:cubicBezTo>
                  <a:cubicBezTo>
                    <a:pt x="20" y="3"/>
                    <a:pt x="11" y="0"/>
                    <a:pt x="2" y="2"/>
                  </a:cubicBezTo>
                  <a:cubicBezTo>
                    <a:pt x="0" y="11"/>
                    <a:pt x="3" y="20"/>
                    <a:pt x="10" y="27"/>
                  </a:cubicBezTo>
                  <a:cubicBezTo>
                    <a:pt x="17" y="34"/>
                    <a:pt x="26" y="37"/>
                    <a:pt x="35"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7" name="Freeform 46"/>
            <p:cNvSpPr>
              <a:spLocks/>
            </p:cNvSpPr>
            <p:nvPr/>
          </p:nvSpPr>
          <p:spPr bwMode="auto">
            <a:xfrm>
              <a:off x="5497513" y="1968500"/>
              <a:ext cx="82550" cy="84138"/>
            </a:xfrm>
            <a:custGeom>
              <a:avLst/>
              <a:gdLst>
                <a:gd name="T0" fmla="*/ 27 w 37"/>
                <a:gd name="T1" fmla="*/ 27 h 37"/>
                <a:gd name="T2" fmla="*/ 35 w 37"/>
                <a:gd name="T3" fmla="*/ 2 h 37"/>
                <a:gd name="T4" fmla="*/ 10 w 37"/>
                <a:gd name="T5" fmla="*/ 10 h 37"/>
                <a:gd name="T6" fmla="*/ 2 w 37"/>
                <a:gd name="T7" fmla="*/ 35 h 37"/>
                <a:gd name="T8" fmla="*/ 27 w 37"/>
                <a:gd name="T9" fmla="*/ 27 h 37"/>
              </a:gdLst>
              <a:ahLst/>
              <a:cxnLst>
                <a:cxn ang="0">
                  <a:pos x="T0" y="T1"/>
                </a:cxn>
                <a:cxn ang="0">
                  <a:pos x="T2" y="T3"/>
                </a:cxn>
                <a:cxn ang="0">
                  <a:pos x="T4" y="T5"/>
                </a:cxn>
                <a:cxn ang="0">
                  <a:pos x="T6" y="T7"/>
                </a:cxn>
                <a:cxn ang="0">
                  <a:pos x="T8" y="T9"/>
                </a:cxn>
              </a:cxnLst>
              <a:rect l="0" t="0" r="r" b="b"/>
              <a:pathLst>
                <a:path w="37" h="37">
                  <a:moveTo>
                    <a:pt x="27" y="27"/>
                  </a:moveTo>
                  <a:cubicBezTo>
                    <a:pt x="34" y="20"/>
                    <a:pt x="37" y="11"/>
                    <a:pt x="35" y="2"/>
                  </a:cubicBezTo>
                  <a:cubicBezTo>
                    <a:pt x="26" y="0"/>
                    <a:pt x="17" y="3"/>
                    <a:pt x="10" y="10"/>
                  </a:cubicBezTo>
                  <a:cubicBezTo>
                    <a:pt x="3" y="16"/>
                    <a:pt x="0" y="26"/>
                    <a:pt x="2" y="35"/>
                  </a:cubicBezTo>
                  <a:cubicBezTo>
                    <a:pt x="11" y="37"/>
                    <a:pt x="21" y="34"/>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8" name="Freeform 47"/>
            <p:cNvSpPr>
              <a:spLocks/>
            </p:cNvSpPr>
            <p:nvPr/>
          </p:nvSpPr>
          <p:spPr bwMode="auto">
            <a:xfrm>
              <a:off x="5351463" y="2112963"/>
              <a:ext cx="231775" cy="66675"/>
            </a:xfrm>
            <a:custGeom>
              <a:avLst/>
              <a:gdLst>
                <a:gd name="T0" fmla="*/ 60 w 103"/>
                <a:gd name="T1" fmla="*/ 1 h 30"/>
                <a:gd name="T2" fmla="*/ 51 w 103"/>
                <a:gd name="T3" fmla="*/ 0 h 30"/>
                <a:gd name="T4" fmla="*/ 42 w 103"/>
                <a:gd name="T5" fmla="*/ 1 h 30"/>
                <a:gd name="T6" fmla="*/ 0 w 103"/>
                <a:gd name="T7" fmla="*/ 30 h 30"/>
                <a:gd name="T8" fmla="*/ 103 w 103"/>
                <a:gd name="T9" fmla="*/ 30 h 30"/>
                <a:gd name="T10" fmla="*/ 60 w 103"/>
                <a:gd name="T11" fmla="*/ 1 h 30"/>
              </a:gdLst>
              <a:ahLst/>
              <a:cxnLst>
                <a:cxn ang="0">
                  <a:pos x="T0" y="T1"/>
                </a:cxn>
                <a:cxn ang="0">
                  <a:pos x="T2" y="T3"/>
                </a:cxn>
                <a:cxn ang="0">
                  <a:pos x="T4" y="T5"/>
                </a:cxn>
                <a:cxn ang="0">
                  <a:pos x="T6" y="T7"/>
                </a:cxn>
                <a:cxn ang="0">
                  <a:pos x="T8" y="T9"/>
                </a:cxn>
                <a:cxn ang="0">
                  <a:pos x="T10" y="T11"/>
                </a:cxn>
              </a:cxnLst>
              <a:rect l="0" t="0" r="r" b="b"/>
              <a:pathLst>
                <a:path w="103" h="30">
                  <a:moveTo>
                    <a:pt x="60" y="1"/>
                  </a:moveTo>
                  <a:cubicBezTo>
                    <a:pt x="57" y="1"/>
                    <a:pt x="54" y="0"/>
                    <a:pt x="51" y="0"/>
                  </a:cubicBezTo>
                  <a:cubicBezTo>
                    <a:pt x="48" y="0"/>
                    <a:pt x="45" y="1"/>
                    <a:pt x="42" y="1"/>
                  </a:cubicBezTo>
                  <a:cubicBezTo>
                    <a:pt x="18" y="3"/>
                    <a:pt x="0" y="15"/>
                    <a:pt x="0" y="30"/>
                  </a:cubicBezTo>
                  <a:cubicBezTo>
                    <a:pt x="103" y="30"/>
                    <a:pt x="103" y="30"/>
                    <a:pt x="103" y="30"/>
                  </a:cubicBezTo>
                  <a:cubicBezTo>
                    <a:pt x="103" y="15"/>
                    <a:pt x="84" y="3"/>
                    <a:pt x="6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79" name="Shape 4457"/>
          <p:cNvSpPr/>
          <p:nvPr/>
        </p:nvSpPr>
        <p:spPr>
          <a:xfrm>
            <a:off x="4734634" y="3211318"/>
            <a:ext cx="346325" cy="354403"/>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2BB6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sp>
        <p:nvSpPr>
          <p:cNvPr id="80" name="Freeform 676"/>
          <p:cNvSpPr>
            <a:spLocks noChangeAspect="1"/>
          </p:cNvSpPr>
          <p:nvPr/>
        </p:nvSpPr>
        <p:spPr bwMode="auto">
          <a:xfrm>
            <a:off x="5829687" y="2787468"/>
            <a:ext cx="463983" cy="374021"/>
          </a:xfrm>
          <a:custGeom>
            <a:avLst/>
            <a:gdLst>
              <a:gd name="T0" fmla="*/ 64 w 64"/>
              <a:gd name="T1" fmla="*/ 6 h 52"/>
              <a:gd name="T2" fmla="*/ 56 w 64"/>
              <a:gd name="T3" fmla="*/ 8 h 52"/>
              <a:gd name="T4" fmla="*/ 62 w 64"/>
              <a:gd name="T5" fmla="*/ 1 h 52"/>
              <a:gd name="T6" fmla="*/ 54 w 64"/>
              <a:gd name="T7" fmla="*/ 4 h 52"/>
              <a:gd name="T8" fmla="*/ 44 w 64"/>
              <a:gd name="T9" fmla="*/ 0 h 52"/>
              <a:gd name="T10" fmla="*/ 31 w 64"/>
              <a:gd name="T11" fmla="*/ 13 h 52"/>
              <a:gd name="T12" fmla="*/ 32 w 64"/>
              <a:gd name="T13" fmla="*/ 16 h 52"/>
              <a:gd name="T14" fmla="*/ 4 w 64"/>
              <a:gd name="T15" fmla="*/ 2 h 52"/>
              <a:gd name="T16" fmla="*/ 3 w 64"/>
              <a:gd name="T17" fmla="*/ 9 h 52"/>
              <a:gd name="T18" fmla="*/ 9 w 64"/>
              <a:gd name="T19" fmla="*/ 20 h 52"/>
              <a:gd name="T20" fmla="*/ 3 w 64"/>
              <a:gd name="T21" fmla="*/ 18 h 52"/>
              <a:gd name="T22" fmla="*/ 3 w 64"/>
              <a:gd name="T23" fmla="*/ 18 h 52"/>
              <a:gd name="T24" fmla="*/ 13 w 64"/>
              <a:gd name="T25" fmla="*/ 31 h 52"/>
              <a:gd name="T26" fmla="*/ 10 w 64"/>
              <a:gd name="T27" fmla="*/ 32 h 52"/>
              <a:gd name="T28" fmla="*/ 7 w 64"/>
              <a:gd name="T29" fmla="*/ 32 h 52"/>
              <a:gd name="T30" fmla="*/ 19 w 64"/>
              <a:gd name="T31" fmla="*/ 41 h 52"/>
              <a:gd name="T32" fmla="*/ 3 w 64"/>
              <a:gd name="T33" fmla="*/ 46 h 52"/>
              <a:gd name="T34" fmla="*/ 0 w 64"/>
              <a:gd name="T35" fmla="*/ 46 h 52"/>
              <a:gd name="T36" fmla="*/ 20 w 64"/>
              <a:gd name="T37" fmla="*/ 52 h 52"/>
              <a:gd name="T38" fmla="*/ 57 w 64"/>
              <a:gd name="T39" fmla="*/ 15 h 52"/>
              <a:gd name="T40" fmla="*/ 57 w 64"/>
              <a:gd name="T41" fmla="*/ 13 h 52"/>
              <a:gd name="T42" fmla="*/ 64 w 64"/>
              <a:gd name="T4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52">
                <a:moveTo>
                  <a:pt x="64" y="6"/>
                </a:moveTo>
                <a:cubicBezTo>
                  <a:pt x="62" y="7"/>
                  <a:pt x="59" y="8"/>
                  <a:pt x="56" y="8"/>
                </a:cubicBezTo>
                <a:cubicBezTo>
                  <a:pt x="59" y="7"/>
                  <a:pt x="61" y="4"/>
                  <a:pt x="62" y="1"/>
                </a:cubicBezTo>
                <a:cubicBezTo>
                  <a:pt x="60" y="2"/>
                  <a:pt x="57" y="4"/>
                  <a:pt x="54" y="4"/>
                </a:cubicBezTo>
                <a:cubicBezTo>
                  <a:pt x="51" y="2"/>
                  <a:pt x="48" y="0"/>
                  <a:pt x="44" y="0"/>
                </a:cubicBezTo>
                <a:cubicBezTo>
                  <a:pt x="37" y="0"/>
                  <a:pt x="31" y="6"/>
                  <a:pt x="31" y="13"/>
                </a:cubicBezTo>
                <a:cubicBezTo>
                  <a:pt x="31" y="14"/>
                  <a:pt x="31" y="15"/>
                  <a:pt x="32" y="16"/>
                </a:cubicBezTo>
                <a:cubicBezTo>
                  <a:pt x="21" y="16"/>
                  <a:pt x="11" y="10"/>
                  <a:pt x="4" y="2"/>
                </a:cubicBezTo>
                <a:cubicBezTo>
                  <a:pt x="3" y="4"/>
                  <a:pt x="3" y="7"/>
                  <a:pt x="3" y="9"/>
                </a:cubicBezTo>
                <a:cubicBezTo>
                  <a:pt x="3" y="14"/>
                  <a:pt x="5" y="18"/>
                  <a:pt x="9" y="20"/>
                </a:cubicBezTo>
                <a:cubicBezTo>
                  <a:pt x="6" y="20"/>
                  <a:pt x="4" y="19"/>
                  <a:pt x="3" y="18"/>
                </a:cubicBezTo>
                <a:cubicBezTo>
                  <a:pt x="3" y="18"/>
                  <a:pt x="3" y="18"/>
                  <a:pt x="3" y="18"/>
                </a:cubicBezTo>
                <a:cubicBezTo>
                  <a:pt x="3" y="25"/>
                  <a:pt x="7" y="30"/>
                  <a:pt x="13" y="31"/>
                </a:cubicBezTo>
                <a:cubicBezTo>
                  <a:pt x="12" y="32"/>
                  <a:pt x="11" y="32"/>
                  <a:pt x="10" y="32"/>
                </a:cubicBezTo>
                <a:cubicBezTo>
                  <a:pt x="9" y="32"/>
                  <a:pt x="8" y="32"/>
                  <a:pt x="7" y="32"/>
                </a:cubicBezTo>
                <a:cubicBezTo>
                  <a:pt x="9" y="37"/>
                  <a:pt x="14" y="41"/>
                  <a:pt x="19" y="41"/>
                </a:cubicBezTo>
                <a:cubicBezTo>
                  <a:pt x="15" y="44"/>
                  <a:pt x="9" y="46"/>
                  <a:pt x="3" y="46"/>
                </a:cubicBezTo>
                <a:cubicBezTo>
                  <a:pt x="2" y="46"/>
                  <a:pt x="1" y="46"/>
                  <a:pt x="0" y="46"/>
                </a:cubicBezTo>
                <a:cubicBezTo>
                  <a:pt x="6" y="50"/>
                  <a:pt x="13" y="52"/>
                  <a:pt x="20" y="52"/>
                </a:cubicBezTo>
                <a:cubicBezTo>
                  <a:pt x="44" y="52"/>
                  <a:pt x="57" y="32"/>
                  <a:pt x="57" y="15"/>
                </a:cubicBezTo>
                <a:cubicBezTo>
                  <a:pt x="57" y="14"/>
                  <a:pt x="57" y="14"/>
                  <a:pt x="57" y="13"/>
                </a:cubicBezTo>
                <a:cubicBezTo>
                  <a:pt x="60" y="11"/>
                  <a:pt x="62" y="9"/>
                  <a:pt x="64" y="6"/>
                </a:cubicBezTo>
                <a:close/>
              </a:path>
            </a:pathLst>
          </a:custGeom>
          <a:solidFill>
            <a:srgbClr val="1C1C1E"/>
          </a:solidFill>
          <a:ln>
            <a:noFill/>
          </a:ln>
        </p:spPr>
        <p:txBody>
          <a:bodyPr vert="horz" wrap="square" lIns="110624" tIns="55312" rIns="110624" bIns="5531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dirty="0">
              <a:ln>
                <a:noFill/>
              </a:ln>
              <a:solidFill>
                <a:sysClr val="windowText" lastClr="000000"/>
              </a:solidFill>
              <a:effectLst/>
              <a:uLnTx/>
              <a:uFillTx/>
              <a:cs typeface="+mn-ea"/>
              <a:sym typeface="+mn-lt"/>
            </a:endParaRPr>
          </a:p>
        </p:txBody>
      </p:sp>
      <p:sp>
        <p:nvSpPr>
          <p:cNvPr id="81" name="TextBox 1"/>
          <p:cNvSpPr txBox="1"/>
          <p:nvPr/>
        </p:nvSpPr>
        <p:spPr>
          <a:xfrm>
            <a:off x="7461153" y="5127353"/>
            <a:ext cx="777777" cy="338554"/>
          </a:xfrm>
          <a:prstGeom prst="rect">
            <a:avLst/>
          </a:prstGeom>
          <a:noFill/>
        </p:spPr>
        <p:txBody>
          <a:bodyPr wrap="none" rtlCol="0" anchor="ctr">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MINDMAP</a:t>
            </a:r>
          </a:p>
        </p:txBody>
      </p:sp>
      <p:grpSp>
        <p:nvGrpSpPr>
          <p:cNvPr id="67" name="组合 66"/>
          <p:cNvGrpSpPr/>
          <p:nvPr/>
        </p:nvGrpSpPr>
        <p:grpSpPr>
          <a:xfrm rot="18900000">
            <a:off x="-85823" y="202000"/>
            <a:ext cx="821246" cy="245601"/>
            <a:chOff x="7342060" y="1829306"/>
            <a:chExt cx="283479" cy="84777"/>
          </a:xfrm>
        </p:grpSpPr>
        <p:sp>
          <p:nvSpPr>
            <p:cNvPr id="68"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2"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3"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84" name="组合 83"/>
          <p:cNvGrpSpPr/>
          <p:nvPr/>
        </p:nvGrpSpPr>
        <p:grpSpPr>
          <a:xfrm>
            <a:off x="11910222" y="6571459"/>
            <a:ext cx="281778" cy="286541"/>
            <a:chOff x="11931652" y="6596062"/>
            <a:chExt cx="281778" cy="286541"/>
          </a:xfrm>
        </p:grpSpPr>
        <p:sp>
          <p:nvSpPr>
            <p:cNvPr id="85"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6"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94" name="TextBox 57"/>
          <p:cNvSpPr txBox="1"/>
          <p:nvPr/>
        </p:nvSpPr>
        <p:spPr>
          <a:xfrm>
            <a:off x="4750925" y="515484"/>
            <a:ext cx="2690160"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CREATIVE INFOGRAPHIC</a:t>
            </a:r>
          </a:p>
        </p:txBody>
      </p:sp>
      <p:grpSp>
        <p:nvGrpSpPr>
          <p:cNvPr id="95" name="Group 58"/>
          <p:cNvGrpSpPr/>
          <p:nvPr/>
        </p:nvGrpSpPr>
        <p:grpSpPr>
          <a:xfrm>
            <a:off x="5821902" y="1199510"/>
            <a:ext cx="548198" cy="84777"/>
            <a:chOff x="11643803" y="3980625"/>
            <a:chExt cx="1096395" cy="169554"/>
          </a:xfrm>
        </p:grpSpPr>
        <p:sp>
          <p:nvSpPr>
            <p:cNvPr id="96"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7"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8"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99"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100"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338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p:cTn id="7" dur="500" fill="hold"/>
                                        <p:tgtEl>
                                          <p:spTgt spid="94"/>
                                        </p:tgtEl>
                                        <p:attrNameLst>
                                          <p:attrName>ppt_w</p:attrName>
                                        </p:attrNameLst>
                                      </p:cBhvr>
                                      <p:tavLst>
                                        <p:tav tm="0">
                                          <p:val>
                                            <p:strVal val="#ppt_w+.3"/>
                                          </p:val>
                                        </p:tav>
                                        <p:tav tm="100000">
                                          <p:val>
                                            <p:strVal val="#ppt_w"/>
                                          </p:val>
                                        </p:tav>
                                      </p:tavLst>
                                    </p:anim>
                                    <p:anim calcmode="lin" valueType="num">
                                      <p:cBhvr>
                                        <p:cTn id="8" dur="500" fill="hold"/>
                                        <p:tgtEl>
                                          <p:spTgt spid="94"/>
                                        </p:tgtEl>
                                        <p:attrNameLst>
                                          <p:attrName>ppt_h</p:attrName>
                                        </p:attrNameLst>
                                      </p:cBhvr>
                                      <p:tavLst>
                                        <p:tav tm="0">
                                          <p:val>
                                            <p:strVal val="#ppt_h"/>
                                          </p:val>
                                        </p:tav>
                                        <p:tav tm="100000">
                                          <p:val>
                                            <p:strVal val="#ppt_h"/>
                                          </p:val>
                                        </p:tav>
                                      </p:tavLst>
                                    </p:anim>
                                    <p:animEffect transition="in" filter="fade">
                                      <p:cBhvr>
                                        <p:cTn id="9" dur="500"/>
                                        <p:tgtEl>
                                          <p:spTgt spid="9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fade">
                                      <p:cBhvr>
                                        <p:cTn id="13" dur="250"/>
                                        <p:tgtEl>
                                          <p:spTgt spid="95"/>
                                        </p:tgtEl>
                                      </p:cBhvr>
                                    </p:animEffect>
                                  </p:childTnLst>
                                </p:cTn>
                              </p:par>
                              <p:par>
                                <p:cTn id="14" presetID="23" presetClass="entr" presetSubtype="528" fill="hold" grpId="0" nodeType="withEffect">
                                  <p:stCondLst>
                                    <p:cond delay="25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 calcmode="lin" valueType="num">
                                      <p:cBhvr>
                                        <p:cTn id="18" dur="500" fill="hold"/>
                                        <p:tgtEl>
                                          <p:spTgt spid="50"/>
                                        </p:tgtEl>
                                        <p:attrNameLst>
                                          <p:attrName>ppt_x</p:attrName>
                                        </p:attrNameLst>
                                      </p:cBhvr>
                                      <p:tavLst>
                                        <p:tav tm="0">
                                          <p:val>
                                            <p:fltVal val="0.5"/>
                                          </p:val>
                                        </p:tav>
                                        <p:tav tm="100000">
                                          <p:val>
                                            <p:strVal val="#ppt_x"/>
                                          </p:val>
                                        </p:tav>
                                      </p:tavLst>
                                    </p:anim>
                                    <p:anim calcmode="lin" valueType="num">
                                      <p:cBhvr>
                                        <p:cTn id="19" dur="500" fill="hold"/>
                                        <p:tgtEl>
                                          <p:spTgt spid="50"/>
                                        </p:tgtEl>
                                        <p:attrNameLst>
                                          <p:attrName>ppt_y</p:attrName>
                                        </p:attrNameLst>
                                      </p:cBhvr>
                                      <p:tavLst>
                                        <p:tav tm="0">
                                          <p:val>
                                            <p:fltVal val="0.5"/>
                                          </p:val>
                                        </p:tav>
                                        <p:tav tm="100000">
                                          <p:val>
                                            <p:strVal val="#ppt_y"/>
                                          </p:val>
                                        </p:tav>
                                      </p:tavLst>
                                    </p:anim>
                                  </p:childTnLst>
                                </p:cTn>
                              </p:par>
                            </p:childTnLst>
                          </p:cTn>
                        </p:par>
                        <p:par>
                          <p:cTn id="20" fill="hold">
                            <p:stCondLst>
                              <p:cond delay="1250"/>
                            </p:stCondLst>
                            <p:childTnLst>
                              <p:par>
                                <p:cTn id="21" presetID="50" presetClass="entr" presetSubtype="0" decel="10000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strVal val="#ppt_w+.3"/>
                                          </p:val>
                                        </p:tav>
                                        <p:tav tm="100000">
                                          <p:val>
                                            <p:strVal val="#ppt_w"/>
                                          </p:val>
                                        </p:tav>
                                      </p:tavLst>
                                    </p:anim>
                                    <p:anim calcmode="lin" valueType="num">
                                      <p:cBhvr>
                                        <p:cTn id="24" dur="500" fill="hold"/>
                                        <p:tgtEl>
                                          <p:spTgt spid="66"/>
                                        </p:tgtEl>
                                        <p:attrNameLst>
                                          <p:attrName>ppt_h</p:attrName>
                                        </p:attrNameLst>
                                      </p:cBhvr>
                                      <p:tavLst>
                                        <p:tav tm="0">
                                          <p:val>
                                            <p:strVal val="#ppt_h"/>
                                          </p:val>
                                        </p:tav>
                                        <p:tav tm="100000">
                                          <p:val>
                                            <p:strVal val="#ppt_h"/>
                                          </p:val>
                                        </p:tav>
                                      </p:tavLst>
                                    </p:anim>
                                    <p:animEffect transition="in" filter="fade">
                                      <p:cBhvr>
                                        <p:cTn id="25" dur="500"/>
                                        <p:tgtEl>
                                          <p:spTgt spid="66"/>
                                        </p:tgtEl>
                                      </p:cBhvr>
                                    </p:animEffect>
                                  </p:childTnLst>
                                </p:cTn>
                              </p:par>
                            </p:childTnLst>
                          </p:cTn>
                        </p:par>
                        <p:par>
                          <p:cTn id="26" fill="hold">
                            <p:stCondLst>
                              <p:cond delay="1750"/>
                            </p:stCondLst>
                            <p:childTnLst>
                              <p:par>
                                <p:cTn id="27" presetID="53" presetClass="entr" presetSubtype="16"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500" fill="hold"/>
                                        <p:tgtEl>
                                          <p:spTgt spid="54"/>
                                        </p:tgtEl>
                                        <p:attrNameLst>
                                          <p:attrName>ppt_w</p:attrName>
                                        </p:attrNameLst>
                                      </p:cBhvr>
                                      <p:tavLst>
                                        <p:tav tm="0">
                                          <p:val>
                                            <p:fltVal val="0"/>
                                          </p:val>
                                        </p:tav>
                                        <p:tav tm="100000">
                                          <p:val>
                                            <p:strVal val="#ppt_w"/>
                                          </p:val>
                                        </p:tav>
                                      </p:tavLst>
                                    </p:anim>
                                    <p:anim calcmode="lin" valueType="num">
                                      <p:cBhvr>
                                        <p:cTn id="30" dur="500" fill="hold"/>
                                        <p:tgtEl>
                                          <p:spTgt spid="54"/>
                                        </p:tgtEl>
                                        <p:attrNameLst>
                                          <p:attrName>ppt_h</p:attrName>
                                        </p:attrNameLst>
                                      </p:cBhvr>
                                      <p:tavLst>
                                        <p:tav tm="0">
                                          <p:val>
                                            <p:fltVal val="0"/>
                                          </p:val>
                                        </p:tav>
                                        <p:tav tm="100000">
                                          <p:val>
                                            <p:strVal val="#ppt_h"/>
                                          </p:val>
                                        </p:tav>
                                      </p:tavLst>
                                    </p:anim>
                                    <p:animEffect transition="in" filter="fade">
                                      <p:cBhvr>
                                        <p:cTn id="31" dur="500"/>
                                        <p:tgtEl>
                                          <p:spTgt spid="54"/>
                                        </p:tgtEl>
                                      </p:cBhvr>
                                    </p:animEffect>
                                  </p:childTnLst>
                                </p:cTn>
                              </p:par>
                              <p:par>
                                <p:cTn id="32" presetID="53" presetClass="entr" presetSubtype="16" fill="hold" grpId="0" nodeType="withEffect">
                                  <p:stCondLst>
                                    <p:cond delay="250"/>
                                  </p:stCondLst>
                                  <p:childTnLst>
                                    <p:set>
                                      <p:cBhvr>
                                        <p:cTn id="33" dur="1" fill="hold">
                                          <p:stCondLst>
                                            <p:cond delay="0"/>
                                          </p:stCondLst>
                                        </p:cTn>
                                        <p:tgtEl>
                                          <p:spTgt spid="63"/>
                                        </p:tgtEl>
                                        <p:attrNameLst>
                                          <p:attrName>style.visibility</p:attrName>
                                        </p:attrNameLst>
                                      </p:cBhvr>
                                      <p:to>
                                        <p:strVal val="visible"/>
                                      </p:to>
                                    </p:set>
                                    <p:anim calcmode="lin" valueType="num">
                                      <p:cBhvr>
                                        <p:cTn id="34" dur="500" fill="hold"/>
                                        <p:tgtEl>
                                          <p:spTgt spid="63"/>
                                        </p:tgtEl>
                                        <p:attrNameLst>
                                          <p:attrName>ppt_w</p:attrName>
                                        </p:attrNameLst>
                                      </p:cBhvr>
                                      <p:tavLst>
                                        <p:tav tm="0">
                                          <p:val>
                                            <p:fltVal val="0"/>
                                          </p:val>
                                        </p:tav>
                                        <p:tav tm="100000">
                                          <p:val>
                                            <p:strVal val="#ppt_w"/>
                                          </p:val>
                                        </p:tav>
                                      </p:tavLst>
                                    </p:anim>
                                    <p:anim calcmode="lin" valueType="num">
                                      <p:cBhvr>
                                        <p:cTn id="35" dur="500" fill="hold"/>
                                        <p:tgtEl>
                                          <p:spTgt spid="63"/>
                                        </p:tgtEl>
                                        <p:attrNameLst>
                                          <p:attrName>ppt_h</p:attrName>
                                        </p:attrNameLst>
                                      </p:cBhvr>
                                      <p:tavLst>
                                        <p:tav tm="0">
                                          <p:val>
                                            <p:fltVal val="0"/>
                                          </p:val>
                                        </p:tav>
                                        <p:tav tm="100000">
                                          <p:val>
                                            <p:strVal val="#ppt_h"/>
                                          </p:val>
                                        </p:tav>
                                      </p:tavLst>
                                    </p:anim>
                                    <p:animEffect transition="in" filter="fade">
                                      <p:cBhvr>
                                        <p:cTn id="36" dur="500"/>
                                        <p:tgtEl>
                                          <p:spTgt spid="63"/>
                                        </p:tgtEl>
                                      </p:cBhvr>
                                    </p:animEffect>
                                  </p:childTnLst>
                                </p:cTn>
                              </p:par>
                              <p:par>
                                <p:cTn id="37" presetID="53" presetClass="entr" presetSubtype="16" fill="hold" nodeType="withEffect">
                                  <p:stCondLst>
                                    <p:cond delay="500"/>
                                  </p:stCondLst>
                                  <p:childTnLst>
                                    <p:set>
                                      <p:cBhvr>
                                        <p:cTn id="38" dur="1" fill="hold">
                                          <p:stCondLst>
                                            <p:cond delay="0"/>
                                          </p:stCondLst>
                                        </p:cTn>
                                        <p:tgtEl>
                                          <p:spTgt spid="37"/>
                                        </p:tgtEl>
                                        <p:attrNameLst>
                                          <p:attrName>style.visibility</p:attrName>
                                        </p:attrNameLst>
                                      </p:cBhvr>
                                      <p:to>
                                        <p:strVal val="visible"/>
                                      </p:to>
                                    </p:set>
                                    <p:anim calcmode="lin" valueType="num">
                                      <p:cBhvr>
                                        <p:cTn id="39" dur="500" fill="hold"/>
                                        <p:tgtEl>
                                          <p:spTgt spid="37"/>
                                        </p:tgtEl>
                                        <p:attrNameLst>
                                          <p:attrName>ppt_w</p:attrName>
                                        </p:attrNameLst>
                                      </p:cBhvr>
                                      <p:tavLst>
                                        <p:tav tm="0">
                                          <p:val>
                                            <p:fltVal val="0"/>
                                          </p:val>
                                        </p:tav>
                                        <p:tav tm="100000">
                                          <p:val>
                                            <p:strVal val="#ppt_w"/>
                                          </p:val>
                                        </p:tav>
                                      </p:tavLst>
                                    </p:anim>
                                    <p:anim calcmode="lin" valueType="num">
                                      <p:cBhvr>
                                        <p:cTn id="40" dur="500" fill="hold"/>
                                        <p:tgtEl>
                                          <p:spTgt spid="37"/>
                                        </p:tgtEl>
                                        <p:attrNameLst>
                                          <p:attrName>ppt_h</p:attrName>
                                        </p:attrNameLst>
                                      </p:cBhvr>
                                      <p:tavLst>
                                        <p:tav tm="0">
                                          <p:val>
                                            <p:fltVal val="0"/>
                                          </p:val>
                                        </p:tav>
                                        <p:tav tm="100000">
                                          <p:val>
                                            <p:strVal val="#ppt_h"/>
                                          </p:val>
                                        </p:tav>
                                      </p:tavLst>
                                    </p:anim>
                                    <p:animEffect transition="in" filter="fade">
                                      <p:cBhvr>
                                        <p:cTn id="41" dur="500"/>
                                        <p:tgtEl>
                                          <p:spTgt spid="37"/>
                                        </p:tgtEl>
                                      </p:cBhvr>
                                    </p:animEffect>
                                  </p:childTnLst>
                                </p:cTn>
                              </p:par>
                            </p:childTnLst>
                          </p:cTn>
                        </p:par>
                        <p:par>
                          <p:cTn id="42" fill="hold">
                            <p:stCondLst>
                              <p:cond delay="2750"/>
                            </p:stCondLst>
                            <p:childTnLst>
                              <p:par>
                                <p:cTn id="43" presetID="53" presetClass="entr" presetSubtype="16" fill="hold" grpId="0" nodeType="after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p:cTn id="45" dur="500" fill="hold"/>
                                        <p:tgtEl>
                                          <p:spTgt spid="55"/>
                                        </p:tgtEl>
                                        <p:attrNameLst>
                                          <p:attrName>ppt_w</p:attrName>
                                        </p:attrNameLst>
                                      </p:cBhvr>
                                      <p:tavLst>
                                        <p:tav tm="0">
                                          <p:val>
                                            <p:fltVal val="0"/>
                                          </p:val>
                                        </p:tav>
                                        <p:tav tm="100000">
                                          <p:val>
                                            <p:strVal val="#ppt_w"/>
                                          </p:val>
                                        </p:tav>
                                      </p:tavLst>
                                    </p:anim>
                                    <p:anim calcmode="lin" valueType="num">
                                      <p:cBhvr>
                                        <p:cTn id="46" dur="500" fill="hold"/>
                                        <p:tgtEl>
                                          <p:spTgt spid="55"/>
                                        </p:tgtEl>
                                        <p:attrNameLst>
                                          <p:attrName>ppt_h</p:attrName>
                                        </p:attrNameLst>
                                      </p:cBhvr>
                                      <p:tavLst>
                                        <p:tav tm="0">
                                          <p:val>
                                            <p:fltVal val="0"/>
                                          </p:val>
                                        </p:tav>
                                        <p:tav tm="100000">
                                          <p:val>
                                            <p:strVal val="#ppt_h"/>
                                          </p:val>
                                        </p:tav>
                                      </p:tavLst>
                                    </p:anim>
                                    <p:animEffect transition="in" filter="fade">
                                      <p:cBhvr>
                                        <p:cTn id="47" dur="500"/>
                                        <p:tgtEl>
                                          <p:spTgt spid="55"/>
                                        </p:tgtEl>
                                      </p:cBhvr>
                                    </p:animEffect>
                                  </p:childTnLst>
                                </p:cTn>
                              </p:par>
                              <p:par>
                                <p:cTn id="48" presetID="53" presetClass="entr" presetSubtype="16" fill="hold" nodeType="withEffect">
                                  <p:stCondLst>
                                    <p:cond delay="500"/>
                                  </p:stCondLst>
                                  <p:childTnLst>
                                    <p:set>
                                      <p:cBhvr>
                                        <p:cTn id="49" dur="1" fill="hold">
                                          <p:stCondLst>
                                            <p:cond delay="0"/>
                                          </p:stCondLst>
                                        </p:cTn>
                                        <p:tgtEl>
                                          <p:spTgt spid="57"/>
                                        </p:tgtEl>
                                        <p:attrNameLst>
                                          <p:attrName>style.visibility</p:attrName>
                                        </p:attrNameLst>
                                      </p:cBhvr>
                                      <p:to>
                                        <p:strVal val="visible"/>
                                      </p:to>
                                    </p:set>
                                    <p:anim calcmode="lin" valueType="num">
                                      <p:cBhvr>
                                        <p:cTn id="50" dur="500" fill="hold"/>
                                        <p:tgtEl>
                                          <p:spTgt spid="57"/>
                                        </p:tgtEl>
                                        <p:attrNameLst>
                                          <p:attrName>ppt_w</p:attrName>
                                        </p:attrNameLst>
                                      </p:cBhvr>
                                      <p:tavLst>
                                        <p:tav tm="0">
                                          <p:val>
                                            <p:fltVal val="0"/>
                                          </p:val>
                                        </p:tav>
                                        <p:tav tm="100000">
                                          <p:val>
                                            <p:strVal val="#ppt_w"/>
                                          </p:val>
                                        </p:tav>
                                      </p:tavLst>
                                    </p:anim>
                                    <p:anim calcmode="lin" valueType="num">
                                      <p:cBhvr>
                                        <p:cTn id="51" dur="500" fill="hold"/>
                                        <p:tgtEl>
                                          <p:spTgt spid="57"/>
                                        </p:tgtEl>
                                        <p:attrNameLst>
                                          <p:attrName>ppt_h</p:attrName>
                                        </p:attrNameLst>
                                      </p:cBhvr>
                                      <p:tavLst>
                                        <p:tav tm="0">
                                          <p:val>
                                            <p:fltVal val="0"/>
                                          </p:val>
                                        </p:tav>
                                        <p:tav tm="100000">
                                          <p:val>
                                            <p:strVal val="#ppt_h"/>
                                          </p:val>
                                        </p:tav>
                                      </p:tavLst>
                                    </p:anim>
                                    <p:animEffect transition="in" filter="fade">
                                      <p:cBhvr>
                                        <p:cTn id="52" dur="500"/>
                                        <p:tgtEl>
                                          <p:spTgt spid="57"/>
                                        </p:tgtEl>
                                      </p:cBhvr>
                                    </p:animEffect>
                                  </p:childTnLst>
                                </p:cTn>
                              </p:par>
                            </p:childTnLst>
                          </p:cTn>
                        </p:par>
                        <p:par>
                          <p:cTn id="53" fill="hold">
                            <p:stCondLst>
                              <p:cond delay="3750"/>
                            </p:stCondLst>
                            <p:childTnLst>
                              <p:par>
                                <p:cTn id="54" presetID="53" presetClass="entr" presetSubtype="16"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p:cTn id="56" dur="500" fill="hold"/>
                                        <p:tgtEl>
                                          <p:spTgt spid="48"/>
                                        </p:tgtEl>
                                        <p:attrNameLst>
                                          <p:attrName>ppt_w</p:attrName>
                                        </p:attrNameLst>
                                      </p:cBhvr>
                                      <p:tavLst>
                                        <p:tav tm="0">
                                          <p:val>
                                            <p:fltVal val="0"/>
                                          </p:val>
                                        </p:tav>
                                        <p:tav tm="100000">
                                          <p:val>
                                            <p:strVal val="#ppt_w"/>
                                          </p:val>
                                        </p:tav>
                                      </p:tavLst>
                                    </p:anim>
                                    <p:anim calcmode="lin" valueType="num">
                                      <p:cBhvr>
                                        <p:cTn id="57" dur="500" fill="hold"/>
                                        <p:tgtEl>
                                          <p:spTgt spid="48"/>
                                        </p:tgtEl>
                                        <p:attrNameLst>
                                          <p:attrName>ppt_h</p:attrName>
                                        </p:attrNameLst>
                                      </p:cBhvr>
                                      <p:tavLst>
                                        <p:tav tm="0">
                                          <p:val>
                                            <p:fltVal val="0"/>
                                          </p:val>
                                        </p:tav>
                                        <p:tav tm="100000">
                                          <p:val>
                                            <p:strVal val="#ppt_h"/>
                                          </p:val>
                                        </p:tav>
                                      </p:tavLst>
                                    </p:anim>
                                    <p:animEffect transition="in" filter="fade">
                                      <p:cBhvr>
                                        <p:cTn id="58" dur="500"/>
                                        <p:tgtEl>
                                          <p:spTgt spid="48"/>
                                        </p:tgtEl>
                                      </p:cBhvr>
                                    </p:animEffect>
                                  </p:childTnLst>
                                </p:cTn>
                              </p:par>
                              <p:par>
                                <p:cTn id="59" presetID="53" presetClass="entr" presetSubtype="16" fill="hold" grpId="0" nodeType="withEffect">
                                  <p:stCondLst>
                                    <p:cond delay="250"/>
                                  </p:stCondLst>
                                  <p:childTnLst>
                                    <p:set>
                                      <p:cBhvr>
                                        <p:cTn id="60" dur="1" fill="hold">
                                          <p:stCondLst>
                                            <p:cond delay="0"/>
                                          </p:stCondLst>
                                        </p:cTn>
                                        <p:tgtEl>
                                          <p:spTgt spid="64"/>
                                        </p:tgtEl>
                                        <p:attrNameLst>
                                          <p:attrName>style.visibility</p:attrName>
                                        </p:attrNameLst>
                                      </p:cBhvr>
                                      <p:to>
                                        <p:strVal val="visible"/>
                                      </p:to>
                                    </p:set>
                                    <p:anim calcmode="lin" valueType="num">
                                      <p:cBhvr>
                                        <p:cTn id="61" dur="500" fill="hold"/>
                                        <p:tgtEl>
                                          <p:spTgt spid="64"/>
                                        </p:tgtEl>
                                        <p:attrNameLst>
                                          <p:attrName>ppt_w</p:attrName>
                                        </p:attrNameLst>
                                      </p:cBhvr>
                                      <p:tavLst>
                                        <p:tav tm="0">
                                          <p:val>
                                            <p:fltVal val="0"/>
                                          </p:val>
                                        </p:tav>
                                        <p:tav tm="100000">
                                          <p:val>
                                            <p:strVal val="#ppt_w"/>
                                          </p:val>
                                        </p:tav>
                                      </p:tavLst>
                                    </p:anim>
                                    <p:anim calcmode="lin" valueType="num">
                                      <p:cBhvr>
                                        <p:cTn id="62" dur="500" fill="hold"/>
                                        <p:tgtEl>
                                          <p:spTgt spid="64"/>
                                        </p:tgtEl>
                                        <p:attrNameLst>
                                          <p:attrName>ppt_h</p:attrName>
                                        </p:attrNameLst>
                                      </p:cBhvr>
                                      <p:tavLst>
                                        <p:tav tm="0">
                                          <p:val>
                                            <p:fltVal val="0"/>
                                          </p:val>
                                        </p:tav>
                                        <p:tav tm="100000">
                                          <p:val>
                                            <p:strVal val="#ppt_h"/>
                                          </p:val>
                                        </p:tav>
                                      </p:tavLst>
                                    </p:anim>
                                    <p:animEffect transition="in" filter="fade">
                                      <p:cBhvr>
                                        <p:cTn id="63" dur="500"/>
                                        <p:tgtEl>
                                          <p:spTgt spid="64"/>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79"/>
                                        </p:tgtEl>
                                        <p:attrNameLst>
                                          <p:attrName>style.visibility</p:attrName>
                                        </p:attrNameLst>
                                      </p:cBhvr>
                                      <p:to>
                                        <p:strVal val="visible"/>
                                      </p:to>
                                    </p:set>
                                    <p:anim calcmode="lin" valueType="num">
                                      <p:cBhvr>
                                        <p:cTn id="66" dur="500" fill="hold"/>
                                        <p:tgtEl>
                                          <p:spTgt spid="79"/>
                                        </p:tgtEl>
                                        <p:attrNameLst>
                                          <p:attrName>ppt_w</p:attrName>
                                        </p:attrNameLst>
                                      </p:cBhvr>
                                      <p:tavLst>
                                        <p:tav tm="0">
                                          <p:val>
                                            <p:fltVal val="0"/>
                                          </p:val>
                                        </p:tav>
                                        <p:tav tm="100000">
                                          <p:val>
                                            <p:strVal val="#ppt_w"/>
                                          </p:val>
                                        </p:tav>
                                      </p:tavLst>
                                    </p:anim>
                                    <p:anim calcmode="lin" valueType="num">
                                      <p:cBhvr>
                                        <p:cTn id="67" dur="500" fill="hold"/>
                                        <p:tgtEl>
                                          <p:spTgt spid="79"/>
                                        </p:tgtEl>
                                        <p:attrNameLst>
                                          <p:attrName>ppt_h</p:attrName>
                                        </p:attrNameLst>
                                      </p:cBhvr>
                                      <p:tavLst>
                                        <p:tav tm="0">
                                          <p:val>
                                            <p:fltVal val="0"/>
                                          </p:val>
                                        </p:tav>
                                        <p:tav tm="100000">
                                          <p:val>
                                            <p:strVal val="#ppt_h"/>
                                          </p:val>
                                        </p:tav>
                                      </p:tavLst>
                                    </p:anim>
                                    <p:animEffect transition="in" filter="fade">
                                      <p:cBhvr>
                                        <p:cTn id="68" dur="500"/>
                                        <p:tgtEl>
                                          <p:spTgt spid="79"/>
                                        </p:tgtEl>
                                      </p:cBhvr>
                                    </p:animEffect>
                                  </p:childTnLst>
                                </p:cTn>
                              </p:par>
                            </p:childTnLst>
                          </p:cTn>
                        </p:par>
                        <p:par>
                          <p:cTn id="69" fill="hold">
                            <p:stCondLst>
                              <p:cond delay="4750"/>
                            </p:stCondLst>
                            <p:childTnLst>
                              <p:par>
                                <p:cTn id="70" presetID="53" presetClass="entr" presetSubtype="16"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par>
                                <p:cTn id="75" presetID="53" presetClass="entr" presetSubtype="16" fill="hold" grpId="0" nodeType="withEffect">
                                  <p:stCondLst>
                                    <p:cond delay="250"/>
                                  </p:stCondLst>
                                  <p:childTnLst>
                                    <p:set>
                                      <p:cBhvr>
                                        <p:cTn id="76" dur="1" fill="hold">
                                          <p:stCondLst>
                                            <p:cond delay="0"/>
                                          </p:stCondLst>
                                        </p:cTn>
                                        <p:tgtEl>
                                          <p:spTgt spid="59"/>
                                        </p:tgtEl>
                                        <p:attrNameLst>
                                          <p:attrName>style.visibility</p:attrName>
                                        </p:attrNameLst>
                                      </p:cBhvr>
                                      <p:to>
                                        <p:strVal val="visible"/>
                                      </p:to>
                                    </p:set>
                                    <p:anim calcmode="lin" valueType="num">
                                      <p:cBhvr>
                                        <p:cTn id="77" dur="500" fill="hold"/>
                                        <p:tgtEl>
                                          <p:spTgt spid="59"/>
                                        </p:tgtEl>
                                        <p:attrNameLst>
                                          <p:attrName>ppt_w</p:attrName>
                                        </p:attrNameLst>
                                      </p:cBhvr>
                                      <p:tavLst>
                                        <p:tav tm="0">
                                          <p:val>
                                            <p:fltVal val="0"/>
                                          </p:val>
                                        </p:tav>
                                        <p:tav tm="100000">
                                          <p:val>
                                            <p:strVal val="#ppt_w"/>
                                          </p:val>
                                        </p:tav>
                                      </p:tavLst>
                                    </p:anim>
                                    <p:anim calcmode="lin" valueType="num">
                                      <p:cBhvr>
                                        <p:cTn id="78" dur="500" fill="hold"/>
                                        <p:tgtEl>
                                          <p:spTgt spid="59"/>
                                        </p:tgtEl>
                                        <p:attrNameLst>
                                          <p:attrName>ppt_h</p:attrName>
                                        </p:attrNameLst>
                                      </p:cBhvr>
                                      <p:tavLst>
                                        <p:tav tm="0">
                                          <p:val>
                                            <p:fltVal val="0"/>
                                          </p:val>
                                        </p:tav>
                                        <p:tav tm="100000">
                                          <p:val>
                                            <p:strVal val="#ppt_h"/>
                                          </p:val>
                                        </p:tav>
                                      </p:tavLst>
                                    </p:anim>
                                    <p:animEffect transition="in" filter="fade">
                                      <p:cBhvr>
                                        <p:cTn id="79" dur="500"/>
                                        <p:tgtEl>
                                          <p:spTgt spid="59"/>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80"/>
                                        </p:tgtEl>
                                        <p:attrNameLst>
                                          <p:attrName>style.visibility</p:attrName>
                                        </p:attrNameLst>
                                      </p:cBhvr>
                                      <p:to>
                                        <p:strVal val="visible"/>
                                      </p:to>
                                    </p:set>
                                    <p:anim calcmode="lin" valueType="num">
                                      <p:cBhvr>
                                        <p:cTn id="82" dur="500" fill="hold"/>
                                        <p:tgtEl>
                                          <p:spTgt spid="80"/>
                                        </p:tgtEl>
                                        <p:attrNameLst>
                                          <p:attrName>ppt_w</p:attrName>
                                        </p:attrNameLst>
                                      </p:cBhvr>
                                      <p:tavLst>
                                        <p:tav tm="0">
                                          <p:val>
                                            <p:fltVal val="0"/>
                                          </p:val>
                                        </p:tav>
                                        <p:tav tm="100000">
                                          <p:val>
                                            <p:strVal val="#ppt_w"/>
                                          </p:val>
                                        </p:tav>
                                      </p:tavLst>
                                    </p:anim>
                                    <p:anim calcmode="lin" valueType="num">
                                      <p:cBhvr>
                                        <p:cTn id="83" dur="500" fill="hold"/>
                                        <p:tgtEl>
                                          <p:spTgt spid="80"/>
                                        </p:tgtEl>
                                        <p:attrNameLst>
                                          <p:attrName>ppt_h</p:attrName>
                                        </p:attrNameLst>
                                      </p:cBhvr>
                                      <p:tavLst>
                                        <p:tav tm="0">
                                          <p:val>
                                            <p:fltVal val="0"/>
                                          </p:val>
                                        </p:tav>
                                        <p:tav tm="100000">
                                          <p:val>
                                            <p:strVal val="#ppt_h"/>
                                          </p:val>
                                        </p:tav>
                                      </p:tavLst>
                                    </p:anim>
                                    <p:animEffect transition="in" filter="fade">
                                      <p:cBhvr>
                                        <p:cTn id="84" dur="500"/>
                                        <p:tgtEl>
                                          <p:spTgt spid="80"/>
                                        </p:tgtEl>
                                      </p:cBhvr>
                                    </p:animEffect>
                                  </p:childTnLst>
                                </p:cTn>
                              </p:par>
                              <p:par>
                                <p:cTn id="85" presetID="23" presetClass="entr" presetSubtype="528" fill="hold" grpId="0" nodeType="withEffect">
                                  <p:stCondLst>
                                    <p:cond delay="250"/>
                                  </p:stCondLst>
                                  <p:childTnLst>
                                    <p:set>
                                      <p:cBhvr>
                                        <p:cTn id="86" dur="1" fill="hold">
                                          <p:stCondLst>
                                            <p:cond delay="0"/>
                                          </p:stCondLst>
                                        </p:cTn>
                                        <p:tgtEl>
                                          <p:spTgt spid="47"/>
                                        </p:tgtEl>
                                        <p:attrNameLst>
                                          <p:attrName>style.visibility</p:attrName>
                                        </p:attrNameLst>
                                      </p:cBhvr>
                                      <p:to>
                                        <p:strVal val="visible"/>
                                      </p:to>
                                    </p:set>
                                    <p:anim calcmode="lin" valueType="num">
                                      <p:cBhvr>
                                        <p:cTn id="87" dur="500" fill="hold"/>
                                        <p:tgtEl>
                                          <p:spTgt spid="47"/>
                                        </p:tgtEl>
                                        <p:attrNameLst>
                                          <p:attrName>ppt_w</p:attrName>
                                        </p:attrNameLst>
                                      </p:cBhvr>
                                      <p:tavLst>
                                        <p:tav tm="0">
                                          <p:val>
                                            <p:fltVal val="0"/>
                                          </p:val>
                                        </p:tav>
                                        <p:tav tm="100000">
                                          <p:val>
                                            <p:strVal val="#ppt_w"/>
                                          </p:val>
                                        </p:tav>
                                      </p:tavLst>
                                    </p:anim>
                                    <p:anim calcmode="lin" valueType="num">
                                      <p:cBhvr>
                                        <p:cTn id="88" dur="500" fill="hold"/>
                                        <p:tgtEl>
                                          <p:spTgt spid="47"/>
                                        </p:tgtEl>
                                        <p:attrNameLst>
                                          <p:attrName>ppt_h</p:attrName>
                                        </p:attrNameLst>
                                      </p:cBhvr>
                                      <p:tavLst>
                                        <p:tav tm="0">
                                          <p:val>
                                            <p:fltVal val="0"/>
                                          </p:val>
                                        </p:tav>
                                        <p:tav tm="100000">
                                          <p:val>
                                            <p:strVal val="#ppt_h"/>
                                          </p:val>
                                        </p:tav>
                                      </p:tavLst>
                                    </p:anim>
                                    <p:anim calcmode="lin" valueType="num">
                                      <p:cBhvr>
                                        <p:cTn id="89" dur="500" fill="hold"/>
                                        <p:tgtEl>
                                          <p:spTgt spid="47"/>
                                        </p:tgtEl>
                                        <p:attrNameLst>
                                          <p:attrName>ppt_x</p:attrName>
                                        </p:attrNameLst>
                                      </p:cBhvr>
                                      <p:tavLst>
                                        <p:tav tm="0">
                                          <p:val>
                                            <p:fltVal val="0.5"/>
                                          </p:val>
                                        </p:tav>
                                        <p:tav tm="100000">
                                          <p:val>
                                            <p:strVal val="#ppt_x"/>
                                          </p:val>
                                        </p:tav>
                                      </p:tavLst>
                                    </p:anim>
                                    <p:anim calcmode="lin" valueType="num">
                                      <p:cBhvr>
                                        <p:cTn id="90" dur="500" fill="hold"/>
                                        <p:tgtEl>
                                          <p:spTgt spid="47"/>
                                        </p:tgtEl>
                                        <p:attrNameLst>
                                          <p:attrName>ppt_y</p:attrName>
                                        </p:attrNameLst>
                                      </p:cBhvr>
                                      <p:tavLst>
                                        <p:tav tm="0">
                                          <p:val>
                                            <p:fltVal val="0.5"/>
                                          </p:val>
                                        </p:tav>
                                        <p:tav tm="100000">
                                          <p:val>
                                            <p:strVal val="#ppt_y"/>
                                          </p:val>
                                        </p:tav>
                                      </p:tavLst>
                                    </p:anim>
                                  </p:childTnLst>
                                </p:cTn>
                              </p:par>
                            </p:childTnLst>
                          </p:cTn>
                        </p:par>
                        <p:par>
                          <p:cTn id="91" fill="hold">
                            <p:stCondLst>
                              <p:cond delay="5750"/>
                            </p:stCondLst>
                            <p:childTnLst>
                              <p:par>
                                <p:cTn id="92" presetID="53" presetClass="entr" presetSubtype="16" fill="hold" grpId="0" nodeType="afterEffect">
                                  <p:stCondLst>
                                    <p:cond delay="0"/>
                                  </p:stCondLst>
                                  <p:childTnLst>
                                    <p:set>
                                      <p:cBhvr>
                                        <p:cTn id="93" dur="1" fill="hold">
                                          <p:stCondLst>
                                            <p:cond delay="0"/>
                                          </p:stCondLst>
                                        </p:cTn>
                                        <p:tgtEl>
                                          <p:spTgt spid="49"/>
                                        </p:tgtEl>
                                        <p:attrNameLst>
                                          <p:attrName>style.visibility</p:attrName>
                                        </p:attrNameLst>
                                      </p:cBhvr>
                                      <p:to>
                                        <p:strVal val="visible"/>
                                      </p:to>
                                    </p:set>
                                    <p:anim calcmode="lin" valueType="num">
                                      <p:cBhvr>
                                        <p:cTn id="94" dur="500" fill="hold"/>
                                        <p:tgtEl>
                                          <p:spTgt spid="49"/>
                                        </p:tgtEl>
                                        <p:attrNameLst>
                                          <p:attrName>ppt_w</p:attrName>
                                        </p:attrNameLst>
                                      </p:cBhvr>
                                      <p:tavLst>
                                        <p:tav tm="0">
                                          <p:val>
                                            <p:fltVal val="0"/>
                                          </p:val>
                                        </p:tav>
                                        <p:tav tm="100000">
                                          <p:val>
                                            <p:strVal val="#ppt_w"/>
                                          </p:val>
                                        </p:tav>
                                      </p:tavLst>
                                    </p:anim>
                                    <p:anim calcmode="lin" valueType="num">
                                      <p:cBhvr>
                                        <p:cTn id="95" dur="500" fill="hold"/>
                                        <p:tgtEl>
                                          <p:spTgt spid="49"/>
                                        </p:tgtEl>
                                        <p:attrNameLst>
                                          <p:attrName>ppt_h</p:attrName>
                                        </p:attrNameLst>
                                      </p:cBhvr>
                                      <p:tavLst>
                                        <p:tav tm="0">
                                          <p:val>
                                            <p:fltVal val="0"/>
                                          </p:val>
                                        </p:tav>
                                        <p:tav tm="100000">
                                          <p:val>
                                            <p:strVal val="#ppt_h"/>
                                          </p:val>
                                        </p:tav>
                                      </p:tavLst>
                                    </p:anim>
                                    <p:animEffect transition="in" filter="fade">
                                      <p:cBhvr>
                                        <p:cTn id="96" dur="500"/>
                                        <p:tgtEl>
                                          <p:spTgt spid="49"/>
                                        </p:tgtEl>
                                      </p:cBhvr>
                                    </p:animEffect>
                                  </p:childTnLst>
                                </p:cTn>
                              </p:par>
                              <p:par>
                                <p:cTn id="97" presetID="53" presetClass="entr" presetSubtype="16" fill="hold" grpId="0" nodeType="withEffect">
                                  <p:stCondLst>
                                    <p:cond delay="250"/>
                                  </p:stCondLst>
                                  <p:childTnLst>
                                    <p:set>
                                      <p:cBhvr>
                                        <p:cTn id="98" dur="1" fill="hold">
                                          <p:stCondLst>
                                            <p:cond delay="0"/>
                                          </p:stCondLst>
                                        </p:cTn>
                                        <p:tgtEl>
                                          <p:spTgt spid="36"/>
                                        </p:tgtEl>
                                        <p:attrNameLst>
                                          <p:attrName>style.visibility</p:attrName>
                                        </p:attrNameLst>
                                      </p:cBhvr>
                                      <p:to>
                                        <p:strVal val="visible"/>
                                      </p:to>
                                    </p:set>
                                    <p:anim calcmode="lin" valueType="num">
                                      <p:cBhvr>
                                        <p:cTn id="99" dur="500" fill="hold"/>
                                        <p:tgtEl>
                                          <p:spTgt spid="36"/>
                                        </p:tgtEl>
                                        <p:attrNameLst>
                                          <p:attrName>ppt_w</p:attrName>
                                        </p:attrNameLst>
                                      </p:cBhvr>
                                      <p:tavLst>
                                        <p:tav tm="0">
                                          <p:val>
                                            <p:fltVal val="0"/>
                                          </p:val>
                                        </p:tav>
                                        <p:tav tm="100000">
                                          <p:val>
                                            <p:strVal val="#ppt_w"/>
                                          </p:val>
                                        </p:tav>
                                      </p:tavLst>
                                    </p:anim>
                                    <p:anim calcmode="lin" valueType="num">
                                      <p:cBhvr>
                                        <p:cTn id="100" dur="500" fill="hold"/>
                                        <p:tgtEl>
                                          <p:spTgt spid="36"/>
                                        </p:tgtEl>
                                        <p:attrNameLst>
                                          <p:attrName>ppt_h</p:attrName>
                                        </p:attrNameLst>
                                      </p:cBhvr>
                                      <p:tavLst>
                                        <p:tav tm="0">
                                          <p:val>
                                            <p:fltVal val="0"/>
                                          </p:val>
                                        </p:tav>
                                        <p:tav tm="100000">
                                          <p:val>
                                            <p:strVal val="#ppt_h"/>
                                          </p:val>
                                        </p:tav>
                                      </p:tavLst>
                                    </p:anim>
                                    <p:animEffect transition="in" filter="fade">
                                      <p:cBhvr>
                                        <p:cTn id="101" dur="500"/>
                                        <p:tgtEl>
                                          <p:spTgt spid="36"/>
                                        </p:tgtEl>
                                      </p:cBhvr>
                                    </p:animEffect>
                                  </p:childTnLst>
                                </p:cTn>
                              </p:par>
                            </p:childTnLst>
                          </p:cTn>
                        </p:par>
                        <p:par>
                          <p:cTn id="102" fill="hold">
                            <p:stCondLst>
                              <p:cond delay="6500"/>
                            </p:stCondLst>
                            <p:childTnLst>
                              <p:par>
                                <p:cTn id="103" presetID="22" presetClass="entr" presetSubtype="8" fill="hold" grpId="0" nodeType="afterEffect">
                                  <p:stCondLst>
                                    <p:cond delay="0"/>
                                  </p:stCondLst>
                                  <p:childTnLst>
                                    <p:set>
                                      <p:cBhvr>
                                        <p:cTn id="104" dur="1" fill="hold">
                                          <p:stCondLst>
                                            <p:cond delay="0"/>
                                          </p:stCondLst>
                                        </p:cTn>
                                        <p:tgtEl>
                                          <p:spTgt spid="65"/>
                                        </p:tgtEl>
                                        <p:attrNameLst>
                                          <p:attrName>style.visibility</p:attrName>
                                        </p:attrNameLst>
                                      </p:cBhvr>
                                      <p:to>
                                        <p:strVal val="visible"/>
                                      </p:to>
                                    </p:set>
                                    <p:animEffect transition="in" filter="wipe(left)">
                                      <p:cBhvr>
                                        <p:cTn id="105" dur="500"/>
                                        <p:tgtEl>
                                          <p:spTgt spid="65"/>
                                        </p:tgtEl>
                                      </p:cBhvr>
                                    </p:animEffect>
                                  </p:childTnLst>
                                </p:cTn>
                              </p:par>
                            </p:childTnLst>
                          </p:cTn>
                        </p:par>
                        <p:par>
                          <p:cTn id="106" fill="hold">
                            <p:stCondLst>
                              <p:cond delay="7000"/>
                            </p:stCondLst>
                            <p:childTnLst>
                              <p:par>
                                <p:cTn id="107" presetID="53" presetClass="entr" presetSubtype="16" fill="hold" grpId="0" nodeType="afterEffect">
                                  <p:stCondLst>
                                    <p:cond delay="0"/>
                                  </p:stCondLst>
                                  <p:childTnLst>
                                    <p:set>
                                      <p:cBhvr>
                                        <p:cTn id="108" dur="1" fill="hold">
                                          <p:stCondLst>
                                            <p:cond delay="0"/>
                                          </p:stCondLst>
                                        </p:cTn>
                                        <p:tgtEl>
                                          <p:spTgt spid="58"/>
                                        </p:tgtEl>
                                        <p:attrNameLst>
                                          <p:attrName>style.visibility</p:attrName>
                                        </p:attrNameLst>
                                      </p:cBhvr>
                                      <p:to>
                                        <p:strVal val="visible"/>
                                      </p:to>
                                    </p:set>
                                    <p:anim calcmode="lin" valueType="num">
                                      <p:cBhvr>
                                        <p:cTn id="109" dur="500" fill="hold"/>
                                        <p:tgtEl>
                                          <p:spTgt spid="58"/>
                                        </p:tgtEl>
                                        <p:attrNameLst>
                                          <p:attrName>ppt_w</p:attrName>
                                        </p:attrNameLst>
                                      </p:cBhvr>
                                      <p:tavLst>
                                        <p:tav tm="0">
                                          <p:val>
                                            <p:fltVal val="0"/>
                                          </p:val>
                                        </p:tav>
                                        <p:tav tm="100000">
                                          <p:val>
                                            <p:strVal val="#ppt_w"/>
                                          </p:val>
                                        </p:tav>
                                      </p:tavLst>
                                    </p:anim>
                                    <p:anim calcmode="lin" valueType="num">
                                      <p:cBhvr>
                                        <p:cTn id="110" dur="500" fill="hold"/>
                                        <p:tgtEl>
                                          <p:spTgt spid="58"/>
                                        </p:tgtEl>
                                        <p:attrNameLst>
                                          <p:attrName>ppt_h</p:attrName>
                                        </p:attrNameLst>
                                      </p:cBhvr>
                                      <p:tavLst>
                                        <p:tav tm="0">
                                          <p:val>
                                            <p:fltVal val="0"/>
                                          </p:val>
                                        </p:tav>
                                        <p:tav tm="100000">
                                          <p:val>
                                            <p:strVal val="#ppt_h"/>
                                          </p:val>
                                        </p:tav>
                                      </p:tavLst>
                                    </p:anim>
                                    <p:animEffect transition="in" filter="fade">
                                      <p:cBhvr>
                                        <p:cTn id="111" dur="500"/>
                                        <p:tgtEl>
                                          <p:spTgt spid="58"/>
                                        </p:tgtEl>
                                      </p:cBhvr>
                                    </p:animEffect>
                                  </p:childTnLst>
                                </p:cTn>
                              </p:par>
                              <p:par>
                                <p:cTn id="112" presetID="53" presetClass="entr" presetSubtype="16" fill="hold" grpId="0" nodeType="withEffect">
                                  <p:stCondLst>
                                    <p:cond delay="250"/>
                                  </p:stCondLst>
                                  <p:childTnLst>
                                    <p:set>
                                      <p:cBhvr>
                                        <p:cTn id="113" dur="1" fill="hold">
                                          <p:stCondLst>
                                            <p:cond delay="0"/>
                                          </p:stCondLst>
                                        </p:cTn>
                                        <p:tgtEl>
                                          <p:spTgt spid="70"/>
                                        </p:tgtEl>
                                        <p:attrNameLst>
                                          <p:attrName>style.visibility</p:attrName>
                                        </p:attrNameLst>
                                      </p:cBhvr>
                                      <p:to>
                                        <p:strVal val="visible"/>
                                      </p:to>
                                    </p:set>
                                    <p:anim calcmode="lin" valueType="num">
                                      <p:cBhvr>
                                        <p:cTn id="114" dur="500" fill="hold"/>
                                        <p:tgtEl>
                                          <p:spTgt spid="70"/>
                                        </p:tgtEl>
                                        <p:attrNameLst>
                                          <p:attrName>ppt_w</p:attrName>
                                        </p:attrNameLst>
                                      </p:cBhvr>
                                      <p:tavLst>
                                        <p:tav tm="0">
                                          <p:val>
                                            <p:fltVal val="0"/>
                                          </p:val>
                                        </p:tav>
                                        <p:tav tm="100000">
                                          <p:val>
                                            <p:strVal val="#ppt_w"/>
                                          </p:val>
                                        </p:tav>
                                      </p:tavLst>
                                    </p:anim>
                                    <p:anim calcmode="lin" valueType="num">
                                      <p:cBhvr>
                                        <p:cTn id="115" dur="500" fill="hold"/>
                                        <p:tgtEl>
                                          <p:spTgt spid="70"/>
                                        </p:tgtEl>
                                        <p:attrNameLst>
                                          <p:attrName>ppt_h</p:attrName>
                                        </p:attrNameLst>
                                      </p:cBhvr>
                                      <p:tavLst>
                                        <p:tav tm="0">
                                          <p:val>
                                            <p:fltVal val="0"/>
                                          </p:val>
                                        </p:tav>
                                        <p:tav tm="100000">
                                          <p:val>
                                            <p:strVal val="#ppt_h"/>
                                          </p:val>
                                        </p:tav>
                                      </p:tavLst>
                                    </p:anim>
                                    <p:animEffect transition="in" filter="fade">
                                      <p:cBhvr>
                                        <p:cTn id="116" dur="500"/>
                                        <p:tgtEl>
                                          <p:spTgt spid="70"/>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81"/>
                                        </p:tgtEl>
                                        <p:attrNameLst>
                                          <p:attrName>style.visibility</p:attrName>
                                        </p:attrNameLst>
                                      </p:cBhvr>
                                      <p:to>
                                        <p:strVal val="visible"/>
                                      </p:to>
                                    </p:set>
                                    <p:anim calcmode="lin" valueType="num">
                                      <p:cBhvr>
                                        <p:cTn id="119" dur="500" fill="hold"/>
                                        <p:tgtEl>
                                          <p:spTgt spid="81"/>
                                        </p:tgtEl>
                                        <p:attrNameLst>
                                          <p:attrName>ppt_w</p:attrName>
                                        </p:attrNameLst>
                                      </p:cBhvr>
                                      <p:tavLst>
                                        <p:tav tm="0">
                                          <p:val>
                                            <p:fltVal val="0"/>
                                          </p:val>
                                        </p:tav>
                                        <p:tav tm="100000">
                                          <p:val>
                                            <p:strVal val="#ppt_w"/>
                                          </p:val>
                                        </p:tav>
                                      </p:tavLst>
                                    </p:anim>
                                    <p:anim calcmode="lin" valueType="num">
                                      <p:cBhvr>
                                        <p:cTn id="120" dur="500" fill="hold"/>
                                        <p:tgtEl>
                                          <p:spTgt spid="81"/>
                                        </p:tgtEl>
                                        <p:attrNameLst>
                                          <p:attrName>ppt_h</p:attrName>
                                        </p:attrNameLst>
                                      </p:cBhvr>
                                      <p:tavLst>
                                        <p:tav tm="0">
                                          <p:val>
                                            <p:fltVal val="0"/>
                                          </p:val>
                                        </p:tav>
                                        <p:tav tm="100000">
                                          <p:val>
                                            <p:strVal val="#ppt_h"/>
                                          </p:val>
                                        </p:tav>
                                      </p:tavLst>
                                    </p:anim>
                                    <p:animEffect transition="in" filter="fade">
                                      <p:cBhvr>
                                        <p:cTn id="121" dur="500"/>
                                        <p:tgtEl>
                                          <p:spTgt spid="81"/>
                                        </p:tgtEl>
                                      </p:cBhvr>
                                    </p:animEffect>
                                  </p:childTnLst>
                                </p:cTn>
                              </p:par>
                            </p:childTnLst>
                          </p:cTn>
                        </p:par>
                        <p:par>
                          <p:cTn id="122" fill="hold">
                            <p:stCondLst>
                              <p:cond delay="8000"/>
                            </p:stCondLst>
                            <p:childTnLst>
                              <p:par>
                                <p:cTn id="123" presetID="53" presetClass="entr" presetSubtype="16" fill="hold" grpId="0" nodeType="afterEffect">
                                  <p:stCondLst>
                                    <p:cond delay="0"/>
                                  </p:stCondLst>
                                  <p:childTnLst>
                                    <p:set>
                                      <p:cBhvr>
                                        <p:cTn id="124" dur="1" fill="hold">
                                          <p:stCondLst>
                                            <p:cond delay="0"/>
                                          </p:stCondLst>
                                        </p:cTn>
                                        <p:tgtEl>
                                          <p:spTgt spid="53"/>
                                        </p:tgtEl>
                                        <p:attrNameLst>
                                          <p:attrName>style.visibility</p:attrName>
                                        </p:attrNameLst>
                                      </p:cBhvr>
                                      <p:to>
                                        <p:strVal val="visible"/>
                                      </p:to>
                                    </p:set>
                                    <p:anim calcmode="lin" valueType="num">
                                      <p:cBhvr>
                                        <p:cTn id="125" dur="500" fill="hold"/>
                                        <p:tgtEl>
                                          <p:spTgt spid="53"/>
                                        </p:tgtEl>
                                        <p:attrNameLst>
                                          <p:attrName>ppt_w</p:attrName>
                                        </p:attrNameLst>
                                      </p:cBhvr>
                                      <p:tavLst>
                                        <p:tav tm="0">
                                          <p:val>
                                            <p:fltVal val="0"/>
                                          </p:val>
                                        </p:tav>
                                        <p:tav tm="100000">
                                          <p:val>
                                            <p:strVal val="#ppt_w"/>
                                          </p:val>
                                        </p:tav>
                                      </p:tavLst>
                                    </p:anim>
                                    <p:anim calcmode="lin" valueType="num">
                                      <p:cBhvr>
                                        <p:cTn id="126" dur="500" fill="hold"/>
                                        <p:tgtEl>
                                          <p:spTgt spid="53"/>
                                        </p:tgtEl>
                                        <p:attrNameLst>
                                          <p:attrName>ppt_h</p:attrName>
                                        </p:attrNameLst>
                                      </p:cBhvr>
                                      <p:tavLst>
                                        <p:tav tm="0">
                                          <p:val>
                                            <p:fltVal val="0"/>
                                          </p:val>
                                        </p:tav>
                                        <p:tav tm="100000">
                                          <p:val>
                                            <p:strVal val="#ppt_h"/>
                                          </p:val>
                                        </p:tav>
                                      </p:tavLst>
                                    </p:anim>
                                    <p:animEffect transition="in" filter="fade">
                                      <p:cBhvr>
                                        <p:cTn id="127" dur="500"/>
                                        <p:tgtEl>
                                          <p:spTgt spid="53"/>
                                        </p:tgtEl>
                                      </p:cBhvr>
                                    </p:animEffect>
                                  </p:childTnLst>
                                </p:cTn>
                              </p:par>
                              <p:par>
                                <p:cTn id="128" presetID="53" presetClass="entr" presetSubtype="16" fill="hold" grpId="0" nodeType="withEffect">
                                  <p:stCondLst>
                                    <p:cond delay="250"/>
                                  </p:stCondLst>
                                  <p:childTnLst>
                                    <p:set>
                                      <p:cBhvr>
                                        <p:cTn id="129" dur="1" fill="hold">
                                          <p:stCondLst>
                                            <p:cond delay="0"/>
                                          </p:stCondLst>
                                        </p:cTn>
                                        <p:tgtEl>
                                          <p:spTgt spid="71"/>
                                        </p:tgtEl>
                                        <p:attrNameLst>
                                          <p:attrName>style.visibility</p:attrName>
                                        </p:attrNameLst>
                                      </p:cBhvr>
                                      <p:to>
                                        <p:strVal val="visible"/>
                                      </p:to>
                                    </p:set>
                                    <p:anim calcmode="lin" valueType="num">
                                      <p:cBhvr>
                                        <p:cTn id="130" dur="500" fill="hold"/>
                                        <p:tgtEl>
                                          <p:spTgt spid="71"/>
                                        </p:tgtEl>
                                        <p:attrNameLst>
                                          <p:attrName>ppt_w</p:attrName>
                                        </p:attrNameLst>
                                      </p:cBhvr>
                                      <p:tavLst>
                                        <p:tav tm="0">
                                          <p:val>
                                            <p:fltVal val="0"/>
                                          </p:val>
                                        </p:tav>
                                        <p:tav tm="100000">
                                          <p:val>
                                            <p:strVal val="#ppt_w"/>
                                          </p:val>
                                        </p:tav>
                                      </p:tavLst>
                                    </p:anim>
                                    <p:anim calcmode="lin" valueType="num">
                                      <p:cBhvr>
                                        <p:cTn id="131" dur="500" fill="hold"/>
                                        <p:tgtEl>
                                          <p:spTgt spid="71"/>
                                        </p:tgtEl>
                                        <p:attrNameLst>
                                          <p:attrName>ppt_h</p:attrName>
                                        </p:attrNameLst>
                                      </p:cBhvr>
                                      <p:tavLst>
                                        <p:tav tm="0">
                                          <p:val>
                                            <p:fltVal val="0"/>
                                          </p:val>
                                        </p:tav>
                                        <p:tav tm="100000">
                                          <p:val>
                                            <p:strVal val="#ppt_h"/>
                                          </p:val>
                                        </p:tav>
                                      </p:tavLst>
                                    </p:anim>
                                    <p:animEffect transition="in" filter="fade">
                                      <p:cBhvr>
                                        <p:cTn id="13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8" grpId="0" animBg="1"/>
      <p:bldP spid="64" grpId="0" animBg="1"/>
      <p:bldP spid="47" grpId="0" animBg="1"/>
      <p:bldP spid="49" grpId="0" animBg="1"/>
      <p:bldP spid="55" grpId="0" animBg="1"/>
      <p:bldP spid="54" grpId="0" animBg="1"/>
      <p:bldP spid="63" grpId="0" animBg="1"/>
      <p:bldP spid="10" grpId="0" animBg="1"/>
      <p:bldP spid="59" grpId="0" animBg="1"/>
      <p:bldP spid="65" grpId="0"/>
      <p:bldP spid="66" grpId="0"/>
      <p:bldP spid="58" grpId="0" animBg="1"/>
      <p:bldP spid="70" grpId="0" animBg="1"/>
      <p:bldP spid="53" grpId="0" animBg="1"/>
      <p:bldP spid="71" grpId="0" animBg="1"/>
      <p:bldP spid="36" grpId="0" animBg="1"/>
      <p:bldP spid="79" grpId="0" animBg="1"/>
      <p:bldP spid="80" grpId="0" animBg="1"/>
      <p:bldP spid="81" grpId="0"/>
      <p:bldP spid="9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Freeform 14"/>
          <p:cNvSpPr/>
          <p:nvPr/>
        </p:nvSpPr>
        <p:spPr>
          <a:xfrm>
            <a:off x="841136" y="0"/>
            <a:ext cx="10509730" cy="6858000"/>
          </a:xfrm>
          <a:custGeom>
            <a:avLst/>
            <a:gdLst>
              <a:gd name="connsiteX0" fmla="*/ 6858000 w 21019459"/>
              <a:gd name="connsiteY0" fmla="*/ 0 h 13716000"/>
              <a:gd name="connsiteX1" fmla="*/ 14161459 w 21019459"/>
              <a:gd name="connsiteY1" fmla="*/ 0 h 13716000"/>
              <a:gd name="connsiteX2" fmla="*/ 21019459 w 21019459"/>
              <a:gd name="connsiteY2" fmla="*/ 6858000 h 13716000"/>
              <a:gd name="connsiteX3" fmla="*/ 14161459 w 21019459"/>
              <a:gd name="connsiteY3" fmla="*/ 13716000 h 13716000"/>
              <a:gd name="connsiteX4" fmla="*/ 6857999 w 21019459"/>
              <a:gd name="connsiteY4" fmla="*/ 13716000 h 13716000"/>
              <a:gd name="connsiteX5" fmla="*/ 0 w 21019459"/>
              <a:gd name="connsiteY5" fmla="*/ 6858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19459" h="13716000">
                <a:moveTo>
                  <a:pt x="6858000" y="0"/>
                </a:moveTo>
                <a:lnTo>
                  <a:pt x="14161459" y="0"/>
                </a:lnTo>
                <a:lnTo>
                  <a:pt x="21019459" y="6858000"/>
                </a:lnTo>
                <a:lnTo>
                  <a:pt x="14161459" y="13716000"/>
                </a:lnTo>
                <a:lnTo>
                  <a:pt x="6857999" y="13716000"/>
                </a:lnTo>
                <a:lnTo>
                  <a:pt x="0" y="6858000"/>
                </a:lnTo>
                <a:close/>
              </a:path>
            </a:pathLst>
          </a:custGeom>
          <a:solidFill>
            <a:srgbClr val="1C1C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5" name="Freeform 28"/>
          <p:cNvSpPr/>
          <p:nvPr/>
        </p:nvSpPr>
        <p:spPr>
          <a:xfrm rot="18900000">
            <a:off x="2212943" y="-454057"/>
            <a:ext cx="7766114" cy="7766114"/>
          </a:xfrm>
          <a:custGeom>
            <a:avLst/>
            <a:gdLst>
              <a:gd name="connsiteX0" fmla="*/ 10032394 w 15532228"/>
              <a:gd name="connsiteY0" fmla="*/ 1 h 15532228"/>
              <a:gd name="connsiteX1" fmla="*/ 15532228 w 15532228"/>
              <a:gd name="connsiteY1" fmla="*/ 5499834 h 15532228"/>
              <a:gd name="connsiteX2" fmla="*/ 15532228 w 15532228"/>
              <a:gd name="connsiteY2" fmla="*/ 15532228 h 15532228"/>
              <a:gd name="connsiteX3" fmla="*/ 5458119 w 15532228"/>
              <a:gd name="connsiteY3" fmla="*/ 15532228 h 15532228"/>
              <a:gd name="connsiteX4" fmla="*/ 0 w 15532228"/>
              <a:gd name="connsiteY4" fmla="*/ 10074109 h 15532228"/>
              <a:gd name="connsiteX5" fmla="*/ 0 w 15532228"/>
              <a:gd name="connsiteY5" fmla="*/ 0 h 15532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32228" h="15532228">
                <a:moveTo>
                  <a:pt x="10032394" y="1"/>
                </a:moveTo>
                <a:lnTo>
                  <a:pt x="15532228" y="5499834"/>
                </a:lnTo>
                <a:lnTo>
                  <a:pt x="15532228" y="15532228"/>
                </a:lnTo>
                <a:lnTo>
                  <a:pt x="5458119" y="15532228"/>
                </a:lnTo>
                <a:lnTo>
                  <a:pt x="0" y="10074109"/>
                </a:lnTo>
                <a:lnTo>
                  <a:pt x="0" y="0"/>
                </a:lnTo>
                <a:close/>
              </a:path>
            </a:pathLst>
          </a:custGeom>
          <a:noFill/>
          <a:ln w="381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 name="文本框 6"/>
          <p:cNvSpPr txBox="1"/>
          <p:nvPr/>
        </p:nvSpPr>
        <p:spPr>
          <a:xfrm>
            <a:off x="3204833" y="3425753"/>
            <a:ext cx="5782352"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solidFill>
                <a:effectLst/>
                <a:uLnTx/>
                <a:uFillTx/>
                <a:latin typeface="Agency FB" panose="020B0503020202020204" pitchFamily="34" charset="0"/>
              </a:rPr>
              <a:t>THIS CALLED THE MAZE THIS CALLED THE MAZE</a:t>
            </a:r>
            <a:endParaRPr kumimoji="0" lang="zh-CN" altLang="en-US" sz="2800" b="1" i="0" u="none" strike="noStrike" kern="0" cap="none" spc="0" normalizeH="0" baseline="0" noProof="0" dirty="0">
              <a:ln>
                <a:noFill/>
              </a:ln>
              <a:solidFill>
                <a:schemeClr val="bg1"/>
              </a:solidFill>
              <a:effectLst/>
              <a:uLnTx/>
              <a:uFillTx/>
              <a:latin typeface="Agency FB" panose="020B0503020202020204" pitchFamily="34" charset="0"/>
            </a:endParaRPr>
          </a:p>
        </p:txBody>
      </p:sp>
      <p:cxnSp>
        <p:nvCxnSpPr>
          <p:cNvPr id="8" name="直接连接符 7"/>
          <p:cNvCxnSpPr/>
          <p:nvPr/>
        </p:nvCxnSpPr>
        <p:spPr>
          <a:xfrm>
            <a:off x="3371850" y="3961895"/>
            <a:ext cx="5473700" cy="0"/>
          </a:xfrm>
          <a:prstGeom prst="line">
            <a:avLst/>
          </a:prstGeom>
          <a:ln w="19050">
            <a:solidFill>
              <a:srgbClr val="F2BB61">
                <a:alpha val="49000"/>
              </a:srgb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300731" y="4017732"/>
            <a:ext cx="7590539" cy="27699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thing </a:t>
            </a:r>
            <a:endParaRPr kumimoji="0" lang="zh-CN" altLang="en-US" sz="1200" b="0" i="0" u="none" strike="noStrike" kern="0" cap="none" spc="0" normalizeH="0" baseline="0" noProof="0" dirty="0">
              <a:ln>
                <a:noFill/>
              </a:ln>
              <a:solidFill>
                <a:schemeClr val="bg1"/>
              </a:solidFill>
              <a:effectLst/>
              <a:uLnTx/>
              <a:uFillTx/>
            </a:endParaRPr>
          </a:p>
        </p:txBody>
      </p:sp>
      <p:sp>
        <p:nvSpPr>
          <p:cNvPr id="10" name="矩形 9"/>
          <p:cNvSpPr/>
          <p:nvPr/>
        </p:nvSpPr>
        <p:spPr>
          <a:xfrm>
            <a:off x="5391558" y="4488938"/>
            <a:ext cx="1408883" cy="239681"/>
          </a:xfrm>
          <a:prstGeom prst="rect">
            <a:avLst/>
          </a:prstGeom>
          <a:solidFill>
            <a:srgbClr val="F2BB61">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Is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2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200" b="0" i="0" u="none" strike="noStrike" kern="0" cap="none" spc="0" normalizeH="0" baseline="0" noProof="0" dirty="0" err="1">
                <a:ln>
                  <a:noFill/>
                </a:ln>
                <a:solidFill>
                  <a:schemeClr val="bg1"/>
                </a:solidFill>
                <a:effectLst/>
                <a:uLnTx/>
                <a:uFillTx/>
                <a:latin typeface="Agency FB" panose="020B0503020202020204" pitchFamily="34" charset="0"/>
              </a:rPr>
              <a:t>Mysterions</a:t>
            </a:r>
            <a:endParaRPr kumimoji="0" lang="zh-CN" altLang="en-US" sz="1200" b="0" i="0" u="none" strike="noStrike" kern="0" cap="none" spc="0" normalizeH="0" baseline="0" noProof="0" dirty="0">
              <a:ln>
                <a:noFill/>
              </a:ln>
              <a:solidFill>
                <a:schemeClr val="bg1"/>
              </a:solidFill>
              <a:effectLst/>
              <a:uLnTx/>
              <a:uFillTx/>
            </a:endParaRPr>
          </a:p>
        </p:txBody>
      </p:sp>
      <p:grpSp>
        <p:nvGrpSpPr>
          <p:cNvPr id="18" name="Group 16"/>
          <p:cNvGrpSpPr/>
          <p:nvPr/>
        </p:nvGrpSpPr>
        <p:grpSpPr>
          <a:xfrm>
            <a:off x="5821899" y="3190179"/>
            <a:ext cx="548198" cy="84777"/>
            <a:chOff x="11643803" y="3980625"/>
            <a:chExt cx="1096395" cy="169554"/>
          </a:xfrm>
        </p:grpSpPr>
        <p:sp>
          <p:nvSpPr>
            <p:cNvPr id="19" name="Rectangle 2"/>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0" name="Rectangle 6"/>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1" name="Rectangle 7"/>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22" name="Straight Connector 5"/>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23" name="Straight Connector 15"/>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28" name="Shape 584"/>
          <p:cNvSpPr/>
          <p:nvPr/>
        </p:nvSpPr>
        <p:spPr>
          <a:xfrm>
            <a:off x="5531505" y="1936243"/>
            <a:ext cx="1128987" cy="1143138"/>
          </a:xfrm>
          <a:prstGeom prst="rect">
            <a:avLst/>
          </a:prstGeom>
          <a:solidFill>
            <a:srgbClr val="F2BB61"/>
          </a:solidFill>
          <a:ln w="12700">
            <a:miter lim="400000"/>
          </a:ln>
          <a:effectLst>
            <a:outerShdw blurRad="50800" dist="38100" dir="2700000" algn="tl" rotWithShape="0">
              <a:prstClr val="black">
                <a:alpha val="16000"/>
              </a:prstClr>
            </a:outerShdw>
          </a:effectLst>
        </p:spPr>
        <p:txBody>
          <a:bodyPr lIns="45719" rIns="45719"/>
          <a:lstStyle/>
          <a:p>
            <a:pPr marL="0" marR="0" lvl="0" indent="0" defTabSz="914400" eaLnBrk="1" fontAlgn="auto" latinLnBrk="0" hangingPunct="1">
              <a:lnSpc>
                <a:spcPct val="100000"/>
              </a:lnSpc>
              <a:spcBef>
                <a:spcPts val="0"/>
              </a:spcBef>
              <a:spcAft>
                <a:spcPts val="0"/>
              </a:spcAft>
              <a:buClrTx/>
              <a:buSzTx/>
              <a:buFontTx/>
              <a:buNone/>
              <a:tabLst/>
              <a:defRPr>
                <a:solidFill>
                  <a:srgbClr val="FFFFFF"/>
                </a:solidFill>
              </a:defRPr>
            </a:pPr>
            <a:endParaRPr kumimoji="0" sz="1050" b="0" i="0" u="none" strike="noStrike" kern="0" cap="none" spc="0" normalizeH="0" baseline="0" noProof="0">
              <a:ln>
                <a:noFill/>
              </a:ln>
              <a:solidFill>
                <a:srgbClr val="FFFFFF"/>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sp>
        <p:nvSpPr>
          <p:cNvPr id="29" name="Shape 86"/>
          <p:cNvSpPr/>
          <p:nvPr/>
        </p:nvSpPr>
        <p:spPr>
          <a:xfrm>
            <a:off x="5559314" y="1722982"/>
            <a:ext cx="1145504" cy="1569660"/>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sz="9600" b="0" i="0" u="none" strike="noStrike" kern="0" cap="none" spc="0" normalizeH="0" baseline="0" noProof="0" dirty="0">
                <a:ln>
                  <a:noFill/>
                </a:ln>
                <a:solidFill>
                  <a:schemeClr val="bg1">
                    <a:alpha val="20000"/>
                  </a:schemeClr>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rPr>
              <a:t>0</a:t>
            </a:r>
            <a:r>
              <a:rPr kumimoji="0" lang="en-US" altLang="zh-CN" sz="9600" b="0" i="0" u="none" strike="noStrike" kern="0" cap="none" spc="0" normalizeH="0" baseline="0" noProof="0" dirty="0">
                <a:ln>
                  <a:noFill/>
                </a:ln>
                <a:solidFill>
                  <a:schemeClr val="bg1">
                    <a:alpha val="20000"/>
                  </a:schemeClr>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rPr>
              <a:t>3</a:t>
            </a:r>
            <a:endParaRPr kumimoji="0" sz="9600" b="0" i="0" u="none" strike="noStrike" kern="0" cap="none" spc="0" normalizeH="0" baseline="0" noProof="0" dirty="0">
              <a:ln>
                <a:noFill/>
              </a:ln>
              <a:solidFill>
                <a:schemeClr val="bg1">
                  <a:alpha val="20000"/>
                </a:schemeClr>
              </a:solidFill>
              <a:effectLst/>
              <a:uLnTx/>
              <a:uFillTx/>
              <a:latin typeface="Agency FB" panose="020B0503020202020204" pitchFamily="34" charset="0"/>
              <a:ea typeface="方正正大黑简体" panose="02000000000000000000" pitchFamily="2" charset="-122"/>
              <a:cs typeface="+mn-ea"/>
              <a:sym typeface="Agency FB" panose="020B0503020202020204" pitchFamily="34" charset="0"/>
            </a:endParaRPr>
          </a:p>
        </p:txBody>
      </p:sp>
      <p:sp>
        <p:nvSpPr>
          <p:cNvPr id="24" name="Shape 937"/>
          <p:cNvSpPr/>
          <p:nvPr/>
        </p:nvSpPr>
        <p:spPr>
          <a:xfrm>
            <a:off x="5741249" y="2235201"/>
            <a:ext cx="636477" cy="566186"/>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1C1C1E"/>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spTree>
    <p:extLst>
      <p:ext uri="{BB962C8B-B14F-4D97-AF65-F5344CB8AC3E}">
        <p14:creationId xmlns:p14="http://schemas.microsoft.com/office/powerpoint/2010/main" val="3915005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cTn>
                              </p:par>
                              <p:par>
                                <p:cTn id="17" presetID="53" presetClass="entr" presetSubtype="16" fill="hold" grpId="0" nodeType="withEffect">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1750"/>
                            </p:stCondLst>
                            <p:childTnLst>
                              <p:par>
                                <p:cTn id="28" presetID="10" presetClass="entr" presetSubtype="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250"/>
                                        <p:tgtEl>
                                          <p:spTgt spid="18"/>
                                        </p:tgtEl>
                                      </p:cBhvr>
                                    </p:animEffect>
                                  </p:childTnLst>
                                </p:cTn>
                              </p:par>
                            </p:childTnLst>
                          </p:cTn>
                        </p:par>
                        <p:par>
                          <p:cTn id="31" fill="hold">
                            <p:stCondLst>
                              <p:cond delay="2000"/>
                            </p:stCondLst>
                            <p:childTnLst>
                              <p:par>
                                <p:cTn id="32" presetID="50" presetClass="entr" presetSubtype="0"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strVal val="#ppt_w+.3"/>
                                          </p:val>
                                        </p:tav>
                                        <p:tav tm="100000">
                                          <p:val>
                                            <p:strVal val="#ppt_w"/>
                                          </p:val>
                                        </p:tav>
                                      </p:tavLst>
                                    </p:anim>
                                    <p:anim calcmode="lin" valueType="num">
                                      <p:cBhvr>
                                        <p:cTn id="35" dur="500" fill="hold"/>
                                        <p:tgtEl>
                                          <p:spTgt spid="7"/>
                                        </p:tgtEl>
                                        <p:attrNameLst>
                                          <p:attrName>ppt_h</p:attrName>
                                        </p:attrNameLst>
                                      </p:cBhvr>
                                      <p:tavLst>
                                        <p:tav tm="0">
                                          <p:val>
                                            <p:strVal val="#ppt_h"/>
                                          </p:val>
                                        </p:tav>
                                        <p:tav tm="100000">
                                          <p:val>
                                            <p:strVal val="#ppt_h"/>
                                          </p:val>
                                        </p:tav>
                                      </p:tavLst>
                                    </p:anim>
                                    <p:animEffect transition="in" filter="fade">
                                      <p:cBhvr>
                                        <p:cTn id="36" dur="500"/>
                                        <p:tgtEl>
                                          <p:spTgt spid="7"/>
                                        </p:tgtEl>
                                      </p:cBhvr>
                                    </p:animEffect>
                                  </p:childTnLst>
                                </p:cTn>
                              </p:par>
                              <p:par>
                                <p:cTn id="37" presetID="10" presetClass="entr" presetSubtype="0" fill="hold" nodeType="withEffect">
                                  <p:stCondLst>
                                    <p:cond delay="25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250"/>
                                        <p:tgtEl>
                                          <p:spTgt spid="8"/>
                                        </p:tgtEl>
                                      </p:cBhvr>
                                    </p:animEffect>
                                  </p:childTnLst>
                                </p:cTn>
                              </p:par>
                            </p:childTnLst>
                          </p:cTn>
                        </p:par>
                        <p:par>
                          <p:cTn id="40" fill="hold">
                            <p:stCondLst>
                              <p:cond delay="2500"/>
                            </p:stCondLst>
                            <p:childTnLst>
                              <p:par>
                                <p:cTn id="41" presetID="1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250"/>
                                        <p:tgtEl>
                                          <p:spTgt spid="9"/>
                                        </p:tgtEl>
                                        <p:attrNameLst>
                                          <p:attrName>ppt_y</p:attrName>
                                        </p:attrNameLst>
                                      </p:cBhvr>
                                      <p:tavLst>
                                        <p:tav tm="0">
                                          <p:val>
                                            <p:strVal val="#ppt_y-#ppt_h*1.125000"/>
                                          </p:val>
                                        </p:tav>
                                        <p:tav tm="100000">
                                          <p:val>
                                            <p:strVal val="#ppt_y"/>
                                          </p:val>
                                        </p:tav>
                                      </p:tavLst>
                                    </p:anim>
                                    <p:animEffect transition="in" filter="wipe(down)">
                                      <p:cBhvr>
                                        <p:cTn id="44" dur="250"/>
                                        <p:tgtEl>
                                          <p:spTgt spid="9"/>
                                        </p:tgtEl>
                                      </p:cBhvr>
                                    </p:animEffect>
                                  </p:childTnLst>
                                </p:cTn>
                              </p:par>
                            </p:childTnLst>
                          </p:cTn>
                        </p:par>
                        <p:par>
                          <p:cTn id="45" fill="hold">
                            <p:stCondLst>
                              <p:cond delay="2750"/>
                            </p:stCondLst>
                            <p:childTnLst>
                              <p:par>
                                <p:cTn id="46" presetID="22" presetClass="entr" presetSubtype="1"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up)">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7" grpId="0"/>
      <p:bldP spid="9" grpId="0"/>
      <p:bldP spid="10" grpId="0" animBg="1"/>
      <p:bldP spid="28" grpId="0" animBg="1"/>
      <p:bldP spid="29" grpId="0" animBg="1"/>
      <p:bldP spid="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2480288" y="-3581400"/>
            <a:ext cx="10620828" cy="10439400"/>
            <a:chOff x="-2480288" y="-3581400"/>
            <a:chExt cx="10620828" cy="10439400"/>
          </a:xfrm>
        </p:grpSpPr>
        <p:sp>
          <p:nvSpPr>
            <p:cNvPr id="27" name="自由: 形状 26"/>
            <p:cNvSpPr/>
            <p:nvPr/>
          </p:nvSpPr>
          <p:spPr>
            <a:xfrm>
              <a:off x="2739412" y="-3581400"/>
              <a:ext cx="5401128" cy="10439400"/>
            </a:xfrm>
            <a:custGeom>
              <a:avLst/>
              <a:gdLst>
                <a:gd name="connsiteX0" fmla="*/ 181428 w 5401128"/>
                <a:gd name="connsiteY0" fmla="*/ 0 h 10439400"/>
                <a:gd name="connsiteX1" fmla="*/ 5401128 w 5401128"/>
                <a:gd name="connsiteY1" fmla="*/ 5219700 h 10439400"/>
                <a:gd name="connsiteX2" fmla="*/ 181428 w 5401128"/>
                <a:gd name="connsiteY2" fmla="*/ 10439400 h 10439400"/>
                <a:gd name="connsiteX3" fmla="*/ 0 w 5401128"/>
                <a:gd name="connsiteY3" fmla="*/ 10434813 h 10439400"/>
                <a:gd name="connsiteX4" fmla="*/ 87176 w 5401128"/>
                <a:gd name="connsiteY4" fmla="*/ 10432608 h 10439400"/>
                <a:gd name="connsiteX5" fmla="*/ 5038271 w 5401128"/>
                <a:gd name="connsiteY5" fmla="*/ 5219700 h 10439400"/>
                <a:gd name="connsiteX6" fmla="*/ 87176 w 5401128"/>
                <a:gd name="connsiteY6" fmla="*/ 6792 h 10439400"/>
                <a:gd name="connsiteX7" fmla="*/ 0 w 5401128"/>
                <a:gd name="connsiteY7" fmla="*/ 4588 h 10439400"/>
                <a:gd name="connsiteX8" fmla="*/ 181428 w 5401128"/>
                <a:gd name="connsiteY8" fmla="*/ 0 h 1043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01128" h="10439400">
                  <a:moveTo>
                    <a:pt x="181428" y="0"/>
                  </a:moveTo>
                  <a:cubicBezTo>
                    <a:pt x="3064189" y="0"/>
                    <a:pt x="5401128" y="2336939"/>
                    <a:pt x="5401128" y="5219700"/>
                  </a:cubicBezTo>
                  <a:cubicBezTo>
                    <a:pt x="5401128" y="8102461"/>
                    <a:pt x="3064189" y="10439400"/>
                    <a:pt x="181428" y="10439400"/>
                  </a:cubicBezTo>
                  <a:lnTo>
                    <a:pt x="0" y="10434813"/>
                  </a:lnTo>
                  <a:lnTo>
                    <a:pt x="87176" y="10432608"/>
                  </a:lnTo>
                  <a:cubicBezTo>
                    <a:pt x="2845109" y="10292809"/>
                    <a:pt x="5038271" y="8012375"/>
                    <a:pt x="5038271" y="5219700"/>
                  </a:cubicBezTo>
                  <a:cubicBezTo>
                    <a:pt x="5038271" y="2427025"/>
                    <a:pt x="2845109" y="146592"/>
                    <a:pt x="87176" y="6792"/>
                  </a:cubicBezTo>
                  <a:lnTo>
                    <a:pt x="0" y="4588"/>
                  </a:lnTo>
                  <a:lnTo>
                    <a:pt x="181428" y="0"/>
                  </a:lnTo>
                  <a:close/>
                </a:path>
              </a:pathLst>
            </a:cu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椭圆 25"/>
            <p:cNvSpPr/>
            <p:nvPr/>
          </p:nvSpPr>
          <p:spPr>
            <a:xfrm>
              <a:off x="-2480288" y="-3581400"/>
              <a:ext cx="10439400" cy="10439400"/>
            </a:xfrm>
            <a:prstGeom prst="ellipse">
              <a:avLst/>
            </a:prstGeom>
            <a:solidFill>
              <a:schemeClr val="bg1">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2" name="文本框 31"/>
          <p:cNvSpPr txBox="1"/>
          <p:nvPr/>
        </p:nvSpPr>
        <p:spPr>
          <a:xfrm>
            <a:off x="878908" y="1899131"/>
            <a:ext cx="6417696" cy="69634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endParaRPr kumimoji="0" lang="zh-CN" altLang="en-US" sz="1400" b="0" i="0" u="none" strike="noStrike" kern="0" cap="none" spc="0" normalizeH="0" baseline="0" noProof="0" dirty="0">
              <a:ln>
                <a:noFill/>
              </a:ln>
              <a:solidFill>
                <a:schemeClr val="bg1"/>
              </a:solidFill>
              <a:effectLst/>
              <a:uLnTx/>
              <a:uFillTx/>
              <a:latin typeface="Agency FB" panose="020B0503020202020204" pitchFamily="34" charset="0"/>
            </a:endParaRPr>
          </a:p>
        </p:txBody>
      </p:sp>
      <p:sp>
        <p:nvSpPr>
          <p:cNvPr id="33" name="文本框 32"/>
          <p:cNvSpPr txBox="1"/>
          <p:nvPr/>
        </p:nvSpPr>
        <p:spPr>
          <a:xfrm>
            <a:off x="878907" y="1052240"/>
            <a:ext cx="1378904"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F2BB61"/>
                </a:solidFill>
                <a:effectLst/>
                <a:uLnTx/>
                <a:uFillTx/>
                <a:latin typeface="Agency FB" panose="020B0503020202020204" pitchFamily="34" charset="0"/>
              </a:rPr>
              <a:t>“INTORODUCTION</a:t>
            </a:r>
            <a:endParaRPr kumimoji="0" lang="zh-CN" altLang="en-US" sz="1600" b="1" i="0" u="none" strike="noStrike" kern="0" cap="none" spc="0" normalizeH="0" baseline="0" noProof="0" dirty="0">
              <a:ln>
                <a:noFill/>
              </a:ln>
              <a:solidFill>
                <a:srgbClr val="F2BB61"/>
              </a:solidFill>
              <a:effectLst/>
              <a:uLnTx/>
              <a:uFillTx/>
              <a:latin typeface="Agency FB" panose="020B0503020202020204" pitchFamily="34" charset="0"/>
            </a:endParaRPr>
          </a:p>
        </p:txBody>
      </p:sp>
      <p:sp>
        <p:nvSpPr>
          <p:cNvPr id="35" name="文本框 34"/>
          <p:cNvSpPr txBox="1"/>
          <p:nvPr/>
        </p:nvSpPr>
        <p:spPr>
          <a:xfrm>
            <a:off x="878907" y="1302422"/>
            <a:ext cx="2868093"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solidFill>
                <a:effectLst>
                  <a:outerShdw blurRad="12700" dist="25400" dir="2700000" algn="tl">
                    <a:srgbClr val="000000">
                      <a:alpha val="43137"/>
                    </a:srgbClr>
                  </a:outerShdw>
                </a:effectLst>
                <a:uLnTx/>
                <a:uFillTx/>
                <a:latin typeface="Agency FB" panose="020B0503020202020204" pitchFamily="34" charset="0"/>
              </a:rPr>
              <a:t>ABOUT MAZE DESIGN “</a:t>
            </a:r>
            <a:endParaRPr kumimoji="0" lang="zh-CN" altLang="en-US" sz="2800" b="1" i="0" u="none" strike="noStrike" kern="0" cap="none" spc="0" normalizeH="0" baseline="0" noProof="0" dirty="0">
              <a:ln>
                <a:noFill/>
              </a:ln>
              <a:solidFill>
                <a:schemeClr val="bg1"/>
              </a:solidFill>
              <a:effectLst>
                <a:outerShdw blurRad="12700" dist="25400" dir="2700000" algn="tl">
                  <a:srgbClr val="000000">
                    <a:alpha val="43137"/>
                  </a:srgbClr>
                </a:outerShdw>
              </a:effectLst>
              <a:uLnTx/>
              <a:uFillTx/>
              <a:latin typeface="Agency FB" panose="020B0503020202020204" pitchFamily="34" charset="0"/>
            </a:endParaRPr>
          </a:p>
        </p:txBody>
      </p:sp>
      <p:cxnSp>
        <p:nvCxnSpPr>
          <p:cNvPr id="36" name="直接连接符 35"/>
          <p:cNvCxnSpPr/>
          <p:nvPr/>
        </p:nvCxnSpPr>
        <p:spPr>
          <a:xfrm>
            <a:off x="1002646" y="1825642"/>
            <a:ext cx="754757" cy="0"/>
          </a:xfrm>
          <a:prstGeom prst="line">
            <a:avLst/>
          </a:prstGeom>
          <a:ln w="19050">
            <a:solidFill>
              <a:srgbClr val="F2BB61"/>
            </a:solidFill>
          </a:ln>
        </p:spPr>
        <p:style>
          <a:lnRef idx="1">
            <a:schemeClr val="accent1"/>
          </a:lnRef>
          <a:fillRef idx="0">
            <a:schemeClr val="accent1"/>
          </a:fillRef>
          <a:effectRef idx="0">
            <a:schemeClr val="accent1"/>
          </a:effectRef>
          <a:fontRef idx="minor">
            <a:schemeClr val="tx1"/>
          </a:fontRef>
        </p:style>
      </p:cxnSp>
      <p:sp>
        <p:nvSpPr>
          <p:cNvPr id="37" name="Oval 14"/>
          <p:cNvSpPr/>
          <p:nvPr/>
        </p:nvSpPr>
        <p:spPr>
          <a:xfrm>
            <a:off x="3076252" y="3070288"/>
            <a:ext cx="1007706" cy="1007706"/>
          </a:xfrm>
          <a:prstGeom prst="ellips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8" name="Oval 18"/>
          <p:cNvSpPr/>
          <p:nvPr/>
        </p:nvSpPr>
        <p:spPr>
          <a:xfrm>
            <a:off x="3134335" y="3128371"/>
            <a:ext cx="891540" cy="891540"/>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9" name="Oval 42"/>
          <p:cNvSpPr/>
          <p:nvPr/>
        </p:nvSpPr>
        <p:spPr>
          <a:xfrm>
            <a:off x="4819327" y="3070288"/>
            <a:ext cx="1007706" cy="1007706"/>
          </a:xfrm>
          <a:prstGeom prst="ellips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0" name="Oval 43"/>
          <p:cNvSpPr/>
          <p:nvPr/>
        </p:nvSpPr>
        <p:spPr>
          <a:xfrm>
            <a:off x="4877410" y="3128371"/>
            <a:ext cx="891540" cy="891540"/>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1" name="Oval 46"/>
          <p:cNvSpPr/>
          <p:nvPr/>
        </p:nvSpPr>
        <p:spPr>
          <a:xfrm>
            <a:off x="1348468" y="3070288"/>
            <a:ext cx="1007706" cy="1007706"/>
          </a:xfrm>
          <a:prstGeom prst="ellips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2" name="Oval 47"/>
          <p:cNvSpPr/>
          <p:nvPr/>
        </p:nvSpPr>
        <p:spPr>
          <a:xfrm>
            <a:off x="1406551" y="3128371"/>
            <a:ext cx="891540" cy="891540"/>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3" name="Freeform 676"/>
          <p:cNvSpPr>
            <a:spLocks noChangeAspect="1"/>
          </p:cNvSpPr>
          <p:nvPr/>
        </p:nvSpPr>
        <p:spPr bwMode="auto">
          <a:xfrm>
            <a:off x="1707179" y="3457141"/>
            <a:ext cx="290283" cy="234000"/>
          </a:xfrm>
          <a:custGeom>
            <a:avLst/>
            <a:gdLst>
              <a:gd name="T0" fmla="*/ 64 w 64"/>
              <a:gd name="T1" fmla="*/ 6 h 52"/>
              <a:gd name="T2" fmla="*/ 56 w 64"/>
              <a:gd name="T3" fmla="*/ 8 h 52"/>
              <a:gd name="T4" fmla="*/ 62 w 64"/>
              <a:gd name="T5" fmla="*/ 1 h 52"/>
              <a:gd name="T6" fmla="*/ 54 w 64"/>
              <a:gd name="T7" fmla="*/ 4 h 52"/>
              <a:gd name="T8" fmla="*/ 44 w 64"/>
              <a:gd name="T9" fmla="*/ 0 h 52"/>
              <a:gd name="T10" fmla="*/ 31 w 64"/>
              <a:gd name="T11" fmla="*/ 13 h 52"/>
              <a:gd name="T12" fmla="*/ 32 w 64"/>
              <a:gd name="T13" fmla="*/ 16 h 52"/>
              <a:gd name="T14" fmla="*/ 4 w 64"/>
              <a:gd name="T15" fmla="*/ 2 h 52"/>
              <a:gd name="T16" fmla="*/ 3 w 64"/>
              <a:gd name="T17" fmla="*/ 9 h 52"/>
              <a:gd name="T18" fmla="*/ 9 w 64"/>
              <a:gd name="T19" fmla="*/ 20 h 52"/>
              <a:gd name="T20" fmla="*/ 3 w 64"/>
              <a:gd name="T21" fmla="*/ 18 h 52"/>
              <a:gd name="T22" fmla="*/ 3 w 64"/>
              <a:gd name="T23" fmla="*/ 18 h 52"/>
              <a:gd name="T24" fmla="*/ 13 w 64"/>
              <a:gd name="T25" fmla="*/ 31 h 52"/>
              <a:gd name="T26" fmla="*/ 10 w 64"/>
              <a:gd name="T27" fmla="*/ 32 h 52"/>
              <a:gd name="T28" fmla="*/ 7 w 64"/>
              <a:gd name="T29" fmla="*/ 32 h 52"/>
              <a:gd name="T30" fmla="*/ 19 w 64"/>
              <a:gd name="T31" fmla="*/ 41 h 52"/>
              <a:gd name="T32" fmla="*/ 3 w 64"/>
              <a:gd name="T33" fmla="*/ 46 h 52"/>
              <a:gd name="T34" fmla="*/ 0 w 64"/>
              <a:gd name="T35" fmla="*/ 46 h 52"/>
              <a:gd name="T36" fmla="*/ 20 w 64"/>
              <a:gd name="T37" fmla="*/ 52 h 52"/>
              <a:gd name="T38" fmla="*/ 57 w 64"/>
              <a:gd name="T39" fmla="*/ 15 h 52"/>
              <a:gd name="T40" fmla="*/ 57 w 64"/>
              <a:gd name="T41" fmla="*/ 13 h 52"/>
              <a:gd name="T42" fmla="*/ 64 w 64"/>
              <a:gd name="T4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52">
                <a:moveTo>
                  <a:pt x="64" y="6"/>
                </a:moveTo>
                <a:cubicBezTo>
                  <a:pt x="62" y="7"/>
                  <a:pt x="59" y="8"/>
                  <a:pt x="56" y="8"/>
                </a:cubicBezTo>
                <a:cubicBezTo>
                  <a:pt x="59" y="7"/>
                  <a:pt x="61" y="4"/>
                  <a:pt x="62" y="1"/>
                </a:cubicBezTo>
                <a:cubicBezTo>
                  <a:pt x="60" y="2"/>
                  <a:pt x="57" y="4"/>
                  <a:pt x="54" y="4"/>
                </a:cubicBezTo>
                <a:cubicBezTo>
                  <a:pt x="51" y="2"/>
                  <a:pt x="48" y="0"/>
                  <a:pt x="44" y="0"/>
                </a:cubicBezTo>
                <a:cubicBezTo>
                  <a:pt x="37" y="0"/>
                  <a:pt x="31" y="6"/>
                  <a:pt x="31" y="13"/>
                </a:cubicBezTo>
                <a:cubicBezTo>
                  <a:pt x="31" y="14"/>
                  <a:pt x="31" y="15"/>
                  <a:pt x="32" y="16"/>
                </a:cubicBezTo>
                <a:cubicBezTo>
                  <a:pt x="21" y="16"/>
                  <a:pt x="11" y="10"/>
                  <a:pt x="4" y="2"/>
                </a:cubicBezTo>
                <a:cubicBezTo>
                  <a:pt x="3" y="4"/>
                  <a:pt x="3" y="7"/>
                  <a:pt x="3" y="9"/>
                </a:cubicBezTo>
                <a:cubicBezTo>
                  <a:pt x="3" y="14"/>
                  <a:pt x="5" y="18"/>
                  <a:pt x="9" y="20"/>
                </a:cubicBezTo>
                <a:cubicBezTo>
                  <a:pt x="6" y="20"/>
                  <a:pt x="4" y="19"/>
                  <a:pt x="3" y="18"/>
                </a:cubicBezTo>
                <a:cubicBezTo>
                  <a:pt x="3" y="18"/>
                  <a:pt x="3" y="18"/>
                  <a:pt x="3" y="18"/>
                </a:cubicBezTo>
                <a:cubicBezTo>
                  <a:pt x="3" y="25"/>
                  <a:pt x="7" y="30"/>
                  <a:pt x="13" y="31"/>
                </a:cubicBezTo>
                <a:cubicBezTo>
                  <a:pt x="12" y="32"/>
                  <a:pt x="11" y="32"/>
                  <a:pt x="10" y="32"/>
                </a:cubicBezTo>
                <a:cubicBezTo>
                  <a:pt x="9" y="32"/>
                  <a:pt x="8" y="32"/>
                  <a:pt x="7" y="32"/>
                </a:cubicBezTo>
                <a:cubicBezTo>
                  <a:pt x="9" y="37"/>
                  <a:pt x="14" y="41"/>
                  <a:pt x="19" y="41"/>
                </a:cubicBezTo>
                <a:cubicBezTo>
                  <a:pt x="15" y="44"/>
                  <a:pt x="9" y="46"/>
                  <a:pt x="3" y="46"/>
                </a:cubicBezTo>
                <a:cubicBezTo>
                  <a:pt x="2" y="46"/>
                  <a:pt x="1" y="46"/>
                  <a:pt x="0" y="46"/>
                </a:cubicBezTo>
                <a:cubicBezTo>
                  <a:pt x="6" y="50"/>
                  <a:pt x="13" y="52"/>
                  <a:pt x="20" y="52"/>
                </a:cubicBezTo>
                <a:cubicBezTo>
                  <a:pt x="44" y="52"/>
                  <a:pt x="57" y="32"/>
                  <a:pt x="57" y="15"/>
                </a:cubicBezTo>
                <a:cubicBezTo>
                  <a:pt x="57" y="14"/>
                  <a:pt x="57" y="14"/>
                  <a:pt x="57" y="13"/>
                </a:cubicBezTo>
                <a:cubicBezTo>
                  <a:pt x="60" y="11"/>
                  <a:pt x="62" y="9"/>
                  <a:pt x="64" y="6"/>
                </a:cubicBezTo>
                <a:close/>
              </a:path>
            </a:pathLst>
          </a:custGeom>
          <a:solidFill>
            <a:srgbClr val="F2BB61"/>
          </a:solidFill>
          <a:ln>
            <a:noFill/>
          </a:ln>
        </p:spPr>
        <p:txBody>
          <a:bodyPr vert="horz" wrap="square" lIns="110624" tIns="55312" rIns="110624" bIns="5531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nvGrpSpPr>
          <p:cNvPr id="44" name="Group 45"/>
          <p:cNvGrpSpPr>
            <a:grpSpLocks noChangeAspect="1"/>
          </p:cNvGrpSpPr>
          <p:nvPr/>
        </p:nvGrpSpPr>
        <p:grpSpPr>
          <a:xfrm>
            <a:off x="3465161" y="3484141"/>
            <a:ext cx="229888" cy="180000"/>
            <a:chOff x="4622800" y="2495551"/>
            <a:chExt cx="914400" cy="715963"/>
          </a:xfrm>
          <a:solidFill>
            <a:srgbClr val="F2BB61"/>
          </a:solidFill>
        </p:grpSpPr>
        <p:sp>
          <p:nvSpPr>
            <p:cNvPr id="45" name="Freeform 16"/>
            <p:cNvSpPr>
              <a:spLocks/>
            </p:cNvSpPr>
            <p:nvPr/>
          </p:nvSpPr>
          <p:spPr bwMode="auto">
            <a:xfrm>
              <a:off x="4651375" y="2933701"/>
              <a:ext cx="857250" cy="277813"/>
            </a:xfrm>
            <a:custGeom>
              <a:avLst/>
              <a:gdLst>
                <a:gd name="T0" fmla="*/ 979 w 3242"/>
                <a:gd name="T1" fmla="*/ 0 h 1051"/>
                <a:gd name="T2" fmla="*/ 1014 w 3242"/>
                <a:gd name="T3" fmla="*/ 26 h 1051"/>
                <a:gd name="T4" fmla="*/ 1046 w 3242"/>
                <a:gd name="T5" fmla="*/ 49 h 1051"/>
                <a:gd name="T6" fmla="*/ 1089 w 3242"/>
                <a:gd name="T7" fmla="*/ 80 h 1051"/>
                <a:gd name="T8" fmla="*/ 1128 w 3242"/>
                <a:gd name="T9" fmla="*/ 107 h 1051"/>
                <a:gd name="T10" fmla="*/ 1163 w 3242"/>
                <a:gd name="T11" fmla="*/ 133 h 1051"/>
                <a:gd name="T12" fmla="*/ 1196 w 3242"/>
                <a:gd name="T13" fmla="*/ 155 h 1051"/>
                <a:gd name="T14" fmla="*/ 1225 w 3242"/>
                <a:gd name="T15" fmla="*/ 175 h 1051"/>
                <a:gd name="T16" fmla="*/ 1262 w 3242"/>
                <a:gd name="T17" fmla="*/ 197 h 1051"/>
                <a:gd name="T18" fmla="*/ 1305 w 3242"/>
                <a:gd name="T19" fmla="*/ 220 h 1051"/>
                <a:gd name="T20" fmla="*/ 1353 w 3242"/>
                <a:gd name="T21" fmla="*/ 244 h 1051"/>
                <a:gd name="T22" fmla="*/ 1407 w 3242"/>
                <a:gd name="T23" fmla="*/ 267 h 1051"/>
                <a:gd name="T24" fmla="*/ 1463 w 3242"/>
                <a:gd name="T25" fmla="*/ 288 h 1051"/>
                <a:gd name="T26" fmla="*/ 1517 w 3242"/>
                <a:gd name="T27" fmla="*/ 302 h 1051"/>
                <a:gd name="T28" fmla="*/ 1569 w 3242"/>
                <a:gd name="T29" fmla="*/ 311 h 1051"/>
                <a:gd name="T30" fmla="*/ 1619 w 3242"/>
                <a:gd name="T31" fmla="*/ 314 h 1051"/>
                <a:gd name="T32" fmla="*/ 1623 w 3242"/>
                <a:gd name="T33" fmla="*/ 314 h 1051"/>
                <a:gd name="T34" fmla="*/ 1673 w 3242"/>
                <a:gd name="T35" fmla="*/ 311 h 1051"/>
                <a:gd name="T36" fmla="*/ 1725 w 3242"/>
                <a:gd name="T37" fmla="*/ 302 h 1051"/>
                <a:gd name="T38" fmla="*/ 1779 w 3242"/>
                <a:gd name="T39" fmla="*/ 288 h 1051"/>
                <a:gd name="T40" fmla="*/ 1835 w 3242"/>
                <a:gd name="T41" fmla="*/ 267 h 1051"/>
                <a:gd name="T42" fmla="*/ 1889 w 3242"/>
                <a:gd name="T43" fmla="*/ 244 h 1051"/>
                <a:gd name="T44" fmla="*/ 1937 w 3242"/>
                <a:gd name="T45" fmla="*/ 220 h 1051"/>
                <a:gd name="T46" fmla="*/ 1980 w 3242"/>
                <a:gd name="T47" fmla="*/ 197 h 1051"/>
                <a:gd name="T48" fmla="*/ 2017 w 3242"/>
                <a:gd name="T49" fmla="*/ 175 h 1051"/>
                <a:gd name="T50" fmla="*/ 2046 w 3242"/>
                <a:gd name="T51" fmla="*/ 155 h 1051"/>
                <a:gd name="T52" fmla="*/ 2079 w 3242"/>
                <a:gd name="T53" fmla="*/ 133 h 1051"/>
                <a:gd name="T54" fmla="*/ 2114 w 3242"/>
                <a:gd name="T55" fmla="*/ 107 h 1051"/>
                <a:gd name="T56" fmla="*/ 2153 w 3242"/>
                <a:gd name="T57" fmla="*/ 80 h 1051"/>
                <a:gd name="T58" fmla="*/ 2196 w 3242"/>
                <a:gd name="T59" fmla="*/ 49 h 1051"/>
                <a:gd name="T60" fmla="*/ 2228 w 3242"/>
                <a:gd name="T61" fmla="*/ 25 h 1051"/>
                <a:gd name="T62" fmla="*/ 2264 w 3242"/>
                <a:gd name="T63" fmla="*/ 1 h 1051"/>
                <a:gd name="T64" fmla="*/ 3242 w 3242"/>
                <a:gd name="T65" fmla="*/ 975 h 1051"/>
                <a:gd name="T66" fmla="*/ 3213 w 3242"/>
                <a:gd name="T67" fmla="*/ 999 h 1051"/>
                <a:gd name="T68" fmla="*/ 3181 w 3242"/>
                <a:gd name="T69" fmla="*/ 1018 h 1051"/>
                <a:gd name="T70" fmla="*/ 3149 w 3242"/>
                <a:gd name="T71" fmla="*/ 1032 h 1051"/>
                <a:gd name="T72" fmla="*/ 3114 w 3242"/>
                <a:gd name="T73" fmla="*/ 1043 h 1051"/>
                <a:gd name="T74" fmla="*/ 3079 w 3242"/>
                <a:gd name="T75" fmla="*/ 1049 h 1051"/>
                <a:gd name="T76" fmla="*/ 3040 w 3242"/>
                <a:gd name="T77" fmla="*/ 1051 h 1051"/>
                <a:gd name="T78" fmla="*/ 202 w 3242"/>
                <a:gd name="T79" fmla="*/ 1051 h 1051"/>
                <a:gd name="T80" fmla="*/ 163 w 3242"/>
                <a:gd name="T81" fmla="*/ 1049 h 1051"/>
                <a:gd name="T82" fmla="*/ 128 w 3242"/>
                <a:gd name="T83" fmla="*/ 1043 h 1051"/>
                <a:gd name="T84" fmla="*/ 93 w 3242"/>
                <a:gd name="T85" fmla="*/ 1032 h 1051"/>
                <a:gd name="T86" fmla="*/ 60 w 3242"/>
                <a:gd name="T87" fmla="*/ 1018 h 1051"/>
                <a:gd name="T88" fmla="*/ 29 w 3242"/>
                <a:gd name="T89" fmla="*/ 999 h 1051"/>
                <a:gd name="T90" fmla="*/ 0 w 3242"/>
                <a:gd name="T91" fmla="*/ 975 h 1051"/>
                <a:gd name="T92" fmla="*/ 979 w 3242"/>
                <a:gd name="T93"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42" h="1051">
                  <a:moveTo>
                    <a:pt x="979" y="0"/>
                  </a:moveTo>
                  <a:lnTo>
                    <a:pt x="1014" y="26"/>
                  </a:lnTo>
                  <a:lnTo>
                    <a:pt x="1046" y="49"/>
                  </a:lnTo>
                  <a:lnTo>
                    <a:pt x="1089" y="80"/>
                  </a:lnTo>
                  <a:lnTo>
                    <a:pt x="1128" y="107"/>
                  </a:lnTo>
                  <a:lnTo>
                    <a:pt x="1163" y="133"/>
                  </a:lnTo>
                  <a:lnTo>
                    <a:pt x="1196" y="155"/>
                  </a:lnTo>
                  <a:lnTo>
                    <a:pt x="1225" y="175"/>
                  </a:lnTo>
                  <a:lnTo>
                    <a:pt x="1262" y="197"/>
                  </a:lnTo>
                  <a:lnTo>
                    <a:pt x="1305" y="220"/>
                  </a:lnTo>
                  <a:lnTo>
                    <a:pt x="1353" y="244"/>
                  </a:lnTo>
                  <a:lnTo>
                    <a:pt x="1407" y="267"/>
                  </a:lnTo>
                  <a:lnTo>
                    <a:pt x="1463" y="288"/>
                  </a:lnTo>
                  <a:lnTo>
                    <a:pt x="1517" y="302"/>
                  </a:lnTo>
                  <a:lnTo>
                    <a:pt x="1569" y="311"/>
                  </a:lnTo>
                  <a:lnTo>
                    <a:pt x="1619" y="314"/>
                  </a:lnTo>
                  <a:lnTo>
                    <a:pt x="1623" y="314"/>
                  </a:lnTo>
                  <a:lnTo>
                    <a:pt x="1673" y="311"/>
                  </a:lnTo>
                  <a:lnTo>
                    <a:pt x="1725" y="302"/>
                  </a:lnTo>
                  <a:lnTo>
                    <a:pt x="1779" y="288"/>
                  </a:lnTo>
                  <a:lnTo>
                    <a:pt x="1835" y="267"/>
                  </a:lnTo>
                  <a:lnTo>
                    <a:pt x="1889" y="244"/>
                  </a:lnTo>
                  <a:lnTo>
                    <a:pt x="1937" y="220"/>
                  </a:lnTo>
                  <a:lnTo>
                    <a:pt x="1980" y="197"/>
                  </a:lnTo>
                  <a:lnTo>
                    <a:pt x="2017" y="175"/>
                  </a:lnTo>
                  <a:lnTo>
                    <a:pt x="2046" y="155"/>
                  </a:lnTo>
                  <a:lnTo>
                    <a:pt x="2079" y="133"/>
                  </a:lnTo>
                  <a:lnTo>
                    <a:pt x="2114" y="107"/>
                  </a:lnTo>
                  <a:lnTo>
                    <a:pt x="2153" y="80"/>
                  </a:lnTo>
                  <a:lnTo>
                    <a:pt x="2196" y="49"/>
                  </a:lnTo>
                  <a:lnTo>
                    <a:pt x="2228" y="25"/>
                  </a:lnTo>
                  <a:lnTo>
                    <a:pt x="2264" y="1"/>
                  </a:lnTo>
                  <a:lnTo>
                    <a:pt x="3242" y="975"/>
                  </a:lnTo>
                  <a:lnTo>
                    <a:pt x="3213" y="999"/>
                  </a:lnTo>
                  <a:lnTo>
                    <a:pt x="3181" y="1018"/>
                  </a:lnTo>
                  <a:lnTo>
                    <a:pt x="3149" y="1032"/>
                  </a:lnTo>
                  <a:lnTo>
                    <a:pt x="3114" y="1043"/>
                  </a:lnTo>
                  <a:lnTo>
                    <a:pt x="3079" y="1049"/>
                  </a:lnTo>
                  <a:lnTo>
                    <a:pt x="3040" y="1051"/>
                  </a:lnTo>
                  <a:lnTo>
                    <a:pt x="202" y="1051"/>
                  </a:lnTo>
                  <a:lnTo>
                    <a:pt x="163" y="1049"/>
                  </a:lnTo>
                  <a:lnTo>
                    <a:pt x="128" y="1043"/>
                  </a:lnTo>
                  <a:lnTo>
                    <a:pt x="93" y="1032"/>
                  </a:lnTo>
                  <a:lnTo>
                    <a:pt x="60" y="1018"/>
                  </a:lnTo>
                  <a:lnTo>
                    <a:pt x="29" y="999"/>
                  </a:lnTo>
                  <a:lnTo>
                    <a:pt x="0" y="975"/>
                  </a:lnTo>
                  <a:lnTo>
                    <a:pt x="9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46" name="Freeform 17"/>
            <p:cNvSpPr>
              <a:spLocks/>
            </p:cNvSpPr>
            <p:nvPr/>
          </p:nvSpPr>
          <p:spPr bwMode="auto">
            <a:xfrm>
              <a:off x="4622800" y="2727326"/>
              <a:ext cx="228600" cy="392113"/>
            </a:xfrm>
            <a:custGeom>
              <a:avLst/>
              <a:gdLst>
                <a:gd name="T0" fmla="*/ 0 w 863"/>
                <a:gd name="T1" fmla="*/ 0 h 1483"/>
                <a:gd name="T2" fmla="*/ 44 w 863"/>
                <a:gd name="T3" fmla="*/ 45 h 1483"/>
                <a:gd name="T4" fmla="*/ 91 w 863"/>
                <a:gd name="T5" fmla="*/ 88 h 1483"/>
                <a:gd name="T6" fmla="*/ 141 w 863"/>
                <a:gd name="T7" fmla="*/ 129 h 1483"/>
                <a:gd name="T8" fmla="*/ 195 w 863"/>
                <a:gd name="T9" fmla="*/ 167 h 1483"/>
                <a:gd name="T10" fmla="*/ 295 w 863"/>
                <a:gd name="T11" fmla="*/ 234 h 1483"/>
                <a:gd name="T12" fmla="*/ 391 w 863"/>
                <a:gd name="T13" fmla="*/ 299 h 1483"/>
                <a:gd name="T14" fmla="*/ 481 w 863"/>
                <a:gd name="T15" fmla="*/ 361 h 1483"/>
                <a:gd name="T16" fmla="*/ 567 w 863"/>
                <a:gd name="T17" fmla="*/ 419 h 1483"/>
                <a:gd name="T18" fmla="*/ 647 w 863"/>
                <a:gd name="T19" fmla="*/ 474 h 1483"/>
                <a:gd name="T20" fmla="*/ 724 w 863"/>
                <a:gd name="T21" fmla="*/ 527 h 1483"/>
                <a:gd name="T22" fmla="*/ 796 w 863"/>
                <a:gd name="T23" fmla="*/ 576 h 1483"/>
                <a:gd name="T24" fmla="*/ 863 w 863"/>
                <a:gd name="T25" fmla="*/ 623 h 1483"/>
                <a:gd name="T26" fmla="*/ 0 w 863"/>
                <a:gd name="T27" fmla="*/ 1483 h 1483"/>
                <a:gd name="T28" fmla="*/ 0 w 863"/>
                <a:gd name="T29" fmla="*/ 0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3" h="1483">
                  <a:moveTo>
                    <a:pt x="0" y="0"/>
                  </a:moveTo>
                  <a:lnTo>
                    <a:pt x="44" y="45"/>
                  </a:lnTo>
                  <a:lnTo>
                    <a:pt x="91" y="88"/>
                  </a:lnTo>
                  <a:lnTo>
                    <a:pt x="141" y="129"/>
                  </a:lnTo>
                  <a:lnTo>
                    <a:pt x="195" y="167"/>
                  </a:lnTo>
                  <a:lnTo>
                    <a:pt x="295" y="234"/>
                  </a:lnTo>
                  <a:lnTo>
                    <a:pt x="391" y="299"/>
                  </a:lnTo>
                  <a:lnTo>
                    <a:pt x="481" y="361"/>
                  </a:lnTo>
                  <a:lnTo>
                    <a:pt x="567" y="419"/>
                  </a:lnTo>
                  <a:lnTo>
                    <a:pt x="647" y="474"/>
                  </a:lnTo>
                  <a:lnTo>
                    <a:pt x="724" y="527"/>
                  </a:lnTo>
                  <a:lnTo>
                    <a:pt x="796" y="576"/>
                  </a:lnTo>
                  <a:lnTo>
                    <a:pt x="863" y="623"/>
                  </a:lnTo>
                  <a:lnTo>
                    <a:pt x="0" y="148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47" name="Freeform 18"/>
            <p:cNvSpPr>
              <a:spLocks/>
            </p:cNvSpPr>
            <p:nvPr/>
          </p:nvSpPr>
          <p:spPr bwMode="auto">
            <a:xfrm>
              <a:off x="5308600" y="2727326"/>
              <a:ext cx="228600" cy="392113"/>
            </a:xfrm>
            <a:custGeom>
              <a:avLst/>
              <a:gdLst>
                <a:gd name="T0" fmla="*/ 863 w 863"/>
                <a:gd name="T1" fmla="*/ 0 h 1483"/>
                <a:gd name="T2" fmla="*/ 863 w 863"/>
                <a:gd name="T3" fmla="*/ 1483 h 1483"/>
                <a:gd name="T4" fmla="*/ 0 w 863"/>
                <a:gd name="T5" fmla="*/ 623 h 1483"/>
                <a:gd name="T6" fmla="*/ 82 w 863"/>
                <a:gd name="T7" fmla="*/ 567 h 1483"/>
                <a:gd name="T8" fmla="*/ 168 w 863"/>
                <a:gd name="T9" fmla="*/ 508 h 1483"/>
                <a:gd name="T10" fmla="*/ 259 w 863"/>
                <a:gd name="T11" fmla="*/ 446 h 1483"/>
                <a:gd name="T12" fmla="*/ 354 w 863"/>
                <a:gd name="T13" fmla="*/ 380 h 1483"/>
                <a:gd name="T14" fmla="*/ 455 w 863"/>
                <a:gd name="T15" fmla="*/ 313 h 1483"/>
                <a:gd name="T16" fmla="*/ 560 w 863"/>
                <a:gd name="T17" fmla="*/ 241 h 1483"/>
                <a:gd name="T18" fmla="*/ 670 w 863"/>
                <a:gd name="T19" fmla="*/ 167 h 1483"/>
                <a:gd name="T20" fmla="*/ 724 w 863"/>
                <a:gd name="T21" fmla="*/ 128 h 1483"/>
                <a:gd name="T22" fmla="*/ 773 w 863"/>
                <a:gd name="T23" fmla="*/ 87 h 1483"/>
                <a:gd name="T24" fmla="*/ 820 w 863"/>
                <a:gd name="T25" fmla="*/ 45 h 1483"/>
                <a:gd name="T26" fmla="*/ 863 w 863"/>
                <a:gd name="T27" fmla="*/ 0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3" h="1483">
                  <a:moveTo>
                    <a:pt x="863" y="0"/>
                  </a:moveTo>
                  <a:lnTo>
                    <a:pt x="863" y="1483"/>
                  </a:lnTo>
                  <a:lnTo>
                    <a:pt x="0" y="623"/>
                  </a:lnTo>
                  <a:lnTo>
                    <a:pt x="82" y="567"/>
                  </a:lnTo>
                  <a:lnTo>
                    <a:pt x="168" y="508"/>
                  </a:lnTo>
                  <a:lnTo>
                    <a:pt x="259" y="446"/>
                  </a:lnTo>
                  <a:lnTo>
                    <a:pt x="354" y="380"/>
                  </a:lnTo>
                  <a:lnTo>
                    <a:pt x="455" y="313"/>
                  </a:lnTo>
                  <a:lnTo>
                    <a:pt x="560" y="241"/>
                  </a:lnTo>
                  <a:lnTo>
                    <a:pt x="670" y="167"/>
                  </a:lnTo>
                  <a:lnTo>
                    <a:pt x="724" y="128"/>
                  </a:lnTo>
                  <a:lnTo>
                    <a:pt x="773" y="87"/>
                  </a:lnTo>
                  <a:lnTo>
                    <a:pt x="820" y="45"/>
                  </a:lnTo>
                  <a:lnTo>
                    <a:pt x="8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48" name="Freeform 19"/>
            <p:cNvSpPr>
              <a:spLocks/>
            </p:cNvSpPr>
            <p:nvPr/>
          </p:nvSpPr>
          <p:spPr bwMode="auto">
            <a:xfrm>
              <a:off x="4622800" y="2495551"/>
              <a:ext cx="914400" cy="455613"/>
            </a:xfrm>
            <a:custGeom>
              <a:avLst/>
              <a:gdLst>
                <a:gd name="T0" fmla="*/ 3147 w 3456"/>
                <a:gd name="T1" fmla="*/ 0 h 1721"/>
                <a:gd name="T2" fmla="*/ 3228 w 3456"/>
                <a:gd name="T3" fmla="*/ 10 h 1721"/>
                <a:gd name="T4" fmla="*/ 3300 w 3456"/>
                <a:gd name="T5" fmla="*/ 40 h 1721"/>
                <a:gd name="T6" fmla="*/ 3364 w 3456"/>
                <a:gd name="T7" fmla="*/ 91 h 1721"/>
                <a:gd name="T8" fmla="*/ 3415 w 3456"/>
                <a:gd name="T9" fmla="*/ 155 h 1721"/>
                <a:gd name="T10" fmla="*/ 3446 w 3456"/>
                <a:gd name="T11" fmla="*/ 227 h 1721"/>
                <a:gd name="T12" fmla="*/ 3456 w 3456"/>
                <a:gd name="T13" fmla="*/ 307 h 1721"/>
                <a:gd name="T14" fmla="*/ 3446 w 3456"/>
                <a:gd name="T15" fmla="*/ 408 h 1721"/>
                <a:gd name="T16" fmla="*/ 3414 w 3456"/>
                <a:gd name="T17" fmla="*/ 504 h 1721"/>
                <a:gd name="T18" fmla="*/ 3362 w 3456"/>
                <a:gd name="T19" fmla="*/ 597 h 1721"/>
                <a:gd name="T20" fmla="*/ 3279 w 3456"/>
                <a:gd name="T21" fmla="*/ 702 h 1721"/>
                <a:gd name="T22" fmla="*/ 3181 w 3456"/>
                <a:gd name="T23" fmla="*/ 793 h 1721"/>
                <a:gd name="T24" fmla="*/ 3035 w 3456"/>
                <a:gd name="T25" fmla="*/ 897 h 1721"/>
                <a:gd name="T26" fmla="*/ 2866 w 3456"/>
                <a:gd name="T27" fmla="*/ 1014 h 1721"/>
                <a:gd name="T28" fmla="*/ 2716 w 3456"/>
                <a:gd name="T29" fmla="*/ 1118 h 1721"/>
                <a:gd name="T30" fmla="*/ 2584 w 3456"/>
                <a:gd name="T31" fmla="*/ 1210 h 1721"/>
                <a:gd name="T32" fmla="*/ 2469 w 3456"/>
                <a:gd name="T33" fmla="*/ 1288 h 1721"/>
                <a:gd name="T34" fmla="*/ 2377 w 3456"/>
                <a:gd name="T35" fmla="*/ 1352 h 1721"/>
                <a:gd name="T36" fmla="*/ 2304 w 3456"/>
                <a:gd name="T37" fmla="*/ 1403 h 1721"/>
                <a:gd name="T38" fmla="*/ 2246 w 3456"/>
                <a:gd name="T39" fmla="*/ 1442 h 1721"/>
                <a:gd name="T40" fmla="*/ 2216 w 3456"/>
                <a:gd name="T41" fmla="*/ 1463 h 1721"/>
                <a:gd name="T42" fmla="*/ 2195 w 3456"/>
                <a:gd name="T43" fmla="*/ 1479 h 1721"/>
                <a:gd name="T44" fmla="*/ 2162 w 3456"/>
                <a:gd name="T45" fmla="*/ 1502 h 1721"/>
                <a:gd name="T46" fmla="*/ 2111 w 3456"/>
                <a:gd name="T47" fmla="*/ 1538 h 1721"/>
                <a:gd name="T48" fmla="*/ 2060 w 3456"/>
                <a:gd name="T49" fmla="*/ 1575 h 1721"/>
                <a:gd name="T50" fmla="*/ 2008 w 3456"/>
                <a:gd name="T51" fmla="*/ 1609 h 1721"/>
                <a:gd name="T52" fmla="*/ 1937 w 3456"/>
                <a:gd name="T53" fmla="*/ 1652 h 1721"/>
                <a:gd name="T54" fmla="*/ 1862 w 3456"/>
                <a:gd name="T55" fmla="*/ 1690 h 1721"/>
                <a:gd name="T56" fmla="*/ 1793 w 3456"/>
                <a:gd name="T57" fmla="*/ 1713 h 1721"/>
                <a:gd name="T58" fmla="*/ 1730 w 3456"/>
                <a:gd name="T59" fmla="*/ 1721 h 1721"/>
                <a:gd name="T60" fmla="*/ 1696 w 3456"/>
                <a:gd name="T61" fmla="*/ 1720 h 1721"/>
                <a:gd name="T62" fmla="*/ 1630 w 3456"/>
                <a:gd name="T63" fmla="*/ 1704 h 1721"/>
                <a:gd name="T64" fmla="*/ 1557 w 3456"/>
                <a:gd name="T65" fmla="*/ 1673 h 1721"/>
                <a:gd name="T66" fmla="*/ 1482 w 3456"/>
                <a:gd name="T67" fmla="*/ 1630 h 1721"/>
                <a:gd name="T68" fmla="*/ 1418 w 3456"/>
                <a:gd name="T69" fmla="*/ 1589 h 1721"/>
                <a:gd name="T70" fmla="*/ 1372 w 3456"/>
                <a:gd name="T71" fmla="*/ 1558 h 1721"/>
                <a:gd name="T72" fmla="*/ 1314 w 3456"/>
                <a:gd name="T73" fmla="*/ 1516 h 1721"/>
                <a:gd name="T74" fmla="*/ 1277 w 3456"/>
                <a:gd name="T75" fmla="*/ 1489 h 1721"/>
                <a:gd name="T76" fmla="*/ 1249 w 3456"/>
                <a:gd name="T77" fmla="*/ 1470 h 1721"/>
                <a:gd name="T78" fmla="*/ 1233 w 3456"/>
                <a:gd name="T79" fmla="*/ 1458 h 1721"/>
                <a:gd name="T80" fmla="*/ 1144 w 3456"/>
                <a:gd name="T81" fmla="*/ 1396 h 1721"/>
                <a:gd name="T82" fmla="*/ 1038 w 3456"/>
                <a:gd name="T83" fmla="*/ 1322 h 1721"/>
                <a:gd name="T84" fmla="*/ 925 w 3456"/>
                <a:gd name="T85" fmla="*/ 1244 h 1721"/>
                <a:gd name="T86" fmla="*/ 797 w 3456"/>
                <a:gd name="T87" fmla="*/ 1155 h 1721"/>
                <a:gd name="T88" fmla="*/ 669 w 3456"/>
                <a:gd name="T89" fmla="*/ 1068 h 1721"/>
                <a:gd name="T90" fmla="*/ 567 w 3456"/>
                <a:gd name="T91" fmla="*/ 997 h 1721"/>
                <a:gd name="T92" fmla="*/ 482 w 3456"/>
                <a:gd name="T93" fmla="*/ 938 h 1721"/>
                <a:gd name="T94" fmla="*/ 415 w 3456"/>
                <a:gd name="T95" fmla="*/ 891 h 1721"/>
                <a:gd name="T96" fmla="*/ 364 w 3456"/>
                <a:gd name="T97" fmla="*/ 856 h 1721"/>
                <a:gd name="T98" fmla="*/ 332 w 3456"/>
                <a:gd name="T99" fmla="*/ 834 h 1721"/>
                <a:gd name="T100" fmla="*/ 238 w 3456"/>
                <a:gd name="T101" fmla="*/ 760 h 1721"/>
                <a:gd name="T102" fmla="*/ 149 w 3456"/>
                <a:gd name="T103" fmla="*/ 666 h 1721"/>
                <a:gd name="T104" fmla="*/ 73 w 3456"/>
                <a:gd name="T105" fmla="*/ 565 h 1721"/>
                <a:gd name="T106" fmla="*/ 26 w 3456"/>
                <a:gd name="T107" fmla="*/ 475 h 1721"/>
                <a:gd name="T108" fmla="*/ 3 w 3456"/>
                <a:gd name="T109" fmla="*/ 391 h 1721"/>
                <a:gd name="T110" fmla="*/ 2 w 3456"/>
                <a:gd name="T111" fmla="*/ 301 h 1721"/>
                <a:gd name="T112" fmla="*/ 20 w 3456"/>
                <a:gd name="T113" fmla="*/ 213 h 1721"/>
                <a:gd name="T114" fmla="*/ 56 w 3456"/>
                <a:gd name="T115" fmla="*/ 134 h 1721"/>
                <a:gd name="T116" fmla="*/ 105 w 3456"/>
                <a:gd name="T117" fmla="*/ 74 h 1721"/>
                <a:gd name="T118" fmla="*/ 161 w 3456"/>
                <a:gd name="T119" fmla="*/ 33 h 1721"/>
                <a:gd name="T120" fmla="*/ 229 w 3456"/>
                <a:gd name="T121" fmla="*/ 8 h 1721"/>
                <a:gd name="T122" fmla="*/ 309 w 3456"/>
                <a:gd name="T123" fmla="*/ 0 h 1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56" h="1721">
                  <a:moveTo>
                    <a:pt x="309" y="0"/>
                  </a:moveTo>
                  <a:lnTo>
                    <a:pt x="3147" y="0"/>
                  </a:lnTo>
                  <a:lnTo>
                    <a:pt x="3188" y="3"/>
                  </a:lnTo>
                  <a:lnTo>
                    <a:pt x="3228" y="10"/>
                  </a:lnTo>
                  <a:lnTo>
                    <a:pt x="3264" y="23"/>
                  </a:lnTo>
                  <a:lnTo>
                    <a:pt x="3300" y="40"/>
                  </a:lnTo>
                  <a:lnTo>
                    <a:pt x="3332" y="63"/>
                  </a:lnTo>
                  <a:lnTo>
                    <a:pt x="3364" y="91"/>
                  </a:lnTo>
                  <a:lnTo>
                    <a:pt x="3392" y="122"/>
                  </a:lnTo>
                  <a:lnTo>
                    <a:pt x="3415" y="155"/>
                  </a:lnTo>
                  <a:lnTo>
                    <a:pt x="3433" y="190"/>
                  </a:lnTo>
                  <a:lnTo>
                    <a:pt x="3446" y="227"/>
                  </a:lnTo>
                  <a:lnTo>
                    <a:pt x="3454" y="267"/>
                  </a:lnTo>
                  <a:lnTo>
                    <a:pt x="3456" y="307"/>
                  </a:lnTo>
                  <a:lnTo>
                    <a:pt x="3453" y="358"/>
                  </a:lnTo>
                  <a:lnTo>
                    <a:pt x="3446" y="408"/>
                  </a:lnTo>
                  <a:lnTo>
                    <a:pt x="3432" y="456"/>
                  </a:lnTo>
                  <a:lnTo>
                    <a:pt x="3414" y="504"/>
                  </a:lnTo>
                  <a:lnTo>
                    <a:pt x="3390" y="552"/>
                  </a:lnTo>
                  <a:lnTo>
                    <a:pt x="3362" y="597"/>
                  </a:lnTo>
                  <a:lnTo>
                    <a:pt x="3322" y="652"/>
                  </a:lnTo>
                  <a:lnTo>
                    <a:pt x="3279" y="702"/>
                  </a:lnTo>
                  <a:lnTo>
                    <a:pt x="3232" y="749"/>
                  </a:lnTo>
                  <a:lnTo>
                    <a:pt x="3181" y="793"/>
                  </a:lnTo>
                  <a:lnTo>
                    <a:pt x="3126" y="834"/>
                  </a:lnTo>
                  <a:lnTo>
                    <a:pt x="3035" y="897"/>
                  </a:lnTo>
                  <a:lnTo>
                    <a:pt x="2948" y="957"/>
                  </a:lnTo>
                  <a:lnTo>
                    <a:pt x="2866" y="1014"/>
                  </a:lnTo>
                  <a:lnTo>
                    <a:pt x="2789" y="1068"/>
                  </a:lnTo>
                  <a:lnTo>
                    <a:pt x="2716" y="1118"/>
                  </a:lnTo>
                  <a:lnTo>
                    <a:pt x="2648" y="1165"/>
                  </a:lnTo>
                  <a:lnTo>
                    <a:pt x="2584" y="1210"/>
                  </a:lnTo>
                  <a:lnTo>
                    <a:pt x="2524" y="1250"/>
                  </a:lnTo>
                  <a:lnTo>
                    <a:pt x="2469" y="1288"/>
                  </a:lnTo>
                  <a:lnTo>
                    <a:pt x="2419" y="1323"/>
                  </a:lnTo>
                  <a:lnTo>
                    <a:pt x="2377" y="1352"/>
                  </a:lnTo>
                  <a:lnTo>
                    <a:pt x="2339" y="1379"/>
                  </a:lnTo>
                  <a:lnTo>
                    <a:pt x="2304" y="1403"/>
                  </a:lnTo>
                  <a:lnTo>
                    <a:pt x="2274" y="1423"/>
                  </a:lnTo>
                  <a:lnTo>
                    <a:pt x="2246" y="1442"/>
                  </a:lnTo>
                  <a:lnTo>
                    <a:pt x="2223" y="1458"/>
                  </a:lnTo>
                  <a:lnTo>
                    <a:pt x="2216" y="1463"/>
                  </a:lnTo>
                  <a:lnTo>
                    <a:pt x="2207" y="1470"/>
                  </a:lnTo>
                  <a:lnTo>
                    <a:pt x="2195" y="1479"/>
                  </a:lnTo>
                  <a:lnTo>
                    <a:pt x="2179" y="1489"/>
                  </a:lnTo>
                  <a:lnTo>
                    <a:pt x="2162" y="1502"/>
                  </a:lnTo>
                  <a:lnTo>
                    <a:pt x="2142" y="1516"/>
                  </a:lnTo>
                  <a:lnTo>
                    <a:pt x="2111" y="1538"/>
                  </a:lnTo>
                  <a:lnTo>
                    <a:pt x="2084" y="1558"/>
                  </a:lnTo>
                  <a:lnTo>
                    <a:pt x="2060" y="1575"/>
                  </a:lnTo>
                  <a:lnTo>
                    <a:pt x="2038" y="1589"/>
                  </a:lnTo>
                  <a:lnTo>
                    <a:pt x="2008" y="1609"/>
                  </a:lnTo>
                  <a:lnTo>
                    <a:pt x="1974" y="1630"/>
                  </a:lnTo>
                  <a:lnTo>
                    <a:pt x="1937" y="1652"/>
                  </a:lnTo>
                  <a:lnTo>
                    <a:pt x="1899" y="1673"/>
                  </a:lnTo>
                  <a:lnTo>
                    <a:pt x="1862" y="1690"/>
                  </a:lnTo>
                  <a:lnTo>
                    <a:pt x="1826" y="1704"/>
                  </a:lnTo>
                  <a:lnTo>
                    <a:pt x="1793" y="1713"/>
                  </a:lnTo>
                  <a:lnTo>
                    <a:pt x="1760" y="1720"/>
                  </a:lnTo>
                  <a:lnTo>
                    <a:pt x="1730" y="1721"/>
                  </a:lnTo>
                  <a:lnTo>
                    <a:pt x="1726" y="1721"/>
                  </a:lnTo>
                  <a:lnTo>
                    <a:pt x="1696" y="1720"/>
                  </a:lnTo>
                  <a:lnTo>
                    <a:pt x="1663" y="1713"/>
                  </a:lnTo>
                  <a:lnTo>
                    <a:pt x="1630" y="1704"/>
                  </a:lnTo>
                  <a:lnTo>
                    <a:pt x="1594" y="1690"/>
                  </a:lnTo>
                  <a:lnTo>
                    <a:pt x="1557" y="1673"/>
                  </a:lnTo>
                  <a:lnTo>
                    <a:pt x="1519" y="1652"/>
                  </a:lnTo>
                  <a:lnTo>
                    <a:pt x="1482" y="1630"/>
                  </a:lnTo>
                  <a:lnTo>
                    <a:pt x="1448" y="1609"/>
                  </a:lnTo>
                  <a:lnTo>
                    <a:pt x="1418" y="1589"/>
                  </a:lnTo>
                  <a:lnTo>
                    <a:pt x="1396" y="1575"/>
                  </a:lnTo>
                  <a:lnTo>
                    <a:pt x="1372" y="1558"/>
                  </a:lnTo>
                  <a:lnTo>
                    <a:pt x="1345" y="1538"/>
                  </a:lnTo>
                  <a:lnTo>
                    <a:pt x="1314" y="1516"/>
                  </a:lnTo>
                  <a:lnTo>
                    <a:pt x="1294" y="1502"/>
                  </a:lnTo>
                  <a:lnTo>
                    <a:pt x="1277" y="1489"/>
                  </a:lnTo>
                  <a:lnTo>
                    <a:pt x="1261" y="1479"/>
                  </a:lnTo>
                  <a:lnTo>
                    <a:pt x="1249" y="1470"/>
                  </a:lnTo>
                  <a:lnTo>
                    <a:pt x="1240" y="1463"/>
                  </a:lnTo>
                  <a:lnTo>
                    <a:pt x="1233" y="1458"/>
                  </a:lnTo>
                  <a:lnTo>
                    <a:pt x="1190" y="1429"/>
                  </a:lnTo>
                  <a:lnTo>
                    <a:pt x="1144" y="1396"/>
                  </a:lnTo>
                  <a:lnTo>
                    <a:pt x="1092" y="1361"/>
                  </a:lnTo>
                  <a:lnTo>
                    <a:pt x="1038" y="1322"/>
                  </a:lnTo>
                  <a:lnTo>
                    <a:pt x="982" y="1285"/>
                  </a:lnTo>
                  <a:lnTo>
                    <a:pt x="925" y="1244"/>
                  </a:lnTo>
                  <a:lnTo>
                    <a:pt x="862" y="1201"/>
                  </a:lnTo>
                  <a:lnTo>
                    <a:pt x="797" y="1155"/>
                  </a:lnTo>
                  <a:lnTo>
                    <a:pt x="727" y="1107"/>
                  </a:lnTo>
                  <a:lnTo>
                    <a:pt x="669" y="1068"/>
                  </a:lnTo>
                  <a:lnTo>
                    <a:pt x="616" y="1031"/>
                  </a:lnTo>
                  <a:lnTo>
                    <a:pt x="567" y="997"/>
                  </a:lnTo>
                  <a:lnTo>
                    <a:pt x="523" y="966"/>
                  </a:lnTo>
                  <a:lnTo>
                    <a:pt x="482" y="938"/>
                  </a:lnTo>
                  <a:lnTo>
                    <a:pt x="446" y="913"/>
                  </a:lnTo>
                  <a:lnTo>
                    <a:pt x="415" y="891"/>
                  </a:lnTo>
                  <a:lnTo>
                    <a:pt x="387" y="873"/>
                  </a:lnTo>
                  <a:lnTo>
                    <a:pt x="364" y="856"/>
                  </a:lnTo>
                  <a:lnTo>
                    <a:pt x="346" y="844"/>
                  </a:lnTo>
                  <a:lnTo>
                    <a:pt x="332" y="834"/>
                  </a:lnTo>
                  <a:lnTo>
                    <a:pt x="285" y="799"/>
                  </a:lnTo>
                  <a:lnTo>
                    <a:pt x="238" y="760"/>
                  </a:lnTo>
                  <a:lnTo>
                    <a:pt x="193" y="715"/>
                  </a:lnTo>
                  <a:lnTo>
                    <a:pt x="149" y="666"/>
                  </a:lnTo>
                  <a:lnTo>
                    <a:pt x="106" y="612"/>
                  </a:lnTo>
                  <a:lnTo>
                    <a:pt x="73" y="565"/>
                  </a:lnTo>
                  <a:lnTo>
                    <a:pt x="47" y="520"/>
                  </a:lnTo>
                  <a:lnTo>
                    <a:pt x="26" y="475"/>
                  </a:lnTo>
                  <a:lnTo>
                    <a:pt x="12" y="433"/>
                  </a:lnTo>
                  <a:lnTo>
                    <a:pt x="3" y="391"/>
                  </a:lnTo>
                  <a:lnTo>
                    <a:pt x="0" y="350"/>
                  </a:lnTo>
                  <a:lnTo>
                    <a:pt x="2" y="301"/>
                  </a:lnTo>
                  <a:lnTo>
                    <a:pt x="8" y="255"/>
                  </a:lnTo>
                  <a:lnTo>
                    <a:pt x="20" y="213"/>
                  </a:lnTo>
                  <a:lnTo>
                    <a:pt x="36" y="172"/>
                  </a:lnTo>
                  <a:lnTo>
                    <a:pt x="56" y="134"/>
                  </a:lnTo>
                  <a:lnTo>
                    <a:pt x="80" y="100"/>
                  </a:lnTo>
                  <a:lnTo>
                    <a:pt x="105" y="74"/>
                  </a:lnTo>
                  <a:lnTo>
                    <a:pt x="131" y="51"/>
                  </a:lnTo>
                  <a:lnTo>
                    <a:pt x="161" y="33"/>
                  </a:lnTo>
                  <a:lnTo>
                    <a:pt x="194" y="19"/>
                  </a:lnTo>
                  <a:lnTo>
                    <a:pt x="229" y="8"/>
                  </a:lnTo>
                  <a:lnTo>
                    <a:pt x="268" y="2"/>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49" name="Group 255"/>
          <p:cNvGrpSpPr>
            <a:grpSpLocks noChangeAspect="1"/>
          </p:cNvGrpSpPr>
          <p:nvPr/>
        </p:nvGrpSpPr>
        <p:grpSpPr>
          <a:xfrm>
            <a:off x="5199022" y="3442931"/>
            <a:ext cx="248315" cy="248210"/>
            <a:chOff x="-200025" y="768351"/>
            <a:chExt cx="3762375" cy="3760788"/>
          </a:xfrm>
          <a:solidFill>
            <a:srgbClr val="F2BB61"/>
          </a:solidFill>
        </p:grpSpPr>
        <p:sp>
          <p:nvSpPr>
            <p:cNvPr id="50" name="Freeform 27"/>
            <p:cNvSpPr>
              <a:spLocks noEditPoints="1"/>
            </p:cNvSpPr>
            <p:nvPr/>
          </p:nvSpPr>
          <p:spPr bwMode="auto">
            <a:xfrm>
              <a:off x="-200025" y="768351"/>
              <a:ext cx="3762375" cy="3760788"/>
            </a:xfrm>
            <a:custGeom>
              <a:avLst/>
              <a:gdLst>
                <a:gd name="T0" fmla="*/ 3068 w 4740"/>
                <a:gd name="T1" fmla="*/ 1025 h 4737"/>
                <a:gd name="T2" fmla="*/ 2844 w 4740"/>
                <a:gd name="T3" fmla="*/ 1224 h 4737"/>
                <a:gd name="T4" fmla="*/ 2777 w 4740"/>
                <a:gd name="T5" fmla="*/ 1503 h 4737"/>
                <a:gd name="T6" fmla="*/ 2877 w 4740"/>
                <a:gd name="T7" fmla="*/ 1774 h 4737"/>
                <a:gd name="T8" fmla="*/ 3123 w 4740"/>
                <a:gd name="T9" fmla="*/ 1943 h 4737"/>
                <a:gd name="T10" fmla="*/ 3408 w 4740"/>
                <a:gd name="T11" fmla="*/ 1943 h 4737"/>
                <a:gd name="T12" fmla="*/ 3653 w 4740"/>
                <a:gd name="T13" fmla="*/ 1774 h 4737"/>
                <a:gd name="T14" fmla="*/ 3754 w 4740"/>
                <a:gd name="T15" fmla="*/ 1503 h 4737"/>
                <a:gd name="T16" fmla="*/ 3686 w 4740"/>
                <a:gd name="T17" fmla="*/ 1224 h 4737"/>
                <a:gd name="T18" fmla="*/ 3463 w 4740"/>
                <a:gd name="T19" fmla="*/ 1025 h 4737"/>
                <a:gd name="T20" fmla="*/ 4675 w 4740"/>
                <a:gd name="T21" fmla="*/ 2 h 4737"/>
                <a:gd name="T22" fmla="*/ 4740 w 4740"/>
                <a:gd name="T23" fmla="*/ 89 h 4737"/>
                <a:gd name="T24" fmla="*/ 4731 w 4740"/>
                <a:gd name="T25" fmla="*/ 240 h 4737"/>
                <a:gd name="T26" fmla="*/ 4679 w 4740"/>
                <a:gd name="T27" fmla="*/ 584 h 4737"/>
                <a:gd name="T28" fmla="*/ 4551 w 4740"/>
                <a:gd name="T29" fmla="*/ 1047 h 4737"/>
                <a:gd name="T30" fmla="*/ 4310 w 4740"/>
                <a:gd name="T31" fmla="*/ 1547 h 4737"/>
                <a:gd name="T32" fmla="*/ 3124 w 4740"/>
                <a:gd name="T33" fmla="*/ 2811 h 4737"/>
                <a:gd name="T34" fmla="*/ 3163 w 4740"/>
                <a:gd name="T35" fmla="*/ 2968 h 4737"/>
                <a:gd name="T36" fmla="*/ 3173 w 4740"/>
                <a:gd name="T37" fmla="*/ 3212 h 4737"/>
                <a:gd name="T38" fmla="*/ 3114 w 4740"/>
                <a:gd name="T39" fmla="*/ 3537 h 4737"/>
                <a:gd name="T40" fmla="*/ 2945 w 4740"/>
                <a:gd name="T41" fmla="*/ 3935 h 4737"/>
                <a:gd name="T42" fmla="*/ 2627 w 4740"/>
                <a:gd name="T43" fmla="*/ 4399 h 4737"/>
                <a:gd name="T44" fmla="*/ 2324 w 4740"/>
                <a:gd name="T45" fmla="*/ 4726 h 4737"/>
                <a:gd name="T46" fmla="*/ 2220 w 4740"/>
                <a:gd name="T47" fmla="*/ 4713 h 4737"/>
                <a:gd name="T48" fmla="*/ 2196 w 4740"/>
                <a:gd name="T49" fmla="*/ 4632 h 4737"/>
                <a:gd name="T50" fmla="*/ 2230 w 4740"/>
                <a:gd name="T51" fmla="*/ 4551 h 4737"/>
                <a:gd name="T52" fmla="*/ 2302 w 4740"/>
                <a:gd name="T53" fmla="*/ 4353 h 4737"/>
                <a:gd name="T54" fmla="*/ 2364 w 4740"/>
                <a:gd name="T55" fmla="*/ 4076 h 4737"/>
                <a:gd name="T56" fmla="*/ 2357 w 4740"/>
                <a:gd name="T57" fmla="*/ 3789 h 4737"/>
                <a:gd name="T58" fmla="*/ 2069 w 4740"/>
                <a:gd name="T59" fmla="*/ 3866 h 4737"/>
                <a:gd name="T60" fmla="*/ 2011 w 4740"/>
                <a:gd name="T61" fmla="*/ 3893 h 4737"/>
                <a:gd name="T62" fmla="*/ 1855 w 4740"/>
                <a:gd name="T63" fmla="*/ 3922 h 4737"/>
                <a:gd name="T64" fmla="*/ 1610 w 4740"/>
                <a:gd name="T65" fmla="*/ 3887 h 4737"/>
                <a:gd name="T66" fmla="*/ 1293 w 4740"/>
                <a:gd name="T67" fmla="*/ 3712 h 4737"/>
                <a:gd name="T68" fmla="*/ 976 w 4740"/>
                <a:gd name="T69" fmla="*/ 3376 h 4737"/>
                <a:gd name="T70" fmla="*/ 833 w 4740"/>
                <a:gd name="T71" fmla="*/ 3072 h 4737"/>
                <a:gd name="T72" fmla="*/ 817 w 4740"/>
                <a:gd name="T73" fmla="*/ 2843 h 4737"/>
                <a:gd name="T74" fmla="*/ 852 w 4740"/>
                <a:gd name="T75" fmla="*/ 2708 h 4737"/>
                <a:gd name="T76" fmla="*/ 879 w 4740"/>
                <a:gd name="T77" fmla="*/ 2661 h 4737"/>
                <a:gd name="T78" fmla="*/ 892 w 4740"/>
                <a:gd name="T79" fmla="*/ 2371 h 4737"/>
                <a:gd name="T80" fmla="*/ 601 w 4740"/>
                <a:gd name="T81" fmla="*/ 2383 h 4737"/>
                <a:gd name="T82" fmla="*/ 336 w 4740"/>
                <a:gd name="T83" fmla="*/ 2451 h 4737"/>
                <a:gd name="T84" fmla="*/ 160 w 4740"/>
                <a:gd name="T85" fmla="*/ 2519 h 4737"/>
                <a:gd name="T86" fmla="*/ 82 w 4740"/>
                <a:gd name="T87" fmla="*/ 2545 h 4737"/>
                <a:gd name="T88" fmla="*/ 16 w 4740"/>
                <a:gd name="T89" fmla="*/ 2507 h 4737"/>
                <a:gd name="T90" fmla="*/ 25 w 4740"/>
                <a:gd name="T91" fmla="*/ 2395 h 4737"/>
                <a:gd name="T92" fmla="*/ 528 w 4740"/>
                <a:gd name="T93" fmla="*/ 1966 h 4737"/>
                <a:gd name="T94" fmla="*/ 967 w 4740"/>
                <a:gd name="T95" fmla="*/ 1711 h 4737"/>
                <a:gd name="T96" fmla="*/ 1338 w 4740"/>
                <a:gd name="T97" fmla="*/ 1591 h 4737"/>
                <a:gd name="T98" fmla="*/ 1632 w 4740"/>
                <a:gd name="T99" fmla="*/ 1564 h 4737"/>
                <a:gd name="T100" fmla="*/ 1844 w 4740"/>
                <a:gd name="T101" fmla="*/ 1590 h 4737"/>
                <a:gd name="T102" fmla="*/ 2905 w 4740"/>
                <a:gd name="T103" fmla="*/ 642 h 4737"/>
                <a:gd name="T104" fmla="*/ 3392 w 4740"/>
                <a:gd name="T105" fmla="*/ 318 h 4737"/>
                <a:gd name="T106" fmla="*/ 3887 w 4740"/>
                <a:gd name="T107" fmla="*/ 126 h 4737"/>
                <a:gd name="T108" fmla="*/ 4312 w 4740"/>
                <a:gd name="T109" fmla="*/ 33 h 4737"/>
                <a:gd name="T110" fmla="*/ 4589 w 4740"/>
                <a:gd name="T111" fmla="*/ 2 h 4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40" h="4737">
                  <a:moveTo>
                    <a:pt x="3294" y="985"/>
                  </a:moveTo>
                  <a:lnTo>
                    <a:pt x="3236" y="985"/>
                  </a:lnTo>
                  <a:lnTo>
                    <a:pt x="3179" y="992"/>
                  </a:lnTo>
                  <a:lnTo>
                    <a:pt x="3123" y="1005"/>
                  </a:lnTo>
                  <a:lnTo>
                    <a:pt x="3068" y="1025"/>
                  </a:lnTo>
                  <a:lnTo>
                    <a:pt x="3014" y="1053"/>
                  </a:lnTo>
                  <a:lnTo>
                    <a:pt x="2965" y="1087"/>
                  </a:lnTo>
                  <a:lnTo>
                    <a:pt x="2919" y="1127"/>
                  </a:lnTo>
                  <a:lnTo>
                    <a:pt x="2877" y="1174"/>
                  </a:lnTo>
                  <a:lnTo>
                    <a:pt x="2844" y="1224"/>
                  </a:lnTo>
                  <a:lnTo>
                    <a:pt x="2817" y="1276"/>
                  </a:lnTo>
                  <a:lnTo>
                    <a:pt x="2797" y="1331"/>
                  </a:lnTo>
                  <a:lnTo>
                    <a:pt x="2782" y="1388"/>
                  </a:lnTo>
                  <a:lnTo>
                    <a:pt x="2777" y="1444"/>
                  </a:lnTo>
                  <a:lnTo>
                    <a:pt x="2777" y="1503"/>
                  </a:lnTo>
                  <a:lnTo>
                    <a:pt x="2782" y="1561"/>
                  </a:lnTo>
                  <a:lnTo>
                    <a:pt x="2797" y="1617"/>
                  </a:lnTo>
                  <a:lnTo>
                    <a:pt x="2817" y="1672"/>
                  </a:lnTo>
                  <a:lnTo>
                    <a:pt x="2844" y="1724"/>
                  </a:lnTo>
                  <a:lnTo>
                    <a:pt x="2877" y="1774"/>
                  </a:lnTo>
                  <a:lnTo>
                    <a:pt x="2919" y="1820"/>
                  </a:lnTo>
                  <a:lnTo>
                    <a:pt x="2965" y="1861"/>
                  </a:lnTo>
                  <a:lnTo>
                    <a:pt x="3014" y="1895"/>
                  </a:lnTo>
                  <a:lnTo>
                    <a:pt x="3068" y="1923"/>
                  </a:lnTo>
                  <a:lnTo>
                    <a:pt x="3123" y="1943"/>
                  </a:lnTo>
                  <a:lnTo>
                    <a:pt x="3179" y="1956"/>
                  </a:lnTo>
                  <a:lnTo>
                    <a:pt x="3236" y="1963"/>
                  </a:lnTo>
                  <a:lnTo>
                    <a:pt x="3294" y="1963"/>
                  </a:lnTo>
                  <a:lnTo>
                    <a:pt x="3352" y="1956"/>
                  </a:lnTo>
                  <a:lnTo>
                    <a:pt x="3408" y="1943"/>
                  </a:lnTo>
                  <a:lnTo>
                    <a:pt x="3463" y="1923"/>
                  </a:lnTo>
                  <a:lnTo>
                    <a:pt x="3516" y="1895"/>
                  </a:lnTo>
                  <a:lnTo>
                    <a:pt x="3565" y="1861"/>
                  </a:lnTo>
                  <a:lnTo>
                    <a:pt x="3611" y="1820"/>
                  </a:lnTo>
                  <a:lnTo>
                    <a:pt x="3653" y="1774"/>
                  </a:lnTo>
                  <a:lnTo>
                    <a:pt x="3686" y="1724"/>
                  </a:lnTo>
                  <a:lnTo>
                    <a:pt x="3714" y="1672"/>
                  </a:lnTo>
                  <a:lnTo>
                    <a:pt x="3734" y="1617"/>
                  </a:lnTo>
                  <a:lnTo>
                    <a:pt x="3748" y="1560"/>
                  </a:lnTo>
                  <a:lnTo>
                    <a:pt x="3754" y="1503"/>
                  </a:lnTo>
                  <a:lnTo>
                    <a:pt x="3754" y="1444"/>
                  </a:lnTo>
                  <a:lnTo>
                    <a:pt x="3748" y="1388"/>
                  </a:lnTo>
                  <a:lnTo>
                    <a:pt x="3734" y="1331"/>
                  </a:lnTo>
                  <a:lnTo>
                    <a:pt x="3714" y="1276"/>
                  </a:lnTo>
                  <a:lnTo>
                    <a:pt x="3686" y="1224"/>
                  </a:lnTo>
                  <a:lnTo>
                    <a:pt x="3653" y="1174"/>
                  </a:lnTo>
                  <a:lnTo>
                    <a:pt x="3611" y="1127"/>
                  </a:lnTo>
                  <a:lnTo>
                    <a:pt x="3565" y="1087"/>
                  </a:lnTo>
                  <a:lnTo>
                    <a:pt x="3516" y="1053"/>
                  </a:lnTo>
                  <a:lnTo>
                    <a:pt x="3463" y="1025"/>
                  </a:lnTo>
                  <a:lnTo>
                    <a:pt x="3408" y="1005"/>
                  </a:lnTo>
                  <a:lnTo>
                    <a:pt x="3352" y="992"/>
                  </a:lnTo>
                  <a:lnTo>
                    <a:pt x="3294" y="985"/>
                  </a:lnTo>
                  <a:close/>
                  <a:moveTo>
                    <a:pt x="4652" y="0"/>
                  </a:moveTo>
                  <a:lnTo>
                    <a:pt x="4675" y="2"/>
                  </a:lnTo>
                  <a:lnTo>
                    <a:pt x="4697" y="11"/>
                  </a:lnTo>
                  <a:lnTo>
                    <a:pt x="4715" y="25"/>
                  </a:lnTo>
                  <a:lnTo>
                    <a:pt x="4728" y="44"/>
                  </a:lnTo>
                  <a:lnTo>
                    <a:pt x="4737" y="64"/>
                  </a:lnTo>
                  <a:lnTo>
                    <a:pt x="4740" y="89"/>
                  </a:lnTo>
                  <a:lnTo>
                    <a:pt x="4740" y="99"/>
                  </a:lnTo>
                  <a:lnTo>
                    <a:pt x="4740" y="121"/>
                  </a:lnTo>
                  <a:lnTo>
                    <a:pt x="4737" y="151"/>
                  </a:lnTo>
                  <a:lnTo>
                    <a:pt x="4736" y="191"/>
                  </a:lnTo>
                  <a:lnTo>
                    <a:pt x="4731" y="240"/>
                  </a:lnTo>
                  <a:lnTo>
                    <a:pt x="4726" y="296"/>
                  </a:lnTo>
                  <a:lnTo>
                    <a:pt x="4717" y="358"/>
                  </a:lnTo>
                  <a:lnTo>
                    <a:pt x="4707" y="429"/>
                  </a:lnTo>
                  <a:lnTo>
                    <a:pt x="4695" y="504"/>
                  </a:lnTo>
                  <a:lnTo>
                    <a:pt x="4679" y="584"/>
                  </a:lnTo>
                  <a:lnTo>
                    <a:pt x="4661" y="671"/>
                  </a:lnTo>
                  <a:lnTo>
                    <a:pt x="4639" y="760"/>
                  </a:lnTo>
                  <a:lnTo>
                    <a:pt x="4615" y="852"/>
                  </a:lnTo>
                  <a:lnTo>
                    <a:pt x="4584" y="949"/>
                  </a:lnTo>
                  <a:lnTo>
                    <a:pt x="4551" y="1047"/>
                  </a:lnTo>
                  <a:lnTo>
                    <a:pt x="4514" y="1146"/>
                  </a:lnTo>
                  <a:lnTo>
                    <a:pt x="4470" y="1247"/>
                  </a:lnTo>
                  <a:lnTo>
                    <a:pt x="4423" y="1346"/>
                  </a:lnTo>
                  <a:lnTo>
                    <a:pt x="4370" y="1447"/>
                  </a:lnTo>
                  <a:lnTo>
                    <a:pt x="4310" y="1547"/>
                  </a:lnTo>
                  <a:lnTo>
                    <a:pt x="4246" y="1645"/>
                  </a:lnTo>
                  <a:lnTo>
                    <a:pt x="4175" y="1741"/>
                  </a:lnTo>
                  <a:lnTo>
                    <a:pt x="4097" y="1833"/>
                  </a:lnTo>
                  <a:lnTo>
                    <a:pt x="4013" y="1923"/>
                  </a:lnTo>
                  <a:lnTo>
                    <a:pt x="3124" y="2811"/>
                  </a:lnTo>
                  <a:lnTo>
                    <a:pt x="3133" y="2834"/>
                  </a:lnTo>
                  <a:lnTo>
                    <a:pt x="3140" y="2863"/>
                  </a:lnTo>
                  <a:lnTo>
                    <a:pt x="3148" y="2893"/>
                  </a:lnTo>
                  <a:lnTo>
                    <a:pt x="3156" y="2929"/>
                  </a:lnTo>
                  <a:lnTo>
                    <a:pt x="3163" y="2968"/>
                  </a:lnTo>
                  <a:lnTo>
                    <a:pt x="3169" y="3010"/>
                  </a:lnTo>
                  <a:lnTo>
                    <a:pt x="3172" y="3055"/>
                  </a:lnTo>
                  <a:lnTo>
                    <a:pt x="3174" y="3104"/>
                  </a:lnTo>
                  <a:lnTo>
                    <a:pt x="3174" y="3157"/>
                  </a:lnTo>
                  <a:lnTo>
                    <a:pt x="3173" y="3212"/>
                  </a:lnTo>
                  <a:lnTo>
                    <a:pt x="3167" y="3271"/>
                  </a:lnTo>
                  <a:lnTo>
                    <a:pt x="3160" y="3333"/>
                  </a:lnTo>
                  <a:lnTo>
                    <a:pt x="3148" y="3398"/>
                  </a:lnTo>
                  <a:lnTo>
                    <a:pt x="3133" y="3465"/>
                  </a:lnTo>
                  <a:lnTo>
                    <a:pt x="3114" y="3537"/>
                  </a:lnTo>
                  <a:lnTo>
                    <a:pt x="3089" y="3611"/>
                  </a:lnTo>
                  <a:lnTo>
                    <a:pt x="3062" y="3687"/>
                  </a:lnTo>
                  <a:lnTo>
                    <a:pt x="3029" y="3768"/>
                  </a:lnTo>
                  <a:lnTo>
                    <a:pt x="2990" y="3850"/>
                  </a:lnTo>
                  <a:lnTo>
                    <a:pt x="2945" y="3935"/>
                  </a:lnTo>
                  <a:lnTo>
                    <a:pt x="2895" y="4023"/>
                  </a:lnTo>
                  <a:lnTo>
                    <a:pt x="2839" y="4113"/>
                  </a:lnTo>
                  <a:lnTo>
                    <a:pt x="2775" y="4206"/>
                  </a:lnTo>
                  <a:lnTo>
                    <a:pt x="2704" y="4301"/>
                  </a:lnTo>
                  <a:lnTo>
                    <a:pt x="2627" y="4399"/>
                  </a:lnTo>
                  <a:lnTo>
                    <a:pt x="2542" y="4499"/>
                  </a:lnTo>
                  <a:lnTo>
                    <a:pt x="2449" y="4602"/>
                  </a:lnTo>
                  <a:lnTo>
                    <a:pt x="2347" y="4707"/>
                  </a:lnTo>
                  <a:lnTo>
                    <a:pt x="2343" y="4711"/>
                  </a:lnTo>
                  <a:lnTo>
                    <a:pt x="2324" y="4726"/>
                  </a:lnTo>
                  <a:lnTo>
                    <a:pt x="2304" y="4734"/>
                  </a:lnTo>
                  <a:lnTo>
                    <a:pt x="2282" y="4737"/>
                  </a:lnTo>
                  <a:lnTo>
                    <a:pt x="2260" y="4734"/>
                  </a:lnTo>
                  <a:lnTo>
                    <a:pt x="2239" y="4727"/>
                  </a:lnTo>
                  <a:lnTo>
                    <a:pt x="2220" y="4713"/>
                  </a:lnTo>
                  <a:lnTo>
                    <a:pt x="2219" y="4711"/>
                  </a:lnTo>
                  <a:lnTo>
                    <a:pt x="2206" y="4694"/>
                  </a:lnTo>
                  <a:lnTo>
                    <a:pt x="2197" y="4675"/>
                  </a:lnTo>
                  <a:lnTo>
                    <a:pt x="2194" y="4654"/>
                  </a:lnTo>
                  <a:lnTo>
                    <a:pt x="2196" y="4632"/>
                  </a:lnTo>
                  <a:lnTo>
                    <a:pt x="2203" y="4612"/>
                  </a:lnTo>
                  <a:lnTo>
                    <a:pt x="2204" y="4606"/>
                  </a:lnTo>
                  <a:lnTo>
                    <a:pt x="2210" y="4595"/>
                  </a:lnTo>
                  <a:lnTo>
                    <a:pt x="2219" y="4576"/>
                  </a:lnTo>
                  <a:lnTo>
                    <a:pt x="2230" y="4551"/>
                  </a:lnTo>
                  <a:lnTo>
                    <a:pt x="2242" y="4521"/>
                  </a:lnTo>
                  <a:lnTo>
                    <a:pt x="2256" y="4485"/>
                  </a:lnTo>
                  <a:lnTo>
                    <a:pt x="2271" y="4445"/>
                  </a:lnTo>
                  <a:lnTo>
                    <a:pt x="2286" y="4400"/>
                  </a:lnTo>
                  <a:lnTo>
                    <a:pt x="2302" y="4353"/>
                  </a:lnTo>
                  <a:lnTo>
                    <a:pt x="2317" y="4301"/>
                  </a:lnTo>
                  <a:lnTo>
                    <a:pt x="2331" y="4247"/>
                  </a:lnTo>
                  <a:lnTo>
                    <a:pt x="2344" y="4193"/>
                  </a:lnTo>
                  <a:lnTo>
                    <a:pt x="2356" y="4135"/>
                  </a:lnTo>
                  <a:lnTo>
                    <a:pt x="2364" y="4076"/>
                  </a:lnTo>
                  <a:lnTo>
                    <a:pt x="2370" y="4018"/>
                  </a:lnTo>
                  <a:lnTo>
                    <a:pt x="2373" y="3959"/>
                  </a:lnTo>
                  <a:lnTo>
                    <a:pt x="2371" y="3902"/>
                  </a:lnTo>
                  <a:lnTo>
                    <a:pt x="2367" y="3844"/>
                  </a:lnTo>
                  <a:lnTo>
                    <a:pt x="2357" y="3789"/>
                  </a:lnTo>
                  <a:lnTo>
                    <a:pt x="2343" y="3736"/>
                  </a:lnTo>
                  <a:lnTo>
                    <a:pt x="2322" y="3686"/>
                  </a:lnTo>
                  <a:lnTo>
                    <a:pt x="2296" y="3638"/>
                  </a:lnTo>
                  <a:lnTo>
                    <a:pt x="2077" y="3857"/>
                  </a:lnTo>
                  <a:lnTo>
                    <a:pt x="2069" y="3866"/>
                  </a:lnTo>
                  <a:lnTo>
                    <a:pt x="2059" y="3871"/>
                  </a:lnTo>
                  <a:lnTo>
                    <a:pt x="2054" y="3874"/>
                  </a:lnTo>
                  <a:lnTo>
                    <a:pt x="2044" y="3879"/>
                  </a:lnTo>
                  <a:lnTo>
                    <a:pt x="2030" y="3884"/>
                  </a:lnTo>
                  <a:lnTo>
                    <a:pt x="2011" y="3893"/>
                  </a:lnTo>
                  <a:lnTo>
                    <a:pt x="1988" y="3900"/>
                  </a:lnTo>
                  <a:lnTo>
                    <a:pt x="1961" y="3907"/>
                  </a:lnTo>
                  <a:lnTo>
                    <a:pt x="1930" y="3915"/>
                  </a:lnTo>
                  <a:lnTo>
                    <a:pt x="1894" y="3919"/>
                  </a:lnTo>
                  <a:lnTo>
                    <a:pt x="1855" y="3922"/>
                  </a:lnTo>
                  <a:lnTo>
                    <a:pt x="1812" y="3923"/>
                  </a:lnTo>
                  <a:lnTo>
                    <a:pt x="1767" y="3920"/>
                  </a:lnTo>
                  <a:lnTo>
                    <a:pt x="1717" y="3915"/>
                  </a:lnTo>
                  <a:lnTo>
                    <a:pt x="1665" y="3903"/>
                  </a:lnTo>
                  <a:lnTo>
                    <a:pt x="1610" y="3887"/>
                  </a:lnTo>
                  <a:lnTo>
                    <a:pt x="1551" y="3866"/>
                  </a:lnTo>
                  <a:lnTo>
                    <a:pt x="1491" y="3838"/>
                  </a:lnTo>
                  <a:lnTo>
                    <a:pt x="1427" y="3804"/>
                  </a:lnTo>
                  <a:lnTo>
                    <a:pt x="1361" y="3762"/>
                  </a:lnTo>
                  <a:lnTo>
                    <a:pt x="1293" y="3712"/>
                  </a:lnTo>
                  <a:lnTo>
                    <a:pt x="1224" y="3653"/>
                  </a:lnTo>
                  <a:lnTo>
                    <a:pt x="1152" y="3585"/>
                  </a:lnTo>
                  <a:lnTo>
                    <a:pt x="1084" y="3513"/>
                  </a:lnTo>
                  <a:lnTo>
                    <a:pt x="1025" y="3444"/>
                  </a:lnTo>
                  <a:lnTo>
                    <a:pt x="976" y="3376"/>
                  </a:lnTo>
                  <a:lnTo>
                    <a:pt x="934" y="3310"/>
                  </a:lnTo>
                  <a:lnTo>
                    <a:pt x="900" y="3246"/>
                  </a:lnTo>
                  <a:lnTo>
                    <a:pt x="871" y="3186"/>
                  </a:lnTo>
                  <a:lnTo>
                    <a:pt x="849" y="3128"/>
                  </a:lnTo>
                  <a:lnTo>
                    <a:pt x="833" y="3072"/>
                  </a:lnTo>
                  <a:lnTo>
                    <a:pt x="823" y="3020"/>
                  </a:lnTo>
                  <a:lnTo>
                    <a:pt x="816" y="2971"/>
                  </a:lnTo>
                  <a:lnTo>
                    <a:pt x="813" y="2925"/>
                  </a:lnTo>
                  <a:lnTo>
                    <a:pt x="815" y="2882"/>
                  </a:lnTo>
                  <a:lnTo>
                    <a:pt x="817" y="2843"/>
                  </a:lnTo>
                  <a:lnTo>
                    <a:pt x="823" y="2808"/>
                  </a:lnTo>
                  <a:lnTo>
                    <a:pt x="829" y="2777"/>
                  </a:lnTo>
                  <a:lnTo>
                    <a:pt x="836" y="2749"/>
                  </a:lnTo>
                  <a:lnTo>
                    <a:pt x="845" y="2726"/>
                  </a:lnTo>
                  <a:lnTo>
                    <a:pt x="852" y="2708"/>
                  </a:lnTo>
                  <a:lnTo>
                    <a:pt x="858" y="2693"/>
                  </a:lnTo>
                  <a:lnTo>
                    <a:pt x="864" y="2683"/>
                  </a:lnTo>
                  <a:lnTo>
                    <a:pt x="865" y="2679"/>
                  </a:lnTo>
                  <a:lnTo>
                    <a:pt x="872" y="2670"/>
                  </a:lnTo>
                  <a:lnTo>
                    <a:pt x="879" y="2661"/>
                  </a:lnTo>
                  <a:lnTo>
                    <a:pt x="1100" y="2441"/>
                  </a:lnTo>
                  <a:lnTo>
                    <a:pt x="1052" y="2415"/>
                  </a:lnTo>
                  <a:lnTo>
                    <a:pt x="1000" y="2395"/>
                  </a:lnTo>
                  <a:lnTo>
                    <a:pt x="947" y="2381"/>
                  </a:lnTo>
                  <a:lnTo>
                    <a:pt x="892" y="2371"/>
                  </a:lnTo>
                  <a:lnTo>
                    <a:pt x="836" y="2366"/>
                  </a:lnTo>
                  <a:lnTo>
                    <a:pt x="777" y="2365"/>
                  </a:lnTo>
                  <a:lnTo>
                    <a:pt x="719" y="2368"/>
                  </a:lnTo>
                  <a:lnTo>
                    <a:pt x="660" y="2373"/>
                  </a:lnTo>
                  <a:lnTo>
                    <a:pt x="601" y="2383"/>
                  </a:lnTo>
                  <a:lnTo>
                    <a:pt x="545" y="2394"/>
                  </a:lnTo>
                  <a:lnTo>
                    <a:pt x="489" y="2407"/>
                  </a:lnTo>
                  <a:lnTo>
                    <a:pt x="435" y="2421"/>
                  </a:lnTo>
                  <a:lnTo>
                    <a:pt x="385" y="2435"/>
                  </a:lnTo>
                  <a:lnTo>
                    <a:pt x="336" y="2451"/>
                  </a:lnTo>
                  <a:lnTo>
                    <a:pt x="291" y="2467"/>
                  </a:lnTo>
                  <a:lnTo>
                    <a:pt x="251" y="2481"/>
                  </a:lnTo>
                  <a:lnTo>
                    <a:pt x="216" y="2496"/>
                  </a:lnTo>
                  <a:lnTo>
                    <a:pt x="186" y="2509"/>
                  </a:lnTo>
                  <a:lnTo>
                    <a:pt x="160" y="2519"/>
                  </a:lnTo>
                  <a:lnTo>
                    <a:pt x="141" y="2528"/>
                  </a:lnTo>
                  <a:lnTo>
                    <a:pt x="130" y="2533"/>
                  </a:lnTo>
                  <a:lnTo>
                    <a:pt x="125" y="2535"/>
                  </a:lnTo>
                  <a:lnTo>
                    <a:pt x="104" y="2542"/>
                  </a:lnTo>
                  <a:lnTo>
                    <a:pt x="82" y="2545"/>
                  </a:lnTo>
                  <a:lnTo>
                    <a:pt x="62" y="2540"/>
                  </a:lnTo>
                  <a:lnTo>
                    <a:pt x="42" y="2532"/>
                  </a:lnTo>
                  <a:lnTo>
                    <a:pt x="25" y="2519"/>
                  </a:lnTo>
                  <a:lnTo>
                    <a:pt x="20" y="2513"/>
                  </a:lnTo>
                  <a:lnTo>
                    <a:pt x="16" y="2507"/>
                  </a:lnTo>
                  <a:lnTo>
                    <a:pt x="4" y="2486"/>
                  </a:lnTo>
                  <a:lnTo>
                    <a:pt x="0" y="2461"/>
                  </a:lnTo>
                  <a:lnTo>
                    <a:pt x="1" y="2438"/>
                  </a:lnTo>
                  <a:lnTo>
                    <a:pt x="10" y="2415"/>
                  </a:lnTo>
                  <a:lnTo>
                    <a:pt x="25" y="2395"/>
                  </a:lnTo>
                  <a:lnTo>
                    <a:pt x="130" y="2294"/>
                  </a:lnTo>
                  <a:lnTo>
                    <a:pt x="232" y="2201"/>
                  </a:lnTo>
                  <a:lnTo>
                    <a:pt x="333" y="2114"/>
                  </a:lnTo>
                  <a:lnTo>
                    <a:pt x="431" y="2036"/>
                  </a:lnTo>
                  <a:lnTo>
                    <a:pt x="528" y="1966"/>
                  </a:lnTo>
                  <a:lnTo>
                    <a:pt x="620" y="1902"/>
                  </a:lnTo>
                  <a:lnTo>
                    <a:pt x="711" y="1845"/>
                  </a:lnTo>
                  <a:lnTo>
                    <a:pt x="799" y="1794"/>
                  </a:lnTo>
                  <a:lnTo>
                    <a:pt x="885" y="1750"/>
                  </a:lnTo>
                  <a:lnTo>
                    <a:pt x="967" y="1711"/>
                  </a:lnTo>
                  <a:lnTo>
                    <a:pt x="1047" y="1678"/>
                  </a:lnTo>
                  <a:lnTo>
                    <a:pt x="1124" y="1649"/>
                  </a:lnTo>
                  <a:lnTo>
                    <a:pt x="1198" y="1626"/>
                  </a:lnTo>
                  <a:lnTo>
                    <a:pt x="1270" y="1606"/>
                  </a:lnTo>
                  <a:lnTo>
                    <a:pt x="1338" y="1591"/>
                  </a:lnTo>
                  <a:lnTo>
                    <a:pt x="1404" y="1580"/>
                  </a:lnTo>
                  <a:lnTo>
                    <a:pt x="1466" y="1571"/>
                  </a:lnTo>
                  <a:lnTo>
                    <a:pt x="1524" y="1567"/>
                  </a:lnTo>
                  <a:lnTo>
                    <a:pt x="1580" y="1564"/>
                  </a:lnTo>
                  <a:lnTo>
                    <a:pt x="1632" y="1564"/>
                  </a:lnTo>
                  <a:lnTo>
                    <a:pt x="1682" y="1567"/>
                  </a:lnTo>
                  <a:lnTo>
                    <a:pt x="1727" y="1571"/>
                  </a:lnTo>
                  <a:lnTo>
                    <a:pt x="1769" y="1577"/>
                  </a:lnTo>
                  <a:lnTo>
                    <a:pt x="1808" y="1583"/>
                  </a:lnTo>
                  <a:lnTo>
                    <a:pt x="1844" y="1590"/>
                  </a:lnTo>
                  <a:lnTo>
                    <a:pt x="1874" y="1598"/>
                  </a:lnTo>
                  <a:lnTo>
                    <a:pt x="1903" y="1607"/>
                  </a:lnTo>
                  <a:lnTo>
                    <a:pt x="1926" y="1614"/>
                  </a:lnTo>
                  <a:lnTo>
                    <a:pt x="2815" y="726"/>
                  </a:lnTo>
                  <a:lnTo>
                    <a:pt x="2905" y="642"/>
                  </a:lnTo>
                  <a:lnTo>
                    <a:pt x="2999" y="564"/>
                  </a:lnTo>
                  <a:lnTo>
                    <a:pt x="3094" y="494"/>
                  </a:lnTo>
                  <a:lnTo>
                    <a:pt x="3192" y="429"/>
                  </a:lnTo>
                  <a:lnTo>
                    <a:pt x="3291" y="370"/>
                  </a:lnTo>
                  <a:lnTo>
                    <a:pt x="3392" y="318"/>
                  </a:lnTo>
                  <a:lnTo>
                    <a:pt x="3493" y="269"/>
                  </a:lnTo>
                  <a:lnTo>
                    <a:pt x="3592" y="227"/>
                  </a:lnTo>
                  <a:lnTo>
                    <a:pt x="3692" y="188"/>
                  </a:lnTo>
                  <a:lnTo>
                    <a:pt x="3790" y="155"/>
                  </a:lnTo>
                  <a:lnTo>
                    <a:pt x="3887" y="126"/>
                  </a:lnTo>
                  <a:lnTo>
                    <a:pt x="3979" y="100"/>
                  </a:lnTo>
                  <a:lnTo>
                    <a:pt x="4070" y="79"/>
                  </a:lnTo>
                  <a:lnTo>
                    <a:pt x="4155" y="60"/>
                  </a:lnTo>
                  <a:lnTo>
                    <a:pt x="4235" y="46"/>
                  </a:lnTo>
                  <a:lnTo>
                    <a:pt x="4312" y="33"/>
                  </a:lnTo>
                  <a:lnTo>
                    <a:pt x="4381" y="23"/>
                  </a:lnTo>
                  <a:lnTo>
                    <a:pt x="4444" y="15"/>
                  </a:lnTo>
                  <a:lnTo>
                    <a:pt x="4501" y="10"/>
                  </a:lnTo>
                  <a:lnTo>
                    <a:pt x="4548" y="5"/>
                  </a:lnTo>
                  <a:lnTo>
                    <a:pt x="4589" y="2"/>
                  </a:lnTo>
                  <a:lnTo>
                    <a:pt x="4619" y="1"/>
                  </a:lnTo>
                  <a:lnTo>
                    <a:pt x="4641" y="0"/>
                  </a:lnTo>
                  <a:lnTo>
                    <a:pt x="46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51" name="Freeform 28"/>
            <p:cNvSpPr>
              <a:spLocks/>
            </p:cNvSpPr>
            <p:nvPr/>
          </p:nvSpPr>
          <p:spPr bwMode="auto">
            <a:xfrm>
              <a:off x="-50800" y="3267076"/>
              <a:ext cx="1114425" cy="1111250"/>
            </a:xfrm>
            <a:custGeom>
              <a:avLst/>
              <a:gdLst>
                <a:gd name="T0" fmla="*/ 558 w 1403"/>
                <a:gd name="T1" fmla="*/ 29 h 1400"/>
                <a:gd name="T2" fmla="*/ 507 w 1403"/>
                <a:gd name="T3" fmla="*/ 166 h 1400"/>
                <a:gd name="T4" fmla="*/ 451 w 1403"/>
                <a:gd name="T5" fmla="*/ 387 h 1400"/>
                <a:gd name="T6" fmla="*/ 416 w 1403"/>
                <a:gd name="T7" fmla="*/ 632 h 1400"/>
                <a:gd name="T8" fmla="*/ 404 w 1403"/>
                <a:gd name="T9" fmla="*/ 879 h 1400"/>
                <a:gd name="T10" fmla="*/ 402 w 1403"/>
                <a:gd name="T11" fmla="*/ 941 h 1400"/>
                <a:gd name="T12" fmla="*/ 405 w 1403"/>
                <a:gd name="T13" fmla="*/ 979 h 1400"/>
                <a:gd name="T14" fmla="*/ 421 w 1403"/>
                <a:gd name="T15" fmla="*/ 997 h 1400"/>
                <a:gd name="T16" fmla="*/ 564 w 1403"/>
                <a:gd name="T17" fmla="*/ 1000 h 1400"/>
                <a:gd name="T18" fmla="*/ 826 w 1403"/>
                <a:gd name="T19" fmla="*/ 979 h 1400"/>
                <a:gd name="T20" fmla="*/ 1061 w 1403"/>
                <a:gd name="T21" fmla="*/ 941 h 1400"/>
                <a:gd name="T22" fmla="*/ 1245 w 1403"/>
                <a:gd name="T23" fmla="*/ 890 h 1400"/>
                <a:gd name="T24" fmla="*/ 1403 w 1403"/>
                <a:gd name="T25" fmla="*/ 832 h 1400"/>
                <a:gd name="T26" fmla="*/ 1343 w 1403"/>
                <a:gd name="T27" fmla="*/ 938 h 1400"/>
                <a:gd name="T28" fmla="*/ 1267 w 1403"/>
                <a:gd name="T29" fmla="*/ 1033 h 1400"/>
                <a:gd name="T30" fmla="*/ 1147 w 1403"/>
                <a:gd name="T31" fmla="*/ 1139 h 1400"/>
                <a:gd name="T32" fmla="*/ 1013 w 1403"/>
                <a:gd name="T33" fmla="*/ 1226 h 1400"/>
                <a:gd name="T34" fmla="*/ 866 w 1403"/>
                <a:gd name="T35" fmla="*/ 1295 h 1400"/>
                <a:gd name="T36" fmla="*/ 712 w 1403"/>
                <a:gd name="T37" fmla="*/ 1345 h 1400"/>
                <a:gd name="T38" fmla="*/ 553 w 1403"/>
                <a:gd name="T39" fmla="*/ 1378 h 1400"/>
                <a:gd name="T40" fmla="*/ 395 w 1403"/>
                <a:gd name="T41" fmla="*/ 1397 h 1400"/>
                <a:gd name="T42" fmla="*/ 187 w 1403"/>
                <a:gd name="T43" fmla="*/ 1397 h 1400"/>
                <a:gd name="T44" fmla="*/ 114 w 1403"/>
                <a:gd name="T45" fmla="*/ 1378 h 1400"/>
                <a:gd name="T46" fmla="*/ 55 w 1403"/>
                <a:gd name="T47" fmla="*/ 1335 h 1400"/>
                <a:gd name="T48" fmla="*/ 14 w 1403"/>
                <a:gd name="T49" fmla="*/ 1270 h 1400"/>
                <a:gd name="T50" fmla="*/ 1 w 1403"/>
                <a:gd name="T51" fmla="*/ 1204 h 1400"/>
                <a:gd name="T52" fmla="*/ 0 w 1403"/>
                <a:gd name="T53" fmla="*/ 1134 h 1400"/>
                <a:gd name="T54" fmla="*/ 4 w 1403"/>
                <a:gd name="T55" fmla="*/ 1002 h 1400"/>
                <a:gd name="T56" fmla="*/ 29 w 1403"/>
                <a:gd name="T57" fmla="*/ 811 h 1400"/>
                <a:gd name="T58" fmla="*/ 78 w 1403"/>
                <a:gd name="T59" fmla="*/ 619 h 1400"/>
                <a:gd name="T60" fmla="*/ 153 w 1403"/>
                <a:gd name="T61" fmla="*/ 435 h 1400"/>
                <a:gd name="T62" fmla="*/ 233 w 1403"/>
                <a:gd name="T63" fmla="*/ 294 h 1400"/>
                <a:gd name="T64" fmla="*/ 313 w 1403"/>
                <a:gd name="T65" fmla="*/ 191 h 1400"/>
                <a:gd name="T66" fmla="*/ 405 w 1403"/>
                <a:gd name="T67" fmla="*/ 102 h 1400"/>
                <a:gd name="T68" fmla="*/ 512 w 1403"/>
                <a:gd name="T69" fmla="*/ 29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03" h="1400">
                  <a:moveTo>
                    <a:pt x="569" y="0"/>
                  </a:moveTo>
                  <a:lnTo>
                    <a:pt x="558" y="29"/>
                  </a:lnTo>
                  <a:lnTo>
                    <a:pt x="546" y="58"/>
                  </a:lnTo>
                  <a:lnTo>
                    <a:pt x="507" y="166"/>
                  </a:lnTo>
                  <a:lnTo>
                    <a:pt x="477" y="276"/>
                  </a:lnTo>
                  <a:lnTo>
                    <a:pt x="451" y="387"/>
                  </a:lnTo>
                  <a:lnTo>
                    <a:pt x="432" y="501"/>
                  </a:lnTo>
                  <a:lnTo>
                    <a:pt x="416" y="632"/>
                  </a:lnTo>
                  <a:lnTo>
                    <a:pt x="408" y="763"/>
                  </a:lnTo>
                  <a:lnTo>
                    <a:pt x="404" y="879"/>
                  </a:lnTo>
                  <a:lnTo>
                    <a:pt x="402" y="907"/>
                  </a:lnTo>
                  <a:lnTo>
                    <a:pt x="402" y="941"/>
                  </a:lnTo>
                  <a:lnTo>
                    <a:pt x="402" y="969"/>
                  </a:lnTo>
                  <a:lnTo>
                    <a:pt x="405" y="979"/>
                  </a:lnTo>
                  <a:lnTo>
                    <a:pt x="411" y="989"/>
                  </a:lnTo>
                  <a:lnTo>
                    <a:pt x="421" y="997"/>
                  </a:lnTo>
                  <a:lnTo>
                    <a:pt x="432" y="1000"/>
                  </a:lnTo>
                  <a:lnTo>
                    <a:pt x="564" y="1000"/>
                  </a:lnTo>
                  <a:lnTo>
                    <a:pt x="695" y="992"/>
                  </a:lnTo>
                  <a:lnTo>
                    <a:pt x="826" y="979"/>
                  </a:lnTo>
                  <a:lnTo>
                    <a:pt x="956" y="961"/>
                  </a:lnTo>
                  <a:lnTo>
                    <a:pt x="1061" y="941"/>
                  </a:lnTo>
                  <a:lnTo>
                    <a:pt x="1166" y="915"/>
                  </a:lnTo>
                  <a:lnTo>
                    <a:pt x="1245" y="890"/>
                  </a:lnTo>
                  <a:lnTo>
                    <a:pt x="1325" y="861"/>
                  </a:lnTo>
                  <a:lnTo>
                    <a:pt x="1403" y="832"/>
                  </a:lnTo>
                  <a:lnTo>
                    <a:pt x="1375" y="887"/>
                  </a:lnTo>
                  <a:lnTo>
                    <a:pt x="1343" y="938"/>
                  </a:lnTo>
                  <a:lnTo>
                    <a:pt x="1307" y="985"/>
                  </a:lnTo>
                  <a:lnTo>
                    <a:pt x="1267" y="1033"/>
                  </a:lnTo>
                  <a:lnTo>
                    <a:pt x="1209" y="1087"/>
                  </a:lnTo>
                  <a:lnTo>
                    <a:pt x="1147" y="1139"/>
                  </a:lnTo>
                  <a:lnTo>
                    <a:pt x="1082" y="1185"/>
                  </a:lnTo>
                  <a:lnTo>
                    <a:pt x="1013" y="1226"/>
                  </a:lnTo>
                  <a:lnTo>
                    <a:pt x="941" y="1263"/>
                  </a:lnTo>
                  <a:lnTo>
                    <a:pt x="866" y="1295"/>
                  </a:lnTo>
                  <a:lnTo>
                    <a:pt x="790" y="1322"/>
                  </a:lnTo>
                  <a:lnTo>
                    <a:pt x="712" y="1345"/>
                  </a:lnTo>
                  <a:lnTo>
                    <a:pt x="633" y="1364"/>
                  </a:lnTo>
                  <a:lnTo>
                    <a:pt x="553" y="1378"/>
                  </a:lnTo>
                  <a:lnTo>
                    <a:pt x="474" y="1390"/>
                  </a:lnTo>
                  <a:lnTo>
                    <a:pt x="395" y="1397"/>
                  </a:lnTo>
                  <a:lnTo>
                    <a:pt x="291" y="1400"/>
                  </a:lnTo>
                  <a:lnTo>
                    <a:pt x="187" y="1397"/>
                  </a:lnTo>
                  <a:lnTo>
                    <a:pt x="148" y="1391"/>
                  </a:lnTo>
                  <a:lnTo>
                    <a:pt x="114" y="1378"/>
                  </a:lnTo>
                  <a:lnTo>
                    <a:pt x="82" y="1360"/>
                  </a:lnTo>
                  <a:lnTo>
                    <a:pt x="55" y="1335"/>
                  </a:lnTo>
                  <a:lnTo>
                    <a:pt x="32" y="1305"/>
                  </a:lnTo>
                  <a:lnTo>
                    <a:pt x="14" y="1270"/>
                  </a:lnTo>
                  <a:lnTo>
                    <a:pt x="6" y="1237"/>
                  </a:lnTo>
                  <a:lnTo>
                    <a:pt x="1" y="1204"/>
                  </a:lnTo>
                  <a:lnTo>
                    <a:pt x="0" y="1168"/>
                  </a:lnTo>
                  <a:lnTo>
                    <a:pt x="0" y="1134"/>
                  </a:lnTo>
                  <a:lnTo>
                    <a:pt x="0" y="1100"/>
                  </a:lnTo>
                  <a:lnTo>
                    <a:pt x="4" y="1002"/>
                  </a:lnTo>
                  <a:lnTo>
                    <a:pt x="14" y="906"/>
                  </a:lnTo>
                  <a:lnTo>
                    <a:pt x="29" y="811"/>
                  </a:lnTo>
                  <a:lnTo>
                    <a:pt x="50" y="714"/>
                  </a:lnTo>
                  <a:lnTo>
                    <a:pt x="78" y="619"/>
                  </a:lnTo>
                  <a:lnTo>
                    <a:pt x="111" y="526"/>
                  </a:lnTo>
                  <a:lnTo>
                    <a:pt x="153" y="435"/>
                  </a:lnTo>
                  <a:lnTo>
                    <a:pt x="199" y="348"/>
                  </a:lnTo>
                  <a:lnTo>
                    <a:pt x="233" y="294"/>
                  </a:lnTo>
                  <a:lnTo>
                    <a:pt x="272" y="242"/>
                  </a:lnTo>
                  <a:lnTo>
                    <a:pt x="313" y="191"/>
                  </a:lnTo>
                  <a:lnTo>
                    <a:pt x="357" y="145"/>
                  </a:lnTo>
                  <a:lnTo>
                    <a:pt x="405" y="102"/>
                  </a:lnTo>
                  <a:lnTo>
                    <a:pt x="457" y="62"/>
                  </a:lnTo>
                  <a:lnTo>
                    <a:pt x="512" y="29"/>
                  </a:lnTo>
                  <a:lnTo>
                    <a:pt x="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sp>
        <p:nvSpPr>
          <p:cNvPr id="52" name="Rectangle 74"/>
          <p:cNvSpPr/>
          <p:nvPr/>
        </p:nvSpPr>
        <p:spPr>
          <a:xfrm flipH="1">
            <a:off x="1441791" y="4063707"/>
            <a:ext cx="821058"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2BB61"/>
                </a:solidFill>
                <a:effectLst/>
                <a:uLnTx/>
                <a:uFillTx/>
                <a:cs typeface="+mn-ea"/>
              </a:rPr>
              <a:t>Marketing</a:t>
            </a:r>
          </a:p>
        </p:txBody>
      </p:sp>
      <p:sp>
        <p:nvSpPr>
          <p:cNvPr id="53" name="Rectangle 74"/>
          <p:cNvSpPr/>
          <p:nvPr/>
        </p:nvSpPr>
        <p:spPr>
          <a:xfrm flipH="1">
            <a:off x="3169114" y="4063707"/>
            <a:ext cx="821058"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2BB61"/>
                </a:solidFill>
                <a:effectLst/>
                <a:uLnTx/>
                <a:uFillTx/>
                <a:cs typeface="+mn-ea"/>
              </a:rPr>
              <a:t>Marketing</a:t>
            </a:r>
          </a:p>
        </p:txBody>
      </p:sp>
      <p:sp>
        <p:nvSpPr>
          <p:cNvPr id="54" name="Rectangle 74"/>
          <p:cNvSpPr/>
          <p:nvPr/>
        </p:nvSpPr>
        <p:spPr>
          <a:xfrm flipH="1">
            <a:off x="4912650" y="4063707"/>
            <a:ext cx="821058"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2BB61"/>
                </a:solidFill>
                <a:effectLst/>
                <a:uLnTx/>
                <a:uFillTx/>
                <a:cs typeface="+mn-ea"/>
              </a:rPr>
              <a:t>Marketing</a:t>
            </a:r>
          </a:p>
        </p:txBody>
      </p:sp>
      <p:grpSp>
        <p:nvGrpSpPr>
          <p:cNvPr id="12" name="组合 11"/>
          <p:cNvGrpSpPr/>
          <p:nvPr/>
        </p:nvGrpSpPr>
        <p:grpSpPr>
          <a:xfrm>
            <a:off x="7575874" y="2712768"/>
            <a:ext cx="511895" cy="511895"/>
            <a:chOff x="7505300" y="2557661"/>
            <a:chExt cx="705944" cy="705944"/>
          </a:xfrm>
        </p:grpSpPr>
        <p:sp>
          <p:nvSpPr>
            <p:cNvPr id="57" name="Oval 42"/>
            <p:cNvSpPr/>
            <p:nvPr/>
          </p:nvSpPr>
          <p:spPr>
            <a:xfrm>
              <a:off x="7505300" y="2557661"/>
              <a:ext cx="705944" cy="7059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1" name="Freeform 6"/>
            <p:cNvSpPr>
              <a:spLocks noEditPoints="1"/>
            </p:cNvSpPr>
            <p:nvPr/>
          </p:nvSpPr>
          <p:spPr bwMode="auto">
            <a:xfrm>
              <a:off x="7678986" y="2725713"/>
              <a:ext cx="371164" cy="369839"/>
            </a:xfrm>
            <a:custGeom>
              <a:avLst/>
              <a:gdLst>
                <a:gd name="T0" fmla="*/ 140 w 280"/>
                <a:gd name="T1" fmla="*/ 0 h 279"/>
                <a:gd name="T2" fmla="*/ 280 w 280"/>
                <a:gd name="T3" fmla="*/ 140 h 279"/>
                <a:gd name="T4" fmla="*/ 140 w 280"/>
                <a:gd name="T5" fmla="*/ 279 h 279"/>
                <a:gd name="T6" fmla="*/ 0 w 280"/>
                <a:gd name="T7" fmla="*/ 140 h 279"/>
                <a:gd name="T8" fmla="*/ 280 w 280"/>
                <a:gd name="T9" fmla="*/ 140 h 279"/>
              </a:gdLst>
              <a:ahLst/>
              <a:cxnLst>
                <a:cxn ang="0">
                  <a:pos x="T0" y="T1"/>
                </a:cxn>
                <a:cxn ang="0">
                  <a:pos x="T2" y="T3"/>
                </a:cxn>
                <a:cxn ang="0">
                  <a:pos x="T4" y="T5"/>
                </a:cxn>
                <a:cxn ang="0">
                  <a:pos x="T6" y="T7"/>
                </a:cxn>
                <a:cxn ang="0">
                  <a:pos x="T8" y="T9"/>
                </a:cxn>
              </a:cxnLst>
              <a:rect l="0" t="0" r="r" b="b"/>
              <a:pathLst>
                <a:path w="280" h="279">
                  <a:moveTo>
                    <a:pt x="140" y="0"/>
                  </a:moveTo>
                  <a:lnTo>
                    <a:pt x="280" y="140"/>
                  </a:lnTo>
                  <a:lnTo>
                    <a:pt x="140" y="279"/>
                  </a:lnTo>
                  <a:moveTo>
                    <a:pt x="0" y="140"/>
                  </a:moveTo>
                  <a:lnTo>
                    <a:pt x="280" y="140"/>
                  </a:ln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58" name="TextBox 96"/>
          <p:cNvSpPr txBox="1"/>
          <p:nvPr/>
        </p:nvSpPr>
        <p:spPr>
          <a:xfrm>
            <a:off x="8582176" y="2179474"/>
            <a:ext cx="1080745" cy="923330"/>
          </a:xfrm>
          <a:prstGeom prst="rect">
            <a:avLst/>
          </a:prstGeom>
          <a:noFill/>
        </p:spPr>
        <p:txBody>
          <a:bodyPr wrap="non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tr-TR" sz="5400" b="0" i="0" u="none" strike="noStrike" kern="0" cap="none" spc="0" normalizeH="0" baseline="0" noProof="0" dirty="0">
                <a:ln>
                  <a:noFill/>
                </a:ln>
                <a:solidFill>
                  <a:srgbClr val="F2BB61"/>
                </a:solidFill>
                <a:effectLst/>
                <a:uLnTx/>
                <a:uFillTx/>
                <a:cs typeface="+mn-ea"/>
                <a:sym typeface="+mn-lt"/>
              </a:rPr>
              <a:t>70</a:t>
            </a:r>
            <a:r>
              <a:rPr kumimoji="0" lang="tr-TR" sz="4000" b="0" i="0" u="none" strike="noStrike" kern="0" cap="none" spc="0" normalizeH="0" baseline="0" noProof="0" dirty="0">
                <a:ln>
                  <a:noFill/>
                </a:ln>
                <a:solidFill>
                  <a:srgbClr val="F2BB61"/>
                </a:solidFill>
                <a:effectLst/>
                <a:uLnTx/>
                <a:uFillTx/>
                <a:cs typeface="+mn-ea"/>
                <a:sym typeface="+mn-lt"/>
              </a:rPr>
              <a:t>%</a:t>
            </a:r>
            <a:endParaRPr kumimoji="0" lang="tr-TR" sz="5400" b="0" i="0" u="none" strike="noStrike" kern="0" cap="none" spc="0" normalizeH="0" baseline="0" noProof="0" dirty="0">
              <a:ln>
                <a:noFill/>
              </a:ln>
              <a:solidFill>
                <a:srgbClr val="F2BB61"/>
              </a:solidFill>
              <a:effectLst/>
              <a:uLnTx/>
              <a:uFillTx/>
              <a:cs typeface="+mn-ea"/>
              <a:sym typeface="+mn-lt"/>
            </a:endParaRPr>
          </a:p>
        </p:txBody>
      </p:sp>
      <p:sp>
        <p:nvSpPr>
          <p:cNvPr id="59" name="Rectangle 52"/>
          <p:cNvSpPr/>
          <p:nvPr/>
        </p:nvSpPr>
        <p:spPr>
          <a:xfrm>
            <a:off x="8582176" y="3068464"/>
            <a:ext cx="2833925" cy="1384995"/>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4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 eleifend, interdum ex vel.</a:t>
            </a:r>
          </a:p>
        </p:txBody>
      </p:sp>
    </p:spTree>
    <p:extLst>
      <p:ext uri="{BB962C8B-B14F-4D97-AF65-F5344CB8AC3E}">
        <p14:creationId xmlns:p14="http://schemas.microsoft.com/office/powerpoint/2010/main" val="1592952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500"/>
                            </p:stCondLst>
                            <p:childTnLst>
                              <p:par>
                                <p:cTn id="13" presetID="12" presetClass="entr" presetSubtype="1"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p:tgtEl>
                                          <p:spTgt spid="35"/>
                                        </p:tgtEl>
                                        <p:attrNameLst>
                                          <p:attrName>ppt_y</p:attrName>
                                        </p:attrNameLst>
                                      </p:cBhvr>
                                      <p:tavLst>
                                        <p:tav tm="0">
                                          <p:val>
                                            <p:strVal val="#ppt_y-#ppt_h*1.125000"/>
                                          </p:val>
                                        </p:tav>
                                        <p:tav tm="100000">
                                          <p:val>
                                            <p:strVal val="#ppt_y"/>
                                          </p:val>
                                        </p:tav>
                                      </p:tavLst>
                                    </p:anim>
                                    <p:animEffect transition="in" filter="wipe(down)">
                                      <p:cBhvr>
                                        <p:cTn id="16" dur="500"/>
                                        <p:tgtEl>
                                          <p:spTgt spid="35"/>
                                        </p:tgtEl>
                                      </p:cBhvr>
                                    </p:animEffect>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250" fill="hold"/>
                                        <p:tgtEl>
                                          <p:spTgt spid="36"/>
                                        </p:tgtEl>
                                        <p:attrNameLst>
                                          <p:attrName>ppt_w</p:attrName>
                                        </p:attrNameLst>
                                      </p:cBhvr>
                                      <p:tavLst>
                                        <p:tav tm="0">
                                          <p:val>
                                            <p:fltVal val="0"/>
                                          </p:val>
                                        </p:tav>
                                        <p:tav tm="100000">
                                          <p:val>
                                            <p:strVal val="#ppt_w"/>
                                          </p:val>
                                        </p:tav>
                                      </p:tavLst>
                                    </p:anim>
                                    <p:anim calcmode="lin" valueType="num">
                                      <p:cBhvr>
                                        <p:cTn id="21" dur="250" fill="hold"/>
                                        <p:tgtEl>
                                          <p:spTgt spid="36"/>
                                        </p:tgtEl>
                                        <p:attrNameLst>
                                          <p:attrName>ppt_h</p:attrName>
                                        </p:attrNameLst>
                                      </p:cBhvr>
                                      <p:tavLst>
                                        <p:tav tm="0">
                                          <p:val>
                                            <p:fltVal val="0"/>
                                          </p:val>
                                        </p:tav>
                                        <p:tav tm="100000">
                                          <p:val>
                                            <p:strVal val="#ppt_h"/>
                                          </p:val>
                                        </p:tav>
                                      </p:tavLst>
                                    </p:anim>
                                    <p:animEffect transition="in" filter="fade">
                                      <p:cBhvr>
                                        <p:cTn id="22" dur="250"/>
                                        <p:tgtEl>
                                          <p:spTgt spid="36"/>
                                        </p:tgtEl>
                                      </p:cBhvr>
                                    </p:animEffect>
                                  </p:childTnLst>
                                </p:cTn>
                              </p:par>
                            </p:childTnLst>
                          </p:cTn>
                        </p:par>
                        <p:par>
                          <p:cTn id="23" fill="hold">
                            <p:stCondLst>
                              <p:cond delay="225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par>
                          <p:cTn id="27" fill="hold">
                            <p:stCondLst>
                              <p:cond delay="2750"/>
                            </p:stCondLst>
                            <p:childTnLst>
                              <p:par>
                                <p:cTn id="28" presetID="53" presetClass="entr" presetSubtype="16"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childTnLst>
                                </p:cTn>
                              </p:par>
                              <p:par>
                                <p:cTn id="33" presetID="53" presetClass="entr" presetSubtype="16" fill="hold" grpId="0" nodeType="withEffect">
                                  <p:stCondLst>
                                    <p:cond delay="25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animEffect transition="in" filter="fade">
                                      <p:cBhvr>
                                        <p:cTn id="37" dur="500"/>
                                        <p:tgtEl>
                                          <p:spTgt spid="42"/>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43"/>
                                        </p:tgtEl>
                                        <p:attrNameLst>
                                          <p:attrName>style.visibility</p:attrName>
                                        </p:attrNameLst>
                                      </p:cBhvr>
                                      <p:to>
                                        <p:strVal val="visible"/>
                                      </p:to>
                                    </p:set>
                                    <p:anim calcmode="lin" valueType="num">
                                      <p:cBhvr>
                                        <p:cTn id="40" dur="500" fill="hold"/>
                                        <p:tgtEl>
                                          <p:spTgt spid="43"/>
                                        </p:tgtEl>
                                        <p:attrNameLst>
                                          <p:attrName>ppt_w</p:attrName>
                                        </p:attrNameLst>
                                      </p:cBhvr>
                                      <p:tavLst>
                                        <p:tav tm="0">
                                          <p:val>
                                            <p:fltVal val="0"/>
                                          </p:val>
                                        </p:tav>
                                        <p:tav tm="100000">
                                          <p:val>
                                            <p:strVal val="#ppt_w"/>
                                          </p:val>
                                        </p:tav>
                                      </p:tavLst>
                                    </p:anim>
                                    <p:anim calcmode="lin" valueType="num">
                                      <p:cBhvr>
                                        <p:cTn id="41" dur="500" fill="hold"/>
                                        <p:tgtEl>
                                          <p:spTgt spid="43"/>
                                        </p:tgtEl>
                                        <p:attrNameLst>
                                          <p:attrName>ppt_h</p:attrName>
                                        </p:attrNameLst>
                                      </p:cBhvr>
                                      <p:tavLst>
                                        <p:tav tm="0">
                                          <p:val>
                                            <p:fltVal val="0"/>
                                          </p:val>
                                        </p:tav>
                                        <p:tav tm="100000">
                                          <p:val>
                                            <p:strVal val="#ppt_h"/>
                                          </p:val>
                                        </p:tav>
                                      </p:tavLst>
                                    </p:anim>
                                    <p:animEffect transition="in" filter="fade">
                                      <p:cBhvr>
                                        <p:cTn id="42" dur="500"/>
                                        <p:tgtEl>
                                          <p:spTgt spid="43"/>
                                        </p:tgtEl>
                                      </p:cBhvr>
                                    </p:animEffect>
                                  </p:childTnLst>
                                </p:cTn>
                              </p:par>
                            </p:childTnLst>
                          </p:cTn>
                        </p:par>
                        <p:par>
                          <p:cTn id="43" fill="hold">
                            <p:stCondLst>
                              <p:cond delay="3750"/>
                            </p:stCondLst>
                            <p:childTnLst>
                              <p:par>
                                <p:cTn id="44" presetID="50" presetClass="entr" presetSubtype="0" decel="100000" fill="hold" grpId="0" nodeType="afterEffect">
                                  <p:stCondLst>
                                    <p:cond delay="0"/>
                                  </p:stCondLst>
                                  <p:childTnLst>
                                    <p:set>
                                      <p:cBhvr>
                                        <p:cTn id="45" dur="1" fill="hold">
                                          <p:stCondLst>
                                            <p:cond delay="0"/>
                                          </p:stCondLst>
                                        </p:cTn>
                                        <p:tgtEl>
                                          <p:spTgt spid="52"/>
                                        </p:tgtEl>
                                        <p:attrNameLst>
                                          <p:attrName>style.visibility</p:attrName>
                                        </p:attrNameLst>
                                      </p:cBhvr>
                                      <p:to>
                                        <p:strVal val="visible"/>
                                      </p:to>
                                    </p:set>
                                    <p:anim calcmode="lin" valueType="num">
                                      <p:cBhvr>
                                        <p:cTn id="46" dur="500" fill="hold"/>
                                        <p:tgtEl>
                                          <p:spTgt spid="52"/>
                                        </p:tgtEl>
                                        <p:attrNameLst>
                                          <p:attrName>ppt_w</p:attrName>
                                        </p:attrNameLst>
                                      </p:cBhvr>
                                      <p:tavLst>
                                        <p:tav tm="0">
                                          <p:val>
                                            <p:strVal val="#ppt_w+.3"/>
                                          </p:val>
                                        </p:tav>
                                        <p:tav tm="100000">
                                          <p:val>
                                            <p:strVal val="#ppt_w"/>
                                          </p:val>
                                        </p:tav>
                                      </p:tavLst>
                                    </p:anim>
                                    <p:anim calcmode="lin" valueType="num">
                                      <p:cBhvr>
                                        <p:cTn id="47" dur="500" fill="hold"/>
                                        <p:tgtEl>
                                          <p:spTgt spid="52"/>
                                        </p:tgtEl>
                                        <p:attrNameLst>
                                          <p:attrName>ppt_h</p:attrName>
                                        </p:attrNameLst>
                                      </p:cBhvr>
                                      <p:tavLst>
                                        <p:tav tm="0">
                                          <p:val>
                                            <p:strVal val="#ppt_h"/>
                                          </p:val>
                                        </p:tav>
                                        <p:tav tm="100000">
                                          <p:val>
                                            <p:strVal val="#ppt_h"/>
                                          </p:val>
                                        </p:tav>
                                      </p:tavLst>
                                    </p:anim>
                                    <p:animEffect transition="in" filter="fade">
                                      <p:cBhvr>
                                        <p:cTn id="48" dur="500"/>
                                        <p:tgtEl>
                                          <p:spTgt spid="52"/>
                                        </p:tgtEl>
                                      </p:cBhvr>
                                    </p:animEffect>
                                  </p:childTnLst>
                                </p:cTn>
                              </p:par>
                            </p:childTnLst>
                          </p:cTn>
                        </p:par>
                        <p:par>
                          <p:cTn id="49" fill="hold">
                            <p:stCondLst>
                              <p:cond delay="4250"/>
                            </p:stCondLst>
                            <p:childTnLst>
                              <p:par>
                                <p:cTn id="50" presetID="53" presetClass="entr" presetSubtype="16"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par>
                                <p:cTn id="55" presetID="53" presetClass="entr" presetSubtype="16" fill="hold" grpId="0" nodeType="withEffect">
                                  <p:stCondLst>
                                    <p:cond delay="25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par>
                                <p:cTn id="60" presetID="53" presetClass="entr" presetSubtype="16" fill="hold" nodeType="withEffect">
                                  <p:stCondLst>
                                    <p:cond delay="50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Effect transition="in" filter="fade">
                                      <p:cBhvr>
                                        <p:cTn id="64" dur="500"/>
                                        <p:tgtEl>
                                          <p:spTgt spid="44"/>
                                        </p:tgtEl>
                                      </p:cBhvr>
                                    </p:animEffect>
                                  </p:childTnLst>
                                </p:cTn>
                              </p:par>
                            </p:childTnLst>
                          </p:cTn>
                        </p:par>
                        <p:par>
                          <p:cTn id="65" fill="hold">
                            <p:stCondLst>
                              <p:cond delay="5250"/>
                            </p:stCondLst>
                            <p:childTnLst>
                              <p:par>
                                <p:cTn id="66" presetID="50" presetClass="entr" presetSubtype="0" decel="100000"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strVal val="#ppt_w+.3"/>
                                          </p:val>
                                        </p:tav>
                                        <p:tav tm="100000">
                                          <p:val>
                                            <p:strVal val="#ppt_w"/>
                                          </p:val>
                                        </p:tav>
                                      </p:tavLst>
                                    </p:anim>
                                    <p:anim calcmode="lin" valueType="num">
                                      <p:cBhvr>
                                        <p:cTn id="69" dur="500" fill="hold"/>
                                        <p:tgtEl>
                                          <p:spTgt spid="53"/>
                                        </p:tgtEl>
                                        <p:attrNameLst>
                                          <p:attrName>ppt_h</p:attrName>
                                        </p:attrNameLst>
                                      </p:cBhvr>
                                      <p:tavLst>
                                        <p:tav tm="0">
                                          <p:val>
                                            <p:strVal val="#ppt_h"/>
                                          </p:val>
                                        </p:tav>
                                        <p:tav tm="100000">
                                          <p:val>
                                            <p:strVal val="#ppt_h"/>
                                          </p:val>
                                        </p:tav>
                                      </p:tavLst>
                                    </p:anim>
                                    <p:animEffect transition="in" filter="fade">
                                      <p:cBhvr>
                                        <p:cTn id="70" dur="500"/>
                                        <p:tgtEl>
                                          <p:spTgt spid="53"/>
                                        </p:tgtEl>
                                      </p:cBhvr>
                                    </p:animEffect>
                                  </p:childTnLst>
                                </p:cTn>
                              </p:par>
                            </p:childTnLst>
                          </p:cTn>
                        </p:par>
                        <p:par>
                          <p:cTn id="71" fill="hold">
                            <p:stCondLst>
                              <p:cond delay="5750"/>
                            </p:stCondLst>
                            <p:childTnLst>
                              <p:par>
                                <p:cTn id="72" presetID="53" presetClass="entr" presetSubtype="16"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Effect transition="in" filter="fade">
                                      <p:cBhvr>
                                        <p:cTn id="76" dur="500"/>
                                        <p:tgtEl>
                                          <p:spTgt spid="39"/>
                                        </p:tgtEl>
                                      </p:cBhvr>
                                    </p:animEffect>
                                  </p:childTnLst>
                                </p:cTn>
                              </p:par>
                              <p:par>
                                <p:cTn id="77" presetID="53" presetClass="entr" presetSubtype="16" fill="hold" grpId="0" nodeType="withEffect">
                                  <p:stCondLst>
                                    <p:cond delay="250"/>
                                  </p:stCondLst>
                                  <p:childTnLst>
                                    <p:set>
                                      <p:cBhvr>
                                        <p:cTn id="78" dur="1" fill="hold">
                                          <p:stCondLst>
                                            <p:cond delay="0"/>
                                          </p:stCondLst>
                                        </p:cTn>
                                        <p:tgtEl>
                                          <p:spTgt spid="40"/>
                                        </p:tgtEl>
                                        <p:attrNameLst>
                                          <p:attrName>style.visibility</p:attrName>
                                        </p:attrNameLst>
                                      </p:cBhvr>
                                      <p:to>
                                        <p:strVal val="visible"/>
                                      </p:to>
                                    </p:set>
                                    <p:anim calcmode="lin" valueType="num">
                                      <p:cBhvr>
                                        <p:cTn id="79" dur="500" fill="hold"/>
                                        <p:tgtEl>
                                          <p:spTgt spid="40"/>
                                        </p:tgtEl>
                                        <p:attrNameLst>
                                          <p:attrName>ppt_w</p:attrName>
                                        </p:attrNameLst>
                                      </p:cBhvr>
                                      <p:tavLst>
                                        <p:tav tm="0">
                                          <p:val>
                                            <p:fltVal val="0"/>
                                          </p:val>
                                        </p:tav>
                                        <p:tav tm="100000">
                                          <p:val>
                                            <p:strVal val="#ppt_w"/>
                                          </p:val>
                                        </p:tav>
                                      </p:tavLst>
                                    </p:anim>
                                    <p:anim calcmode="lin" valueType="num">
                                      <p:cBhvr>
                                        <p:cTn id="80" dur="500" fill="hold"/>
                                        <p:tgtEl>
                                          <p:spTgt spid="40"/>
                                        </p:tgtEl>
                                        <p:attrNameLst>
                                          <p:attrName>ppt_h</p:attrName>
                                        </p:attrNameLst>
                                      </p:cBhvr>
                                      <p:tavLst>
                                        <p:tav tm="0">
                                          <p:val>
                                            <p:fltVal val="0"/>
                                          </p:val>
                                        </p:tav>
                                        <p:tav tm="100000">
                                          <p:val>
                                            <p:strVal val="#ppt_h"/>
                                          </p:val>
                                        </p:tav>
                                      </p:tavLst>
                                    </p:anim>
                                    <p:animEffect transition="in" filter="fade">
                                      <p:cBhvr>
                                        <p:cTn id="81" dur="500"/>
                                        <p:tgtEl>
                                          <p:spTgt spid="40"/>
                                        </p:tgtEl>
                                      </p:cBhvr>
                                    </p:animEffect>
                                  </p:childTnLst>
                                </p:cTn>
                              </p:par>
                              <p:par>
                                <p:cTn id="82" presetID="53" presetClass="entr" presetSubtype="16" fill="hold" nodeType="withEffect">
                                  <p:stCondLst>
                                    <p:cond delay="500"/>
                                  </p:stCondLst>
                                  <p:childTnLst>
                                    <p:set>
                                      <p:cBhvr>
                                        <p:cTn id="83" dur="1" fill="hold">
                                          <p:stCondLst>
                                            <p:cond delay="0"/>
                                          </p:stCondLst>
                                        </p:cTn>
                                        <p:tgtEl>
                                          <p:spTgt spid="49"/>
                                        </p:tgtEl>
                                        <p:attrNameLst>
                                          <p:attrName>style.visibility</p:attrName>
                                        </p:attrNameLst>
                                      </p:cBhvr>
                                      <p:to>
                                        <p:strVal val="visible"/>
                                      </p:to>
                                    </p:set>
                                    <p:anim calcmode="lin" valueType="num">
                                      <p:cBhvr>
                                        <p:cTn id="84" dur="500" fill="hold"/>
                                        <p:tgtEl>
                                          <p:spTgt spid="49"/>
                                        </p:tgtEl>
                                        <p:attrNameLst>
                                          <p:attrName>ppt_w</p:attrName>
                                        </p:attrNameLst>
                                      </p:cBhvr>
                                      <p:tavLst>
                                        <p:tav tm="0">
                                          <p:val>
                                            <p:fltVal val="0"/>
                                          </p:val>
                                        </p:tav>
                                        <p:tav tm="100000">
                                          <p:val>
                                            <p:strVal val="#ppt_w"/>
                                          </p:val>
                                        </p:tav>
                                      </p:tavLst>
                                    </p:anim>
                                    <p:anim calcmode="lin" valueType="num">
                                      <p:cBhvr>
                                        <p:cTn id="85" dur="500" fill="hold"/>
                                        <p:tgtEl>
                                          <p:spTgt spid="49"/>
                                        </p:tgtEl>
                                        <p:attrNameLst>
                                          <p:attrName>ppt_h</p:attrName>
                                        </p:attrNameLst>
                                      </p:cBhvr>
                                      <p:tavLst>
                                        <p:tav tm="0">
                                          <p:val>
                                            <p:fltVal val="0"/>
                                          </p:val>
                                        </p:tav>
                                        <p:tav tm="100000">
                                          <p:val>
                                            <p:strVal val="#ppt_h"/>
                                          </p:val>
                                        </p:tav>
                                      </p:tavLst>
                                    </p:anim>
                                    <p:animEffect transition="in" filter="fade">
                                      <p:cBhvr>
                                        <p:cTn id="86" dur="500"/>
                                        <p:tgtEl>
                                          <p:spTgt spid="49"/>
                                        </p:tgtEl>
                                      </p:cBhvr>
                                    </p:animEffect>
                                  </p:childTnLst>
                                </p:cTn>
                              </p:par>
                            </p:childTnLst>
                          </p:cTn>
                        </p:par>
                        <p:par>
                          <p:cTn id="87" fill="hold">
                            <p:stCondLst>
                              <p:cond delay="6750"/>
                            </p:stCondLst>
                            <p:childTnLst>
                              <p:par>
                                <p:cTn id="88" presetID="50" presetClass="entr" presetSubtype="0" decel="100000" fill="hold" grpId="0" nodeType="afterEffect">
                                  <p:stCondLst>
                                    <p:cond delay="0"/>
                                  </p:stCondLst>
                                  <p:childTnLst>
                                    <p:set>
                                      <p:cBhvr>
                                        <p:cTn id="89" dur="1" fill="hold">
                                          <p:stCondLst>
                                            <p:cond delay="0"/>
                                          </p:stCondLst>
                                        </p:cTn>
                                        <p:tgtEl>
                                          <p:spTgt spid="54"/>
                                        </p:tgtEl>
                                        <p:attrNameLst>
                                          <p:attrName>style.visibility</p:attrName>
                                        </p:attrNameLst>
                                      </p:cBhvr>
                                      <p:to>
                                        <p:strVal val="visible"/>
                                      </p:to>
                                    </p:set>
                                    <p:anim calcmode="lin" valueType="num">
                                      <p:cBhvr>
                                        <p:cTn id="90" dur="500" fill="hold"/>
                                        <p:tgtEl>
                                          <p:spTgt spid="54"/>
                                        </p:tgtEl>
                                        <p:attrNameLst>
                                          <p:attrName>ppt_w</p:attrName>
                                        </p:attrNameLst>
                                      </p:cBhvr>
                                      <p:tavLst>
                                        <p:tav tm="0">
                                          <p:val>
                                            <p:strVal val="#ppt_w+.3"/>
                                          </p:val>
                                        </p:tav>
                                        <p:tav tm="100000">
                                          <p:val>
                                            <p:strVal val="#ppt_w"/>
                                          </p:val>
                                        </p:tav>
                                      </p:tavLst>
                                    </p:anim>
                                    <p:anim calcmode="lin" valueType="num">
                                      <p:cBhvr>
                                        <p:cTn id="91" dur="500" fill="hold"/>
                                        <p:tgtEl>
                                          <p:spTgt spid="54"/>
                                        </p:tgtEl>
                                        <p:attrNameLst>
                                          <p:attrName>ppt_h</p:attrName>
                                        </p:attrNameLst>
                                      </p:cBhvr>
                                      <p:tavLst>
                                        <p:tav tm="0">
                                          <p:val>
                                            <p:strVal val="#ppt_h"/>
                                          </p:val>
                                        </p:tav>
                                        <p:tav tm="100000">
                                          <p:val>
                                            <p:strVal val="#ppt_h"/>
                                          </p:val>
                                        </p:tav>
                                      </p:tavLst>
                                    </p:anim>
                                    <p:animEffect transition="in" filter="fade">
                                      <p:cBhvr>
                                        <p:cTn id="92" dur="500"/>
                                        <p:tgtEl>
                                          <p:spTgt spid="54"/>
                                        </p:tgtEl>
                                      </p:cBhvr>
                                    </p:animEffect>
                                  </p:childTnLst>
                                </p:cTn>
                              </p:par>
                            </p:childTnLst>
                          </p:cTn>
                        </p:par>
                        <p:par>
                          <p:cTn id="93" fill="hold">
                            <p:stCondLst>
                              <p:cond delay="7250"/>
                            </p:stCondLst>
                            <p:childTnLst>
                              <p:par>
                                <p:cTn id="94" presetID="12" presetClass="entr" presetSubtype="8" fill="hold" nodeType="afterEffect">
                                  <p:stCondLst>
                                    <p:cond delay="0"/>
                                  </p:stCondLst>
                                  <p:childTnLst>
                                    <p:set>
                                      <p:cBhvr>
                                        <p:cTn id="95" dur="1" fill="hold">
                                          <p:stCondLst>
                                            <p:cond delay="0"/>
                                          </p:stCondLst>
                                        </p:cTn>
                                        <p:tgtEl>
                                          <p:spTgt spid="12"/>
                                        </p:tgtEl>
                                        <p:attrNameLst>
                                          <p:attrName>style.visibility</p:attrName>
                                        </p:attrNameLst>
                                      </p:cBhvr>
                                      <p:to>
                                        <p:strVal val="visible"/>
                                      </p:to>
                                    </p:set>
                                    <p:anim calcmode="lin" valueType="num">
                                      <p:cBhvr additive="base">
                                        <p:cTn id="96" dur="250"/>
                                        <p:tgtEl>
                                          <p:spTgt spid="12"/>
                                        </p:tgtEl>
                                        <p:attrNameLst>
                                          <p:attrName>ppt_x</p:attrName>
                                        </p:attrNameLst>
                                      </p:cBhvr>
                                      <p:tavLst>
                                        <p:tav tm="0">
                                          <p:val>
                                            <p:strVal val="#ppt_x-#ppt_w*1.125000"/>
                                          </p:val>
                                        </p:tav>
                                        <p:tav tm="100000">
                                          <p:val>
                                            <p:strVal val="#ppt_x"/>
                                          </p:val>
                                        </p:tav>
                                      </p:tavLst>
                                    </p:anim>
                                    <p:animEffect transition="in" filter="wipe(right)">
                                      <p:cBhvr>
                                        <p:cTn id="97" dur="250"/>
                                        <p:tgtEl>
                                          <p:spTgt spid="12"/>
                                        </p:tgtEl>
                                      </p:cBhvr>
                                    </p:animEffect>
                                  </p:childTnLst>
                                </p:cTn>
                              </p:par>
                            </p:childTnLst>
                          </p:cTn>
                        </p:par>
                        <p:par>
                          <p:cTn id="98" fill="hold">
                            <p:stCondLst>
                              <p:cond delay="7500"/>
                            </p:stCondLst>
                            <p:childTnLst>
                              <p:par>
                                <p:cTn id="99" presetID="53" presetClass="entr" presetSubtype="528" fill="hold" grpId="0" nodeType="afterEffect">
                                  <p:stCondLst>
                                    <p:cond delay="0"/>
                                  </p:stCondLst>
                                  <p:childTnLst>
                                    <p:set>
                                      <p:cBhvr>
                                        <p:cTn id="100" dur="1" fill="hold">
                                          <p:stCondLst>
                                            <p:cond delay="0"/>
                                          </p:stCondLst>
                                        </p:cTn>
                                        <p:tgtEl>
                                          <p:spTgt spid="58"/>
                                        </p:tgtEl>
                                        <p:attrNameLst>
                                          <p:attrName>style.visibility</p:attrName>
                                        </p:attrNameLst>
                                      </p:cBhvr>
                                      <p:to>
                                        <p:strVal val="visible"/>
                                      </p:to>
                                    </p:set>
                                    <p:anim calcmode="lin" valueType="num">
                                      <p:cBhvr>
                                        <p:cTn id="101" dur="500" fill="hold"/>
                                        <p:tgtEl>
                                          <p:spTgt spid="58"/>
                                        </p:tgtEl>
                                        <p:attrNameLst>
                                          <p:attrName>ppt_w</p:attrName>
                                        </p:attrNameLst>
                                      </p:cBhvr>
                                      <p:tavLst>
                                        <p:tav tm="0">
                                          <p:val>
                                            <p:fltVal val="0"/>
                                          </p:val>
                                        </p:tav>
                                        <p:tav tm="100000">
                                          <p:val>
                                            <p:strVal val="#ppt_w"/>
                                          </p:val>
                                        </p:tav>
                                      </p:tavLst>
                                    </p:anim>
                                    <p:anim calcmode="lin" valueType="num">
                                      <p:cBhvr>
                                        <p:cTn id="102" dur="500" fill="hold"/>
                                        <p:tgtEl>
                                          <p:spTgt spid="58"/>
                                        </p:tgtEl>
                                        <p:attrNameLst>
                                          <p:attrName>ppt_h</p:attrName>
                                        </p:attrNameLst>
                                      </p:cBhvr>
                                      <p:tavLst>
                                        <p:tav tm="0">
                                          <p:val>
                                            <p:fltVal val="0"/>
                                          </p:val>
                                        </p:tav>
                                        <p:tav tm="100000">
                                          <p:val>
                                            <p:strVal val="#ppt_h"/>
                                          </p:val>
                                        </p:tav>
                                      </p:tavLst>
                                    </p:anim>
                                    <p:animEffect transition="in" filter="fade">
                                      <p:cBhvr>
                                        <p:cTn id="103" dur="500"/>
                                        <p:tgtEl>
                                          <p:spTgt spid="58"/>
                                        </p:tgtEl>
                                      </p:cBhvr>
                                    </p:animEffect>
                                    <p:anim calcmode="lin" valueType="num">
                                      <p:cBhvr>
                                        <p:cTn id="104" dur="500" fill="hold"/>
                                        <p:tgtEl>
                                          <p:spTgt spid="58"/>
                                        </p:tgtEl>
                                        <p:attrNameLst>
                                          <p:attrName>ppt_x</p:attrName>
                                        </p:attrNameLst>
                                      </p:cBhvr>
                                      <p:tavLst>
                                        <p:tav tm="0">
                                          <p:val>
                                            <p:fltVal val="0.5"/>
                                          </p:val>
                                        </p:tav>
                                        <p:tav tm="100000">
                                          <p:val>
                                            <p:strVal val="#ppt_x"/>
                                          </p:val>
                                        </p:tav>
                                      </p:tavLst>
                                    </p:anim>
                                    <p:anim calcmode="lin" valueType="num">
                                      <p:cBhvr>
                                        <p:cTn id="105" dur="500" fill="hold"/>
                                        <p:tgtEl>
                                          <p:spTgt spid="58"/>
                                        </p:tgtEl>
                                        <p:attrNameLst>
                                          <p:attrName>ppt_y</p:attrName>
                                        </p:attrNameLst>
                                      </p:cBhvr>
                                      <p:tavLst>
                                        <p:tav tm="0">
                                          <p:val>
                                            <p:fltVal val="0.5"/>
                                          </p:val>
                                        </p:tav>
                                        <p:tav tm="100000">
                                          <p:val>
                                            <p:strVal val="#ppt_y"/>
                                          </p:val>
                                        </p:tav>
                                      </p:tavLst>
                                    </p:anim>
                                  </p:childTnLst>
                                </p:cTn>
                              </p:par>
                            </p:childTnLst>
                          </p:cTn>
                        </p:par>
                        <p:par>
                          <p:cTn id="106" fill="hold">
                            <p:stCondLst>
                              <p:cond delay="8000"/>
                            </p:stCondLst>
                            <p:childTnLst>
                              <p:par>
                                <p:cTn id="107" presetID="10" presetClass="entr" presetSubtype="0" fill="hold" grpId="0" nodeType="after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fade">
                                      <p:cBhvr>
                                        <p:cTn id="10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5" grpId="0"/>
      <p:bldP spid="37" grpId="0" animBg="1"/>
      <p:bldP spid="38" grpId="0" animBg="1"/>
      <p:bldP spid="39" grpId="0" animBg="1"/>
      <p:bldP spid="40" grpId="0" animBg="1"/>
      <p:bldP spid="41" grpId="0" animBg="1"/>
      <p:bldP spid="42" grpId="0" animBg="1"/>
      <p:bldP spid="43" grpId="0" animBg="1"/>
      <p:bldP spid="52" grpId="0"/>
      <p:bldP spid="53" grpId="0"/>
      <p:bldP spid="54" grpId="0"/>
      <p:bldP spid="58" grpId="0"/>
      <p:bldP spid="5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27" name="TextBox 26"/>
          <p:cNvSpPr txBox="1"/>
          <p:nvPr/>
        </p:nvSpPr>
        <p:spPr>
          <a:xfrm>
            <a:off x="2958879" y="4910166"/>
            <a:ext cx="750526"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rgbClr val="F2BB61"/>
                </a:solidFill>
                <a:effectLst/>
                <a:uLnTx/>
                <a:uFillTx/>
                <a:cs typeface="+mn-ea"/>
                <a:sym typeface="+mn-lt"/>
              </a:rPr>
              <a:t>JOHN DOE</a:t>
            </a:r>
          </a:p>
        </p:txBody>
      </p:sp>
      <p:sp>
        <p:nvSpPr>
          <p:cNvPr id="30" name="TextBox 29"/>
          <p:cNvSpPr txBox="1"/>
          <p:nvPr/>
        </p:nvSpPr>
        <p:spPr>
          <a:xfrm>
            <a:off x="3131201" y="5171776"/>
            <a:ext cx="405881"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chemeClr val="bg1">
                    <a:lumMod val="95000"/>
                  </a:schemeClr>
                </a:solidFill>
                <a:effectLst/>
                <a:uLnTx/>
                <a:uFillTx/>
                <a:cs typeface="+mn-ea"/>
                <a:sym typeface="+mn-lt"/>
              </a:rPr>
              <a:t>CEO</a:t>
            </a:r>
          </a:p>
        </p:txBody>
      </p:sp>
      <p:sp>
        <p:nvSpPr>
          <p:cNvPr id="28" name="TextBox 27"/>
          <p:cNvSpPr txBox="1"/>
          <p:nvPr/>
        </p:nvSpPr>
        <p:spPr>
          <a:xfrm>
            <a:off x="5731958" y="4910166"/>
            <a:ext cx="728084"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rgbClr val="F2BB61"/>
                </a:solidFill>
                <a:effectLst/>
                <a:uLnTx/>
                <a:uFillTx/>
                <a:cs typeface="+mn-ea"/>
                <a:sym typeface="+mn-lt"/>
              </a:rPr>
              <a:t>JANE DOE</a:t>
            </a:r>
          </a:p>
        </p:txBody>
      </p:sp>
      <p:sp>
        <p:nvSpPr>
          <p:cNvPr id="31" name="TextBox 30"/>
          <p:cNvSpPr txBox="1"/>
          <p:nvPr/>
        </p:nvSpPr>
        <p:spPr>
          <a:xfrm>
            <a:off x="5907487" y="5171776"/>
            <a:ext cx="377026"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chemeClr val="bg1">
                    <a:lumMod val="95000"/>
                  </a:schemeClr>
                </a:solidFill>
                <a:effectLst/>
                <a:uLnTx/>
                <a:uFillTx/>
                <a:cs typeface="+mn-ea"/>
                <a:sym typeface="+mn-lt"/>
              </a:rPr>
              <a:t>CIO</a:t>
            </a:r>
          </a:p>
        </p:txBody>
      </p:sp>
      <p:sp>
        <p:nvSpPr>
          <p:cNvPr id="29" name="TextBox 28"/>
          <p:cNvSpPr txBox="1"/>
          <p:nvPr/>
        </p:nvSpPr>
        <p:spPr>
          <a:xfrm>
            <a:off x="8482597" y="4907144"/>
            <a:ext cx="750526"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rgbClr val="F2BB61"/>
                </a:solidFill>
                <a:effectLst/>
                <a:uLnTx/>
                <a:uFillTx/>
                <a:cs typeface="+mn-ea"/>
                <a:sym typeface="+mn-lt"/>
              </a:rPr>
              <a:t>JOHN DOE</a:t>
            </a:r>
          </a:p>
        </p:txBody>
      </p:sp>
      <p:sp>
        <p:nvSpPr>
          <p:cNvPr id="32" name="TextBox 31"/>
          <p:cNvSpPr txBox="1"/>
          <p:nvPr/>
        </p:nvSpPr>
        <p:spPr>
          <a:xfrm>
            <a:off x="8656523" y="5168754"/>
            <a:ext cx="402674" cy="307777"/>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a:ln>
                  <a:noFill/>
                </a:ln>
                <a:solidFill>
                  <a:schemeClr val="bg1">
                    <a:lumMod val="95000"/>
                  </a:schemeClr>
                </a:solidFill>
                <a:effectLst/>
                <a:uLnTx/>
                <a:uFillTx/>
                <a:cs typeface="+mn-ea"/>
                <a:sym typeface="+mn-lt"/>
              </a:rPr>
              <a:t>CFO</a:t>
            </a:r>
          </a:p>
        </p:txBody>
      </p:sp>
      <p:sp>
        <p:nvSpPr>
          <p:cNvPr id="4" name="Rectangle 3"/>
          <p:cNvSpPr/>
          <p:nvPr/>
        </p:nvSpPr>
        <p:spPr>
          <a:xfrm>
            <a:off x="5024951" y="3019702"/>
            <a:ext cx="2142099" cy="162985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5" name="Rectangle 24"/>
          <p:cNvSpPr/>
          <p:nvPr/>
        </p:nvSpPr>
        <p:spPr>
          <a:xfrm>
            <a:off x="7786810" y="3019702"/>
            <a:ext cx="2142099" cy="162985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6" name="Rectangle 25"/>
          <p:cNvSpPr/>
          <p:nvPr/>
        </p:nvSpPr>
        <p:spPr>
          <a:xfrm>
            <a:off x="2263092" y="3019702"/>
            <a:ext cx="2142099" cy="162985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 name="Rectangle 4"/>
          <p:cNvSpPr/>
          <p:nvPr/>
        </p:nvSpPr>
        <p:spPr>
          <a:xfrm>
            <a:off x="2170653" y="2917373"/>
            <a:ext cx="2326977" cy="1833562"/>
          </a:xfrm>
          <a:prstGeom prst="rect">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1" name="Rectangle 20"/>
          <p:cNvSpPr/>
          <p:nvPr/>
        </p:nvSpPr>
        <p:spPr>
          <a:xfrm>
            <a:off x="4932389" y="2917373"/>
            <a:ext cx="2326977" cy="1833562"/>
          </a:xfrm>
          <a:prstGeom prst="rect">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2" name="Rectangle 21"/>
          <p:cNvSpPr/>
          <p:nvPr/>
        </p:nvSpPr>
        <p:spPr>
          <a:xfrm>
            <a:off x="7694371" y="2917373"/>
            <a:ext cx="2326977" cy="1833562"/>
          </a:xfrm>
          <a:prstGeom prst="rect">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41" name="组合 40"/>
          <p:cNvGrpSpPr/>
          <p:nvPr/>
        </p:nvGrpSpPr>
        <p:grpSpPr>
          <a:xfrm rot="18900000">
            <a:off x="-85823" y="202000"/>
            <a:ext cx="821246" cy="245601"/>
            <a:chOff x="7342060" y="1829306"/>
            <a:chExt cx="283479" cy="84777"/>
          </a:xfrm>
        </p:grpSpPr>
        <p:sp>
          <p:nvSpPr>
            <p:cNvPr id="42"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3"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4"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45" name="组合 44"/>
          <p:cNvGrpSpPr/>
          <p:nvPr/>
        </p:nvGrpSpPr>
        <p:grpSpPr>
          <a:xfrm>
            <a:off x="11910222" y="6571459"/>
            <a:ext cx="281778" cy="286541"/>
            <a:chOff x="11931652" y="6596062"/>
            <a:chExt cx="281778" cy="286541"/>
          </a:xfrm>
        </p:grpSpPr>
        <p:sp>
          <p:nvSpPr>
            <p:cNvPr id="46"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7"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48" name="TextBox 57"/>
          <p:cNvSpPr txBox="1"/>
          <p:nvPr/>
        </p:nvSpPr>
        <p:spPr>
          <a:xfrm>
            <a:off x="4750925" y="515484"/>
            <a:ext cx="2690160"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CREATIVE INFOGRAPHIC</a:t>
            </a:r>
          </a:p>
        </p:txBody>
      </p:sp>
      <p:grpSp>
        <p:nvGrpSpPr>
          <p:cNvPr id="49" name="Group 58"/>
          <p:cNvGrpSpPr/>
          <p:nvPr/>
        </p:nvGrpSpPr>
        <p:grpSpPr>
          <a:xfrm>
            <a:off x="5821902" y="1199510"/>
            <a:ext cx="548198" cy="84777"/>
            <a:chOff x="11643803" y="3980625"/>
            <a:chExt cx="1096395" cy="169554"/>
          </a:xfrm>
        </p:grpSpPr>
        <p:sp>
          <p:nvSpPr>
            <p:cNvPr id="50"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1"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2"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53"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54"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55" name="Rectangle 15"/>
          <p:cNvSpPr/>
          <p:nvPr/>
        </p:nvSpPr>
        <p:spPr>
          <a:xfrm>
            <a:off x="1088353" y="1681210"/>
            <a:ext cx="9901664" cy="609975"/>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endParaRPr kumimoji="0" lang="tr-TR" altLang="zh-CN" sz="1200" b="0" i="0" u="none" strike="noStrike" kern="0" cap="none" spc="0" normalizeH="0" baseline="0" noProof="0" dirty="0">
              <a:ln>
                <a:noFill/>
              </a:ln>
              <a:solidFill>
                <a:schemeClr val="bg1">
                  <a:lumMod val="95000"/>
                </a:schemeClr>
              </a:solidFill>
              <a:effectLst/>
              <a:uLnTx/>
              <a:uFillTx/>
              <a:cs typeface="+mn-ea"/>
              <a:sym typeface="+mn-lt"/>
            </a:endParaRPr>
          </a:p>
        </p:txBody>
      </p:sp>
      <p:sp>
        <p:nvSpPr>
          <p:cNvPr id="56" name="矩形 55"/>
          <p:cNvSpPr/>
          <p:nvPr/>
        </p:nvSpPr>
        <p:spPr>
          <a:xfrm>
            <a:off x="350326" y="1478365"/>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sp>
        <p:nvSpPr>
          <p:cNvPr id="57" name="矩形 56"/>
          <p:cNvSpPr/>
          <p:nvPr/>
        </p:nvSpPr>
        <p:spPr>
          <a:xfrm>
            <a:off x="10411317" y="1977590"/>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spTree>
    <p:extLst>
      <p:ext uri="{BB962C8B-B14F-4D97-AF65-F5344CB8AC3E}">
        <p14:creationId xmlns:p14="http://schemas.microsoft.com/office/powerpoint/2010/main" val="3336173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strVal val="#ppt_w+.3"/>
                                          </p:val>
                                        </p:tav>
                                        <p:tav tm="100000">
                                          <p:val>
                                            <p:strVal val="#ppt_w"/>
                                          </p:val>
                                        </p:tav>
                                      </p:tavLst>
                                    </p:anim>
                                    <p:anim calcmode="lin" valueType="num">
                                      <p:cBhvr>
                                        <p:cTn id="8" dur="500" fill="hold"/>
                                        <p:tgtEl>
                                          <p:spTgt spid="48"/>
                                        </p:tgtEl>
                                        <p:attrNameLst>
                                          <p:attrName>ppt_h</p:attrName>
                                        </p:attrNameLst>
                                      </p:cBhvr>
                                      <p:tavLst>
                                        <p:tav tm="0">
                                          <p:val>
                                            <p:strVal val="#ppt_h"/>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250"/>
                                        <p:tgtEl>
                                          <p:spTgt spid="49"/>
                                        </p:tgtEl>
                                      </p:cBhvr>
                                    </p:animEffect>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250"/>
                                        <p:tgtEl>
                                          <p:spTgt spid="56"/>
                                        </p:tgtEl>
                                      </p:cBhvr>
                                    </p:animEffect>
                                  </p:childTnLst>
                                </p:cTn>
                              </p:par>
                            </p:childTnLst>
                          </p:cTn>
                        </p:par>
                        <p:par>
                          <p:cTn id="18" fill="hold">
                            <p:stCondLst>
                              <p:cond delay="1000"/>
                            </p:stCondLst>
                            <p:childTnLst>
                              <p:par>
                                <p:cTn id="19" presetID="22" presetClass="entr" presetSubtype="8" fill="hold" grpId="0" nodeType="afterEffect">
                                  <p:stCondLst>
                                    <p:cond delay="0"/>
                                  </p:stCondLst>
                                  <p:iterate type="wd">
                                    <p:tmPct val="10000"/>
                                  </p:iterate>
                                  <p:childTnLst>
                                    <p:set>
                                      <p:cBhvr>
                                        <p:cTn id="20" dur="1" fill="hold">
                                          <p:stCondLst>
                                            <p:cond delay="0"/>
                                          </p:stCondLst>
                                        </p:cTn>
                                        <p:tgtEl>
                                          <p:spTgt spid="55"/>
                                        </p:tgtEl>
                                        <p:attrNameLst>
                                          <p:attrName>style.visibility</p:attrName>
                                        </p:attrNameLst>
                                      </p:cBhvr>
                                      <p:to>
                                        <p:strVal val="visible"/>
                                      </p:to>
                                    </p:set>
                                    <p:animEffect transition="in" filter="wipe(left)">
                                      <p:cBhvr>
                                        <p:cTn id="21" dur="250"/>
                                        <p:tgtEl>
                                          <p:spTgt spid="55"/>
                                        </p:tgtEl>
                                      </p:cBhvr>
                                    </p:animEffect>
                                  </p:childTnLst>
                                </p:cTn>
                              </p:par>
                            </p:childTnLst>
                          </p:cTn>
                        </p:par>
                        <p:par>
                          <p:cTn id="22" fill="hold">
                            <p:stCondLst>
                              <p:cond delay="2800"/>
                            </p:stCondLst>
                            <p:childTnLst>
                              <p:par>
                                <p:cTn id="23" presetID="10" presetClass="entr" presetSubtype="0"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250"/>
                                        <p:tgtEl>
                                          <p:spTgt spid="57"/>
                                        </p:tgtEl>
                                      </p:cBhvr>
                                    </p:animEffect>
                                  </p:childTnLst>
                                </p:cTn>
                              </p:par>
                            </p:childTnLst>
                          </p:cTn>
                        </p:par>
                        <p:par>
                          <p:cTn id="26" fill="hold">
                            <p:stCondLst>
                              <p:cond delay="3050"/>
                            </p:stCondLst>
                            <p:childTnLst>
                              <p:par>
                                <p:cTn id="27" presetID="53"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grpId="0"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par>
                          <p:cTn id="37" fill="hold">
                            <p:stCondLst>
                              <p:cond delay="3800"/>
                            </p:stCondLst>
                            <p:childTnLst>
                              <p:par>
                                <p:cTn id="38" presetID="53" presetClass="entr" presetSubtype="16"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250" fill="hold"/>
                                        <p:tgtEl>
                                          <p:spTgt spid="27"/>
                                        </p:tgtEl>
                                        <p:attrNameLst>
                                          <p:attrName>ppt_w</p:attrName>
                                        </p:attrNameLst>
                                      </p:cBhvr>
                                      <p:tavLst>
                                        <p:tav tm="0">
                                          <p:val>
                                            <p:fltVal val="0"/>
                                          </p:val>
                                        </p:tav>
                                        <p:tav tm="100000">
                                          <p:val>
                                            <p:strVal val="#ppt_w"/>
                                          </p:val>
                                        </p:tav>
                                      </p:tavLst>
                                    </p:anim>
                                    <p:anim calcmode="lin" valueType="num">
                                      <p:cBhvr>
                                        <p:cTn id="41" dur="250" fill="hold"/>
                                        <p:tgtEl>
                                          <p:spTgt spid="27"/>
                                        </p:tgtEl>
                                        <p:attrNameLst>
                                          <p:attrName>ppt_h</p:attrName>
                                        </p:attrNameLst>
                                      </p:cBhvr>
                                      <p:tavLst>
                                        <p:tav tm="0">
                                          <p:val>
                                            <p:fltVal val="0"/>
                                          </p:val>
                                        </p:tav>
                                        <p:tav tm="100000">
                                          <p:val>
                                            <p:strVal val="#ppt_h"/>
                                          </p:val>
                                        </p:tav>
                                      </p:tavLst>
                                    </p:anim>
                                    <p:animEffect transition="in" filter="fade">
                                      <p:cBhvr>
                                        <p:cTn id="42" dur="250"/>
                                        <p:tgtEl>
                                          <p:spTgt spid="27"/>
                                        </p:tgtEl>
                                      </p:cBhvr>
                                    </p:animEffect>
                                  </p:childTnLst>
                                </p:cTn>
                              </p:par>
                            </p:childTnLst>
                          </p:cTn>
                        </p:par>
                        <p:par>
                          <p:cTn id="43" fill="hold">
                            <p:stCondLst>
                              <p:cond delay="4050"/>
                            </p:stCondLst>
                            <p:childTnLst>
                              <p:par>
                                <p:cTn id="44" presetID="10" presetClass="entr" presetSubtype="0"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250"/>
                                        <p:tgtEl>
                                          <p:spTgt spid="30"/>
                                        </p:tgtEl>
                                      </p:cBhvr>
                                    </p:animEffect>
                                  </p:childTnLst>
                                </p:cTn>
                              </p:par>
                            </p:childTnLst>
                          </p:cTn>
                        </p:par>
                        <p:par>
                          <p:cTn id="47" fill="hold">
                            <p:stCondLst>
                              <p:cond delay="4300"/>
                            </p:stCondLst>
                            <p:childTnLst>
                              <p:par>
                                <p:cTn id="48" presetID="53" presetClass="entr" presetSubtype="16"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ppt_w</p:attrName>
                                        </p:attrNameLst>
                                      </p:cBhvr>
                                      <p:tavLst>
                                        <p:tav tm="0">
                                          <p:val>
                                            <p:fltVal val="0"/>
                                          </p:val>
                                        </p:tav>
                                        <p:tav tm="100000">
                                          <p:val>
                                            <p:strVal val="#ppt_w"/>
                                          </p:val>
                                        </p:tav>
                                      </p:tavLst>
                                    </p:anim>
                                    <p:anim calcmode="lin" valueType="num">
                                      <p:cBhvr>
                                        <p:cTn id="51" dur="500" fill="hold"/>
                                        <p:tgtEl>
                                          <p:spTgt spid="21"/>
                                        </p:tgtEl>
                                        <p:attrNameLst>
                                          <p:attrName>ppt_h</p:attrName>
                                        </p:attrNameLst>
                                      </p:cBhvr>
                                      <p:tavLst>
                                        <p:tav tm="0">
                                          <p:val>
                                            <p:fltVal val="0"/>
                                          </p:val>
                                        </p:tav>
                                        <p:tav tm="100000">
                                          <p:val>
                                            <p:strVal val="#ppt_h"/>
                                          </p:val>
                                        </p:tav>
                                      </p:tavLst>
                                    </p:anim>
                                    <p:animEffect transition="in" filter="fade">
                                      <p:cBhvr>
                                        <p:cTn id="52" dur="500"/>
                                        <p:tgtEl>
                                          <p:spTgt spid="21"/>
                                        </p:tgtEl>
                                      </p:cBhvr>
                                    </p:animEffect>
                                  </p:childTnLst>
                                </p:cTn>
                              </p:par>
                              <p:par>
                                <p:cTn id="53" presetID="53" presetClass="entr" presetSubtype="16" fill="hold" grpId="0" nodeType="withEffect">
                                  <p:stCondLst>
                                    <p:cond delay="250"/>
                                  </p:stCondLst>
                                  <p:childTnLst>
                                    <p:set>
                                      <p:cBhvr>
                                        <p:cTn id="54" dur="1" fill="hold">
                                          <p:stCondLst>
                                            <p:cond delay="0"/>
                                          </p:stCondLst>
                                        </p:cTn>
                                        <p:tgtEl>
                                          <p:spTgt spid="4"/>
                                        </p:tgtEl>
                                        <p:attrNameLst>
                                          <p:attrName>style.visibility</p:attrName>
                                        </p:attrNameLst>
                                      </p:cBhvr>
                                      <p:to>
                                        <p:strVal val="visible"/>
                                      </p:to>
                                    </p:set>
                                    <p:anim calcmode="lin" valueType="num">
                                      <p:cBhvr>
                                        <p:cTn id="55" dur="500" fill="hold"/>
                                        <p:tgtEl>
                                          <p:spTgt spid="4"/>
                                        </p:tgtEl>
                                        <p:attrNameLst>
                                          <p:attrName>ppt_w</p:attrName>
                                        </p:attrNameLst>
                                      </p:cBhvr>
                                      <p:tavLst>
                                        <p:tav tm="0">
                                          <p:val>
                                            <p:fltVal val="0"/>
                                          </p:val>
                                        </p:tav>
                                        <p:tav tm="100000">
                                          <p:val>
                                            <p:strVal val="#ppt_w"/>
                                          </p:val>
                                        </p:tav>
                                      </p:tavLst>
                                    </p:anim>
                                    <p:anim calcmode="lin" valueType="num">
                                      <p:cBhvr>
                                        <p:cTn id="56" dur="500" fill="hold"/>
                                        <p:tgtEl>
                                          <p:spTgt spid="4"/>
                                        </p:tgtEl>
                                        <p:attrNameLst>
                                          <p:attrName>ppt_h</p:attrName>
                                        </p:attrNameLst>
                                      </p:cBhvr>
                                      <p:tavLst>
                                        <p:tav tm="0">
                                          <p:val>
                                            <p:fltVal val="0"/>
                                          </p:val>
                                        </p:tav>
                                        <p:tav tm="100000">
                                          <p:val>
                                            <p:strVal val="#ppt_h"/>
                                          </p:val>
                                        </p:tav>
                                      </p:tavLst>
                                    </p:anim>
                                    <p:animEffect transition="in" filter="fade">
                                      <p:cBhvr>
                                        <p:cTn id="57" dur="500"/>
                                        <p:tgtEl>
                                          <p:spTgt spid="4"/>
                                        </p:tgtEl>
                                      </p:cBhvr>
                                    </p:animEffect>
                                  </p:childTnLst>
                                </p:cTn>
                              </p:par>
                            </p:childTnLst>
                          </p:cTn>
                        </p:par>
                        <p:par>
                          <p:cTn id="58" fill="hold">
                            <p:stCondLst>
                              <p:cond delay="5050"/>
                            </p:stCondLst>
                            <p:childTnLst>
                              <p:par>
                                <p:cTn id="59" presetID="53" presetClass="entr" presetSubtype="16"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250" fill="hold"/>
                                        <p:tgtEl>
                                          <p:spTgt spid="28"/>
                                        </p:tgtEl>
                                        <p:attrNameLst>
                                          <p:attrName>ppt_w</p:attrName>
                                        </p:attrNameLst>
                                      </p:cBhvr>
                                      <p:tavLst>
                                        <p:tav tm="0">
                                          <p:val>
                                            <p:fltVal val="0"/>
                                          </p:val>
                                        </p:tav>
                                        <p:tav tm="100000">
                                          <p:val>
                                            <p:strVal val="#ppt_w"/>
                                          </p:val>
                                        </p:tav>
                                      </p:tavLst>
                                    </p:anim>
                                    <p:anim calcmode="lin" valueType="num">
                                      <p:cBhvr>
                                        <p:cTn id="62" dur="250" fill="hold"/>
                                        <p:tgtEl>
                                          <p:spTgt spid="28"/>
                                        </p:tgtEl>
                                        <p:attrNameLst>
                                          <p:attrName>ppt_h</p:attrName>
                                        </p:attrNameLst>
                                      </p:cBhvr>
                                      <p:tavLst>
                                        <p:tav tm="0">
                                          <p:val>
                                            <p:fltVal val="0"/>
                                          </p:val>
                                        </p:tav>
                                        <p:tav tm="100000">
                                          <p:val>
                                            <p:strVal val="#ppt_h"/>
                                          </p:val>
                                        </p:tav>
                                      </p:tavLst>
                                    </p:anim>
                                    <p:animEffect transition="in" filter="fade">
                                      <p:cBhvr>
                                        <p:cTn id="63" dur="250"/>
                                        <p:tgtEl>
                                          <p:spTgt spid="28"/>
                                        </p:tgtEl>
                                      </p:cBhvr>
                                    </p:animEffect>
                                  </p:childTnLst>
                                </p:cTn>
                              </p:par>
                            </p:childTnLst>
                          </p:cTn>
                        </p:par>
                        <p:par>
                          <p:cTn id="64" fill="hold">
                            <p:stCondLst>
                              <p:cond delay="5300"/>
                            </p:stCondLst>
                            <p:childTnLst>
                              <p:par>
                                <p:cTn id="65" presetID="10"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250"/>
                                        <p:tgtEl>
                                          <p:spTgt spid="31"/>
                                        </p:tgtEl>
                                      </p:cBhvr>
                                    </p:animEffect>
                                  </p:childTnLst>
                                </p:cTn>
                              </p:par>
                            </p:childTnLst>
                          </p:cTn>
                        </p:par>
                        <p:par>
                          <p:cTn id="68" fill="hold">
                            <p:stCondLst>
                              <p:cond delay="5550"/>
                            </p:stCondLst>
                            <p:childTnLst>
                              <p:par>
                                <p:cTn id="69" presetID="53" presetClass="entr" presetSubtype="16"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ppt_w</p:attrName>
                                        </p:attrNameLst>
                                      </p:cBhvr>
                                      <p:tavLst>
                                        <p:tav tm="0">
                                          <p:val>
                                            <p:fltVal val="0"/>
                                          </p:val>
                                        </p:tav>
                                        <p:tav tm="100000">
                                          <p:val>
                                            <p:strVal val="#ppt_w"/>
                                          </p:val>
                                        </p:tav>
                                      </p:tavLst>
                                    </p:anim>
                                    <p:anim calcmode="lin" valueType="num">
                                      <p:cBhvr>
                                        <p:cTn id="72" dur="500" fill="hold"/>
                                        <p:tgtEl>
                                          <p:spTgt spid="22"/>
                                        </p:tgtEl>
                                        <p:attrNameLst>
                                          <p:attrName>ppt_h</p:attrName>
                                        </p:attrNameLst>
                                      </p:cBhvr>
                                      <p:tavLst>
                                        <p:tav tm="0">
                                          <p:val>
                                            <p:fltVal val="0"/>
                                          </p:val>
                                        </p:tav>
                                        <p:tav tm="100000">
                                          <p:val>
                                            <p:strVal val="#ppt_h"/>
                                          </p:val>
                                        </p:tav>
                                      </p:tavLst>
                                    </p:anim>
                                    <p:animEffect transition="in" filter="fade">
                                      <p:cBhvr>
                                        <p:cTn id="73" dur="500"/>
                                        <p:tgtEl>
                                          <p:spTgt spid="22"/>
                                        </p:tgtEl>
                                      </p:cBhvr>
                                    </p:animEffect>
                                  </p:childTnLst>
                                </p:cTn>
                              </p:par>
                              <p:par>
                                <p:cTn id="74" presetID="53" presetClass="entr" presetSubtype="16" fill="hold" grpId="0" nodeType="withEffect">
                                  <p:stCondLst>
                                    <p:cond delay="25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childTnLst>
                          </p:cTn>
                        </p:par>
                        <p:par>
                          <p:cTn id="79" fill="hold">
                            <p:stCondLst>
                              <p:cond delay="6300"/>
                            </p:stCondLst>
                            <p:childTnLst>
                              <p:par>
                                <p:cTn id="80" presetID="53" presetClass="entr" presetSubtype="16"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250" fill="hold"/>
                                        <p:tgtEl>
                                          <p:spTgt spid="29"/>
                                        </p:tgtEl>
                                        <p:attrNameLst>
                                          <p:attrName>ppt_w</p:attrName>
                                        </p:attrNameLst>
                                      </p:cBhvr>
                                      <p:tavLst>
                                        <p:tav tm="0">
                                          <p:val>
                                            <p:fltVal val="0"/>
                                          </p:val>
                                        </p:tav>
                                        <p:tav tm="100000">
                                          <p:val>
                                            <p:strVal val="#ppt_w"/>
                                          </p:val>
                                        </p:tav>
                                      </p:tavLst>
                                    </p:anim>
                                    <p:anim calcmode="lin" valueType="num">
                                      <p:cBhvr>
                                        <p:cTn id="83" dur="250" fill="hold"/>
                                        <p:tgtEl>
                                          <p:spTgt spid="29"/>
                                        </p:tgtEl>
                                        <p:attrNameLst>
                                          <p:attrName>ppt_h</p:attrName>
                                        </p:attrNameLst>
                                      </p:cBhvr>
                                      <p:tavLst>
                                        <p:tav tm="0">
                                          <p:val>
                                            <p:fltVal val="0"/>
                                          </p:val>
                                        </p:tav>
                                        <p:tav tm="100000">
                                          <p:val>
                                            <p:strVal val="#ppt_h"/>
                                          </p:val>
                                        </p:tav>
                                      </p:tavLst>
                                    </p:anim>
                                    <p:animEffect transition="in" filter="fade">
                                      <p:cBhvr>
                                        <p:cTn id="84" dur="250"/>
                                        <p:tgtEl>
                                          <p:spTgt spid="29"/>
                                        </p:tgtEl>
                                      </p:cBhvr>
                                    </p:animEffect>
                                  </p:childTnLst>
                                </p:cTn>
                              </p:par>
                            </p:childTnLst>
                          </p:cTn>
                        </p:par>
                        <p:par>
                          <p:cTn id="85" fill="hold">
                            <p:stCondLst>
                              <p:cond delay="6550"/>
                            </p:stCondLst>
                            <p:childTnLst>
                              <p:par>
                                <p:cTn id="86" presetID="10" presetClass="entr" presetSubtype="0" fill="hold" grpId="0" nodeType="after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p:bldP spid="28" grpId="0"/>
      <p:bldP spid="31" grpId="0"/>
      <p:bldP spid="29" grpId="0"/>
      <p:bldP spid="32" grpId="0"/>
      <p:bldP spid="4" grpId="0" animBg="1"/>
      <p:bldP spid="25" grpId="0" animBg="1"/>
      <p:bldP spid="26" grpId="0" animBg="1"/>
      <p:bldP spid="5" grpId="0" animBg="1"/>
      <p:bldP spid="21" grpId="0" animBg="1"/>
      <p:bldP spid="22" grpId="0" animBg="1"/>
      <p:bldP spid="48" grpId="0"/>
      <p:bldP spid="55" grpId="0"/>
      <p:bldP spid="56" grpId="0"/>
      <p:bldP spid="5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grpSp>
        <p:nvGrpSpPr>
          <p:cNvPr id="6" name="组合 5"/>
          <p:cNvGrpSpPr/>
          <p:nvPr/>
        </p:nvGrpSpPr>
        <p:grpSpPr>
          <a:xfrm>
            <a:off x="8249184" y="3143231"/>
            <a:ext cx="2154667" cy="1873424"/>
            <a:chOff x="8249184" y="2867459"/>
            <a:chExt cx="2154667" cy="1873424"/>
          </a:xfrm>
        </p:grpSpPr>
        <p:sp>
          <p:nvSpPr>
            <p:cNvPr id="29" name="Rectangle 28"/>
            <p:cNvSpPr/>
            <p:nvPr/>
          </p:nvSpPr>
          <p:spPr>
            <a:xfrm>
              <a:off x="8249184" y="2867459"/>
              <a:ext cx="2154667" cy="1873424"/>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3" name="Isosceles Triangle 32"/>
            <p:cNvSpPr/>
            <p:nvPr/>
          </p:nvSpPr>
          <p:spPr>
            <a:xfrm>
              <a:off x="9058715" y="4505104"/>
              <a:ext cx="529676" cy="234059"/>
            </a:xfrm>
            <a:prstGeom prst="triangl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4" name="组合 3"/>
          <p:cNvGrpSpPr/>
          <p:nvPr/>
        </p:nvGrpSpPr>
        <p:grpSpPr>
          <a:xfrm>
            <a:off x="6094518" y="3137853"/>
            <a:ext cx="2154667" cy="1878802"/>
            <a:chOff x="6094518" y="2862081"/>
            <a:chExt cx="2154667" cy="1878802"/>
          </a:xfrm>
        </p:grpSpPr>
        <p:sp>
          <p:nvSpPr>
            <p:cNvPr id="19" name="Rectangle 18"/>
            <p:cNvSpPr/>
            <p:nvPr/>
          </p:nvSpPr>
          <p:spPr>
            <a:xfrm>
              <a:off x="6094518" y="2867459"/>
              <a:ext cx="2154667" cy="1873424"/>
            </a:xfrm>
            <a:prstGeom prst="rect">
              <a:avLst/>
            </a:prstGeom>
            <a:solidFill>
              <a:schemeClr val="tx1">
                <a:lumMod val="75000"/>
                <a:lumOff val="2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8" name="Isosceles Triangle 27"/>
            <p:cNvSpPr/>
            <p:nvPr/>
          </p:nvSpPr>
          <p:spPr>
            <a:xfrm rot="10800000">
              <a:off x="6904048" y="2862081"/>
              <a:ext cx="529676" cy="234059"/>
            </a:xfrm>
            <a:prstGeom prst="triangl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3" name="组合 2"/>
          <p:cNvGrpSpPr/>
          <p:nvPr/>
        </p:nvGrpSpPr>
        <p:grpSpPr>
          <a:xfrm>
            <a:off x="3945781" y="3143231"/>
            <a:ext cx="2154667" cy="1873424"/>
            <a:chOff x="3945781" y="2867459"/>
            <a:chExt cx="2154667" cy="1873424"/>
          </a:xfrm>
        </p:grpSpPr>
        <p:sp>
          <p:nvSpPr>
            <p:cNvPr id="18" name="Rectangle 17"/>
            <p:cNvSpPr/>
            <p:nvPr/>
          </p:nvSpPr>
          <p:spPr>
            <a:xfrm>
              <a:off x="3945781" y="2867459"/>
              <a:ext cx="2154667" cy="1873424"/>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7" name="Isosceles Triangle 26"/>
            <p:cNvSpPr/>
            <p:nvPr/>
          </p:nvSpPr>
          <p:spPr>
            <a:xfrm>
              <a:off x="4755312" y="4505104"/>
              <a:ext cx="529676" cy="234059"/>
            </a:xfrm>
            <a:prstGeom prst="triangl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2" name="组合 1"/>
          <p:cNvGrpSpPr/>
          <p:nvPr/>
        </p:nvGrpSpPr>
        <p:grpSpPr>
          <a:xfrm>
            <a:off x="1796463" y="3137853"/>
            <a:ext cx="2154667" cy="1878802"/>
            <a:chOff x="1796463" y="2862081"/>
            <a:chExt cx="2154667" cy="1878802"/>
          </a:xfrm>
        </p:grpSpPr>
        <p:sp>
          <p:nvSpPr>
            <p:cNvPr id="5" name="Rectangle 4"/>
            <p:cNvSpPr/>
            <p:nvPr/>
          </p:nvSpPr>
          <p:spPr>
            <a:xfrm>
              <a:off x="1796463" y="2867459"/>
              <a:ext cx="2154667" cy="1873424"/>
            </a:xfrm>
            <a:prstGeom prst="rect">
              <a:avLst/>
            </a:prstGeom>
            <a:solidFill>
              <a:schemeClr val="tx1">
                <a:lumMod val="75000"/>
                <a:lumOff val="2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5" name="Isosceles Triangle 14"/>
            <p:cNvSpPr/>
            <p:nvPr/>
          </p:nvSpPr>
          <p:spPr>
            <a:xfrm rot="10800000">
              <a:off x="2608958" y="2862081"/>
              <a:ext cx="529676" cy="234059"/>
            </a:xfrm>
            <a:prstGeom prst="triangl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9" name="TextBox 8"/>
          <p:cNvSpPr txBox="1"/>
          <p:nvPr/>
        </p:nvSpPr>
        <p:spPr>
          <a:xfrm>
            <a:off x="2439223" y="3864954"/>
            <a:ext cx="869149"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Monitoring</a:t>
            </a:r>
          </a:p>
        </p:txBody>
      </p:sp>
      <p:sp>
        <p:nvSpPr>
          <p:cNvPr id="20" name="TextBox 19"/>
          <p:cNvSpPr txBox="1"/>
          <p:nvPr/>
        </p:nvSpPr>
        <p:spPr>
          <a:xfrm>
            <a:off x="4611784" y="3864954"/>
            <a:ext cx="822661"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Profitable</a:t>
            </a:r>
          </a:p>
        </p:txBody>
      </p:sp>
      <p:sp>
        <p:nvSpPr>
          <p:cNvPr id="21" name="TextBox 20"/>
          <p:cNvSpPr txBox="1"/>
          <p:nvPr/>
        </p:nvSpPr>
        <p:spPr>
          <a:xfrm>
            <a:off x="6646149" y="3864954"/>
            <a:ext cx="1045479"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User Friendly</a:t>
            </a:r>
          </a:p>
        </p:txBody>
      </p:sp>
      <p:sp>
        <p:nvSpPr>
          <p:cNvPr id="22" name="Rectangle 21"/>
          <p:cNvSpPr/>
          <p:nvPr/>
        </p:nvSpPr>
        <p:spPr>
          <a:xfrm>
            <a:off x="2035150" y="4100984"/>
            <a:ext cx="1697495" cy="7386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4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25" name="Rectangle 24"/>
          <p:cNvSpPr/>
          <p:nvPr/>
        </p:nvSpPr>
        <p:spPr>
          <a:xfrm>
            <a:off x="4168437" y="4100984"/>
            <a:ext cx="1697495" cy="7386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4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26" name="Rectangle 25"/>
          <p:cNvSpPr/>
          <p:nvPr/>
        </p:nvSpPr>
        <p:spPr>
          <a:xfrm>
            <a:off x="6320138" y="4100984"/>
            <a:ext cx="1697495" cy="7386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4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sp>
        <p:nvSpPr>
          <p:cNvPr id="31" name="TextBox 30"/>
          <p:cNvSpPr txBox="1"/>
          <p:nvPr/>
        </p:nvSpPr>
        <p:spPr>
          <a:xfrm>
            <a:off x="8823015" y="3864954"/>
            <a:ext cx="1007007"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Achievement</a:t>
            </a:r>
          </a:p>
        </p:txBody>
      </p:sp>
      <p:sp>
        <p:nvSpPr>
          <p:cNvPr id="32" name="Rectangle 31"/>
          <p:cNvSpPr/>
          <p:nvPr/>
        </p:nvSpPr>
        <p:spPr>
          <a:xfrm>
            <a:off x="8471840" y="4100984"/>
            <a:ext cx="1697495" cy="7386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400" b="0" i="0" u="none" strike="noStrike" kern="0" cap="none" spc="0" normalizeH="0" baseline="0" noProof="0" dirty="0">
                <a:ln>
                  <a:noFill/>
                </a:ln>
                <a:solidFill>
                  <a:schemeClr val="bg1">
                    <a:lumMod val="95000"/>
                  </a:schemeClr>
                </a:solidFill>
                <a:effectLst/>
                <a:uLnTx/>
                <a:uFillTx/>
                <a:cs typeface="+mn-ea"/>
                <a:sym typeface="+mn-lt"/>
              </a:rPr>
              <a:t>Lorem ipsum dolor sit amet, consectetur</a:t>
            </a:r>
          </a:p>
        </p:txBody>
      </p:sp>
      <p:grpSp>
        <p:nvGrpSpPr>
          <p:cNvPr id="35" name="Group 232"/>
          <p:cNvGrpSpPr/>
          <p:nvPr/>
        </p:nvGrpSpPr>
        <p:grpSpPr>
          <a:xfrm>
            <a:off x="2727781" y="3463093"/>
            <a:ext cx="312231" cy="315177"/>
            <a:chOff x="2578100" y="1057275"/>
            <a:chExt cx="504825" cy="509587"/>
          </a:xfrm>
          <a:solidFill>
            <a:srgbClr val="F2BB61"/>
          </a:solidFill>
        </p:grpSpPr>
        <p:sp>
          <p:nvSpPr>
            <p:cNvPr id="36"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37"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38"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39"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0"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1"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2"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3"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4"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5"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6"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7"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grpSp>
        <p:nvGrpSpPr>
          <p:cNvPr id="48" name="Group 248"/>
          <p:cNvGrpSpPr/>
          <p:nvPr/>
        </p:nvGrpSpPr>
        <p:grpSpPr>
          <a:xfrm>
            <a:off x="4927304" y="3488815"/>
            <a:ext cx="197998" cy="263732"/>
            <a:chOff x="5270500" y="1657350"/>
            <a:chExt cx="392112" cy="522288"/>
          </a:xfrm>
          <a:solidFill>
            <a:srgbClr val="F2BB61"/>
          </a:solidFill>
        </p:grpSpPr>
        <p:sp>
          <p:nvSpPr>
            <p:cNvPr id="49" name="Freeform 43"/>
            <p:cNvSpPr>
              <a:spLocks/>
            </p:cNvSpPr>
            <p:nvPr/>
          </p:nvSpPr>
          <p:spPr bwMode="auto">
            <a:xfrm>
              <a:off x="5446713" y="1965325"/>
              <a:ext cx="39687" cy="136525"/>
            </a:xfrm>
            <a:custGeom>
              <a:avLst/>
              <a:gdLst>
                <a:gd name="T0" fmla="*/ 18 w 18"/>
                <a:gd name="T1" fmla="*/ 61 h 61"/>
                <a:gd name="T2" fmla="*/ 18 w 18"/>
                <a:gd name="T3" fmla="*/ 0 h 61"/>
                <a:gd name="T4" fmla="*/ 9 w 18"/>
                <a:gd name="T5" fmla="*/ 0 h 61"/>
                <a:gd name="T6" fmla="*/ 0 w 18"/>
                <a:gd name="T7" fmla="*/ 0 h 61"/>
                <a:gd name="T8" fmla="*/ 0 w 18"/>
                <a:gd name="T9" fmla="*/ 61 h 61"/>
                <a:gd name="T10" fmla="*/ 9 w 18"/>
                <a:gd name="T11" fmla="*/ 60 h 61"/>
                <a:gd name="T12" fmla="*/ 18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61"/>
                  </a:moveTo>
                  <a:cubicBezTo>
                    <a:pt x="18" y="0"/>
                    <a:pt x="18" y="0"/>
                    <a:pt x="18" y="0"/>
                  </a:cubicBezTo>
                  <a:cubicBezTo>
                    <a:pt x="15" y="0"/>
                    <a:pt x="12" y="0"/>
                    <a:pt x="9" y="0"/>
                  </a:cubicBezTo>
                  <a:cubicBezTo>
                    <a:pt x="6" y="0"/>
                    <a:pt x="3" y="0"/>
                    <a:pt x="0" y="0"/>
                  </a:cubicBezTo>
                  <a:cubicBezTo>
                    <a:pt x="0" y="61"/>
                    <a:pt x="0" y="61"/>
                    <a:pt x="0" y="61"/>
                  </a:cubicBezTo>
                  <a:cubicBezTo>
                    <a:pt x="3" y="60"/>
                    <a:pt x="6" y="60"/>
                    <a:pt x="9" y="60"/>
                  </a:cubicBezTo>
                  <a:cubicBezTo>
                    <a:pt x="12" y="60"/>
                    <a:pt x="15" y="60"/>
                    <a:pt x="1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0" name="Freeform 44"/>
            <p:cNvSpPr>
              <a:spLocks/>
            </p:cNvSpPr>
            <p:nvPr/>
          </p:nvSpPr>
          <p:spPr bwMode="auto">
            <a:xfrm>
              <a:off x="5270500" y="1657350"/>
              <a:ext cx="392112" cy="293688"/>
            </a:xfrm>
            <a:custGeom>
              <a:avLst/>
              <a:gdLst>
                <a:gd name="T0" fmla="*/ 175 w 175"/>
                <a:gd name="T1" fmla="*/ 43 h 131"/>
                <a:gd name="T2" fmla="*/ 163 w 175"/>
                <a:gd name="T3" fmla="*/ 0 h 131"/>
                <a:gd name="T4" fmla="*/ 125 w 175"/>
                <a:gd name="T5" fmla="*/ 21 h 131"/>
                <a:gd name="T6" fmla="*/ 87 w 175"/>
                <a:gd name="T7" fmla="*/ 0 h 131"/>
                <a:gd name="T8" fmla="*/ 49 w 175"/>
                <a:gd name="T9" fmla="*/ 21 h 131"/>
                <a:gd name="T10" fmla="*/ 11 w 175"/>
                <a:gd name="T11" fmla="*/ 0 h 131"/>
                <a:gd name="T12" fmla="*/ 0 w 175"/>
                <a:gd name="T13" fmla="*/ 43 h 131"/>
                <a:gd name="T14" fmla="*/ 78 w 175"/>
                <a:gd name="T15" fmla="*/ 131 h 131"/>
                <a:gd name="T16" fmla="*/ 87 w 175"/>
                <a:gd name="T17" fmla="*/ 131 h 131"/>
                <a:gd name="T18" fmla="*/ 96 w 175"/>
                <a:gd name="T19" fmla="*/ 131 h 131"/>
                <a:gd name="T20" fmla="*/ 175 w 175"/>
                <a:gd name="T21" fmla="*/ 4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31">
                  <a:moveTo>
                    <a:pt x="175" y="43"/>
                  </a:moveTo>
                  <a:cubicBezTo>
                    <a:pt x="175" y="27"/>
                    <a:pt x="171" y="13"/>
                    <a:pt x="163" y="0"/>
                  </a:cubicBezTo>
                  <a:cubicBezTo>
                    <a:pt x="125" y="21"/>
                    <a:pt x="125" y="21"/>
                    <a:pt x="125" y="21"/>
                  </a:cubicBezTo>
                  <a:cubicBezTo>
                    <a:pt x="87" y="0"/>
                    <a:pt x="87" y="0"/>
                    <a:pt x="87" y="0"/>
                  </a:cubicBezTo>
                  <a:cubicBezTo>
                    <a:pt x="49" y="21"/>
                    <a:pt x="49" y="21"/>
                    <a:pt x="49" y="21"/>
                  </a:cubicBezTo>
                  <a:cubicBezTo>
                    <a:pt x="11" y="0"/>
                    <a:pt x="11" y="0"/>
                    <a:pt x="11" y="0"/>
                  </a:cubicBezTo>
                  <a:cubicBezTo>
                    <a:pt x="4" y="13"/>
                    <a:pt x="0" y="27"/>
                    <a:pt x="0" y="43"/>
                  </a:cubicBezTo>
                  <a:cubicBezTo>
                    <a:pt x="0" y="89"/>
                    <a:pt x="34" y="126"/>
                    <a:pt x="78" y="131"/>
                  </a:cubicBezTo>
                  <a:cubicBezTo>
                    <a:pt x="81" y="131"/>
                    <a:pt x="84" y="131"/>
                    <a:pt x="87" y="131"/>
                  </a:cubicBezTo>
                  <a:cubicBezTo>
                    <a:pt x="90" y="131"/>
                    <a:pt x="93" y="131"/>
                    <a:pt x="96" y="131"/>
                  </a:cubicBezTo>
                  <a:cubicBezTo>
                    <a:pt x="140" y="126"/>
                    <a:pt x="175" y="89"/>
                    <a:pt x="1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1" name="Freeform 45"/>
            <p:cNvSpPr>
              <a:spLocks/>
            </p:cNvSpPr>
            <p:nvPr/>
          </p:nvSpPr>
          <p:spPr bwMode="auto">
            <a:xfrm>
              <a:off x="5351463" y="1968500"/>
              <a:ext cx="82550" cy="84138"/>
            </a:xfrm>
            <a:custGeom>
              <a:avLst/>
              <a:gdLst>
                <a:gd name="T0" fmla="*/ 35 w 37"/>
                <a:gd name="T1" fmla="*/ 35 h 37"/>
                <a:gd name="T2" fmla="*/ 27 w 37"/>
                <a:gd name="T3" fmla="*/ 10 h 37"/>
                <a:gd name="T4" fmla="*/ 2 w 37"/>
                <a:gd name="T5" fmla="*/ 2 h 37"/>
                <a:gd name="T6" fmla="*/ 10 w 37"/>
                <a:gd name="T7" fmla="*/ 27 h 37"/>
                <a:gd name="T8" fmla="*/ 35 w 37"/>
                <a:gd name="T9" fmla="*/ 35 h 37"/>
              </a:gdLst>
              <a:ahLst/>
              <a:cxnLst>
                <a:cxn ang="0">
                  <a:pos x="T0" y="T1"/>
                </a:cxn>
                <a:cxn ang="0">
                  <a:pos x="T2" y="T3"/>
                </a:cxn>
                <a:cxn ang="0">
                  <a:pos x="T4" y="T5"/>
                </a:cxn>
                <a:cxn ang="0">
                  <a:pos x="T6" y="T7"/>
                </a:cxn>
                <a:cxn ang="0">
                  <a:pos x="T8" y="T9"/>
                </a:cxn>
              </a:cxnLst>
              <a:rect l="0" t="0" r="r" b="b"/>
              <a:pathLst>
                <a:path w="37" h="37">
                  <a:moveTo>
                    <a:pt x="35" y="35"/>
                  </a:moveTo>
                  <a:cubicBezTo>
                    <a:pt x="37" y="26"/>
                    <a:pt x="34" y="16"/>
                    <a:pt x="27" y="10"/>
                  </a:cubicBezTo>
                  <a:cubicBezTo>
                    <a:pt x="20" y="3"/>
                    <a:pt x="11" y="0"/>
                    <a:pt x="2" y="2"/>
                  </a:cubicBezTo>
                  <a:cubicBezTo>
                    <a:pt x="0" y="11"/>
                    <a:pt x="3" y="20"/>
                    <a:pt x="10" y="27"/>
                  </a:cubicBezTo>
                  <a:cubicBezTo>
                    <a:pt x="17" y="34"/>
                    <a:pt x="26" y="37"/>
                    <a:pt x="35"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2" name="Freeform 46"/>
            <p:cNvSpPr>
              <a:spLocks/>
            </p:cNvSpPr>
            <p:nvPr/>
          </p:nvSpPr>
          <p:spPr bwMode="auto">
            <a:xfrm>
              <a:off x="5497513" y="1968500"/>
              <a:ext cx="82550" cy="84138"/>
            </a:xfrm>
            <a:custGeom>
              <a:avLst/>
              <a:gdLst>
                <a:gd name="T0" fmla="*/ 27 w 37"/>
                <a:gd name="T1" fmla="*/ 27 h 37"/>
                <a:gd name="T2" fmla="*/ 35 w 37"/>
                <a:gd name="T3" fmla="*/ 2 h 37"/>
                <a:gd name="T4" fmla="*/ 10 w 37"/>
                <a:gd name="T5" fmla="*/ 10 h 37"/>
                <a:gd name="T6" fmla="*/ 2 w 37"/>
                <a:gd name="T7" fmla="*/ 35 h 37"/>
                <a:gd name="T8" fmla="*/ 27 w 37"/>
                <a:gd name="T9" fmla="*/ 27 h 37"/>
              </a:gdLst>
              <a:ahLst/>
              <a:cxnLst>
                <a:cxn ang="0">
                  <a:pos x="T0" y="T1"/>
                </a:cxn>
                <a:cxn ang="0">
                  <a:pos x="T2" y="T3"/>
                </a:cxn>
                <a:cxn ang="0">
                  <a:pos x="T4" y="T5"/>
                </a:cxn>
                <a:cxn ang="0">
                  <a:pos x="T6" y="T7"/>
                </a:cxn>
                <a:cxn ang="0">
                  <a:pos x="T8" y="T9"/>
                </a:cxn>
              </a:cxnLst>
              <a:rect l="0" t="0" r="r" b="b"/>
              <a:pathLst>
                <a:path w="37" h="37">
                  <a:moveTo>
                    <a:pt x="27" y="27"/>
                  </a:moveTo>
                  <a:cubicBezTo>
                    <a:pt x="34" y="20"/>
                    <a:pt x="37" y="11"/>
                    <a:pt x="35" y="2"/>
                  </a:cubicBezTo>
                  <a:cubicBezTo>
                    <a:pt x="26" y="0"/>
                    <a:pt x="17" y="3"/>
                    <a:pt x="10" y="10"/>
                  </a:cubicBezTo>
                  <a:cubicBezTo>
                    <a:pt x="3" y="16"/>
                    <a:pt x="0" y="26"/>
                    <a:pt x="2" y="35"/>
                  </a:cubicBezTo>
                  <a:cubicBezTo>
                    <a:pt x="11" y="37"/>
                    <a:pt x="21" y="34"/>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3" name="Freeform 47"/>
            <p:cNvSpPr>
              <a:spLocks/>
            </p:cNvSpPr>
            <p:nvPr/>
          </p:nvSpPr>
          <p:spPr bwMode="auto">
            <a:xfrm>
              <a:off x="5351463" y="2112963"/>
              <a:ext cx="231775" cy="66675"/>
            </a:xfrm>
            <a:custGeom>
              <a:avLst/>
              <a:gdLst>
                <a:gd name="T0" fmla="*/ 60 w 103"/>
                <a:gd name="T1" fmla="*/ 1 h 30"/>
                <a:gd name="T2" fmla="*/ 51 w 103"/>
                <a:gd name="T3" fmla="*/ 0 h 30"/>
                <a:gd name="T4" fmla="*/ 42 w 103"/>
                <a:gd name="T5" fmla="*/ 1 h 30"/>
                <a:gd name="T6" fmla="*/ 0 w 103"/>
                <a:gd name="T7" fmla="*/ 30 h 30"/>
                <a:gd name="T8" fmla="*/ 103 w 103"/>
                <a:gd name="T9" fmla="*/ 30 h 30"/>
                <a:gd name="T10" fmla="*/ 60 w 103"/>
                <a:gd name="T11" fmla="*/ 1 h 30"/>
              </a:gdLst>
              <a:ahLst/>
              <a:cxnLst>
                <a:cxn ang="0">
                  <a:pos x="T0" y="T1"/>
                </a:cxn>
                <a:cxn ang="0">
                  <a:pos x="T2" y="T3"/>
                </a:cxn>
                <a:cxn ang="0">
                  <a:pos x="T4" y="T5"/>
                </a:cxn>
                <a:cxn ang="0">
                  <a:pos x="T6" y="T7"/>
                </a:cxn>
                <a:cxn ang="0">
                  <a:pos x="T8" y="T9"/>
                </a:cxn>
                <a:cxn ang="0">
                  <a:pos x="T10" y="T11"/>
                </a:cxn>
              </a:cxnLst>
              <a:rect l="0" t="0" r="r" b="b"/>
              <a:pathLst>
                <a:path w="103" h="30">
                  <a:moveTo>
                    <a:pt x="60" y="1"/>
                  </a:moveTo>
                  <a:cubicBezTo>
                    <a:pt x="57" y="1"/>
                    <a:pt x="54" y="0"/>
                    <a:pt x="51" y="0"/>
                  </a:cubicBezTo>
                  <a:cubicBezTo>
                    <a:pt x="48" y="0"/>
                    <a:pt x="45" y="1"/>
                    <a:pt x="42" y="1"/>
                  </a:cubicBezTo>
                  <a:cubicBezTo>
                    <a:pt x="18" y="3"/>
                    <a:pt x="0" y="15"/>
                    <a:pt x="0" y="30"/>
                  </a:cubicBezTo>
                  <a:cubicBezTo>
                    <a:pt x="103" y="30"/>
                    <a:pt x="103" y="30"/>
                    <a:pt x="103" y="30"/>
                  </a:cubicBezTo>
                  <a:cubicBezTo>
                    <a:pt x="103" y="15"/>
                    <a:pt x="84" y="3"/>
                    <a:pt x="6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54" name="Shape 4457"/>
          <p:cNvSpPr/>
          <p:nvPr/>
        </p:nvSpPr>
        <p:spPr>
          <a:xfrm>
            <a:off x="7050210" y="3493169"/>
            <a:ext cx="249212" cy="255025"/>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2BB6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sp>
        <p:nvSpPr>
          <p:cNvPr id="55" name="Freeform 676"/>
          <p:cNvSpPr>
            <a:spLocks noChangeAspect="1"/>
          </p:cNvSpPr>
          <p:nvPr/>
        </p:nvSpPr>
        <p:spPr bwMode="auto">
          <a:xfrm>
            <a:off x="9174737" y="3498329"/>
            <a:ext cx="303561" cy="244704"/>
          </a:xfrm>
          <a:custGeom>
            <a:avLst/>
            <a:gdLst>
              <a:gd name="T0" fmla="*/ 64 w 64"/>
              <a:gd name="T1" fmla="*/ 6 h 52"/>
              <a:gd name="T2" fmla="*/ 56 w 64"/>
              <a:gd name="T3" fmla="*/ 8 h 52"/>
              <a:gd name="T4" fmla="*/ 62 w 64"/>
              <a:gd name="T5" fmla="*/ 1 h 52"/>
              <a:gd name="T6" fmla="*/ 54 w 64"/>
              <a:gd name="T7" fmla="*/ 4 h 52"/>
              <a:gd name="T8" fmla="*/ 44 w 64"/>
              <a:gd name="T9" fmla="*/ 0 h 52"/>
              <a:gd name="T10" fmla="*/ 31 w 64"/>
              <a:gd name="T11" fmla="*/ 13 h 52"/>
              <a:gd name="T12" fmla="*/ 32 w 64"/>
              <a:gd name="T13" fmla="*/ 16 h 52"/>
              <a:gd name="T14" fmla="*/ 4 w 64"/>
              <a:gd name="T15" fmla="*/ 2 h 52"/>
              <a:gd name="T16" fmla="*/ 3 w 64"/>
              <a:gd name="T17" fmla="*/ 9 h 52"/>
              <a:gd name="T18" fmla="*/ 9 w 64"/>
              <a:gd name="T19" fmla="*/ 20 h 52"/>
              <a:gd name="T20" fmla="*/ 3 w 64"/>
              <a:gd name="T21" fmla="*/ 18 h 52"/>
              <a:gd name="T22" fmla="*/ 3 w 64"/>
              <a:gd name="T23" fmla="*/ 18 h 52"/>
              <a:gd name="T24" fmla="*/ 13 w 64"/>
              <a:gd name="T25" fmla="*/ 31 h 52"/>
              <a:gd name="T26" fmla="*/ 10 w 64"/>
              <a:gd name="T27" fmla="*/ 32 h 52"/>
              <a:gd name="T28" fmla="*/ 7 w 64"/>
              <a:gd name="T29" fmla="*/ 32 h 52"/>
              <a:gd name="T30" fmla="*/ 19 w 64"/>
              <a:gd name="T31" fmla="*/ 41 h 52"/>
              <a:gd name="T32" fmla="*/ 3 w 64"/>
              <a:gd name="T33" fmla="*/ 46 h 52"/>
              <a:gd name="T34" fmla="*/ 0 w 64"/>
              <a:gd name="T35" fmla="*/ 46 h 52"/>
              <a:gd name="T36" fmla="*/ 20 w 64"/>
              <a:gd name="T37" fmla="*/ 52 h 52"/>
              <a:gd name="T38" fmla="*/ 57 w 64"/>
              <a:gd name="T39" fmla="*/ 15 h 52"/>
              <a:gd name="T40" fmla="*/ 57 w 64"/>
              <a:gd name="T41" fmla="*/ 13 h 52"/>
              <a:gd name="T42" fmla="*/ 64 w 64"/>
              <a:gd name="T4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52">
                <a:moveTo>
                  <a:pt x="64" y="6"/>
                </a:moveTo>
                <a:cubicBezTo>
                  <a:pt x="62" y="7"/>
                  <a:pt x="59" y="8"/>
                  <a:pt x="56" y="8"/>
                </a:cubicBezTo>
                <a:cubicBezTo>
                  <a:pt x="59" y="7"/>
                  <a:pt x="61" y="4"/>
                  <a:pt x="62" y="1"/>
                </a:cubicBezTo>
                <a:cubicBezTo>
                  <a:pt x="60" y="2"/>
                  <a:pt x="57" y="4"/>
                  <a:pt x="54" y="4"/>
                </a:cubicBezTo>
                <a:cubicBezTo>
                  <a:pt x="51" y="2"/>
                  <a:pt x="48" y="0"/>
                  <a:pt x="44" y="0"/>
                </a:cubicBezTo>
                <a:cubicBezTo>
                  <a:pt x="37" y="0"/>
                  <a:pt x="31" y="6"/>
                  <a:pt x="31" y="13"/>
                </a:cubicBezTo>
                <a:cubicBezTo>
                  <a:pt x="31" y="14"/>
                  <a:pt x="31" y="15"/>
                  <a:pt x="32" y="16"/>
                </a:cubicBezTo>
                <a:cubicBezTo>
                  <a:pt x="21" y="16"/>
                  <a:pt x="11" y="10"/>
                  <a:pt x="4" y="2"/>
                </a:cubicBezTo>
                <a:cubicBezTo>
                  <a:pt x="3" y="4"/>
                  <a:pt x="3" y="7"/>
                  <a:pt x="3" y="9"/>
                </a:cubicBezTo>
                <a:cubicBezTo>
                  <a:pt x="3" y="14"/>
                  <a:pt x="5" y="18"/>
                  <a:pt x="9" y="20"/>
                </a:cubicBezTo>
                <a:cubicBezTo>
                  <a:pt x="6" y="20"/>
                  <a:pt x="4" y="19"/>
                  <a:pt x="3" y="18"/>
                </a:cubicBezTo>
                <a:cubicBezTo>
                  <a:pt x="3" y="18"/>
                  <a:pt x="3" y="18"/>
                  <a:pt x="3" y="18"/>
                </a:cubicBezTo>
                <a:cubicBezTo>
                  <a:pt x="3" y="25"/>
                  <a:pt x="7" y="30"/>
                  <a:pt x="13" y="31"/>
                </a:cubicBezTo>
                <a:cubicBezTo>
                  <a:pt x="12" y="32"/>
                  <a:pt x="11" y="32"/>
                  <a:pt x="10" y="32"/>
                </a:cubicBezTo>
                <a:cubicBezTo>
                  <a:pt x="9" y="32"/>
                  <a:pt x="8" y="32"/>
                  <a:pt x="7" y="32"/>
                </a:cubicBezTo>
                <a:cubicBezTo>
                  <a:pt x="9" y="37"/>
                  <a:pt x="14" y="41"/>
                  <a:pt x="19" y="41"/>
                </a:cubicBezTo>
                <a:cubicBezTo>
                  <a:pt x="15" y="44"/>
                  <a:pt x="9" y="46"/>
                  <a:pt x="3" y="46"/>
                </a:cubicBezTo>
                <a:cubicBezTo>
                  <a:pt x="2" y="46"/>
                  <a:pt x="1" y="46"/>
                  <a:pt x="0" y="46"/>
                </a:cubicBezTo>
                <a:cubicBezTo>
                  <a:pt x="6" y="50"/>
                  <a:pt x="13" y="52"/>
                  <a:pt x="20" y="52"/>
                </a:cubicBezTo>
                <a:cubicBezTo>
                  <a:pt x="44" y="52"/>
                  <a:pt x="57" y="32"/>
                  <a:pt x="57" y="15"/>
                </a:cubicBezTo>
                <a:cubicBezTo>
                  <a:pt x="57" y="14"/>
                  <a:pt x="57" y="14"/>
                  <a:pt x="57" y="13"/>
                </a:cubicBezTo>
                <a:cubicBezTo>
                  <a:pt x="60" y="11"/>
                  <a:pt x="62" y="9"/>
                  <a:pt x="64" y="6"/>
                </a:cubicBezTo>
                <a:close/>
              </a:path>
            </a:pathLst>
          </a:custGeom>
          <a:solidFill>
            <a:srgbClr val="F2BB61"/>
          </a:solidFill>
          <a:ln>
            <a:noFill/>
          </a:ln>
        </p:spPr>
        <p:txBody>
          <a:bodyPr vert="horz" wrap="square" lIns="110624" tIns="55312" rIns="110624" bIns="5531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dirty="0">
              <a:ln>
                <a:noFill/>
              </a:ln>
              <a:solidFill>
                <a:sysClr val="windowText" lastClr="000000"/>
              </a:solidFill>
              <a:effectLst/>
              <a:uLnTx/>
              <a:uFillTx/>
              <a:cs typeface="+mn-ea"/>
              <a:sym typeface="+mn-lt"/>
            </a:endParaRPr>
          </a:p>
        </p:txBody>
      </p:sp>
      <p:grpSp>
        <p:nvGrpSpPr>
          <p:cNvPr id="56" name="组合 55"/>
          <p:cNvGrpSpPr/>
          <p:nvPr/>
        </p:nvGrpSpPr>
        <p:grpSpPr>
          <a:xfrm rot="18900000">
            <a:off x="-85823" y="202000"/>
            <a:ext cx="821246" cy="245601"/>
            <a:chOff x="7342060" y="1829306"/>
            <a:chExt cx="283479" cy="84777"/>
          </a:xfrm>
        </p:grpSpPr>
        <p:sp>
          <p:nvSpPr>
            <p:cNvPr id="57" name="Rectangle 6"/>
            <p:cNvSpPr/>
            <p:nvPr/>
          </p:nvSpPr>
          <p:spPr>
            <a:xfrm rot="2700000">
              <a:off x="7441411" y="1829306"/>
              <a:ext cx="84777" cy="8477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8" name="Rectangle 2"/>
            <p:cNvSpPr/>
            <p:nvPr/>
          </p:nvSpPr>
          <p:spPr>
            <a:xfrm rot="2700000">
              <a:off x="7342060"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9" name="Rectangle 7"/>
            <p:cNvSpPr/>
            <p:nvPr/>
          </p:nvSpPr>
          <p:spPr>
            <a:xfrm rot="2700000">
              <a:off x="7540762" y="1829306"/>
              <a:ext cx="84777" cy="84777"/>
            </a:xfrm>
            <a:prstGeom prst="rect">
              <a:avLst/>
            </a:prstGeom>
            <a:solidFill>
              <a:srgbClr val="1C1C1E"/>
            </a:solid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60" name="组合 59"/>
          <p:cNvGrpSpPr/>
          <p:nvPr/>
        </p:nvGrpSpPr>
        <p:grpSpPr>
          <a:xfrm>
            <a:off x="11910222" y="6571459"/>
            <a:ext cx="281778" cy="286541"/>
            <a:chOff x="11931652" y="6596062"/>
            <a:chExt cx="281778" cy="286541"/>
          </a:xfrm>
        </p:grpSpPr>
        <p:sp>
          <p:nvSpPr>
            <p:cNvPr id="61" name="Rectangle 6"/>
            <p:cNvSpPr/>
            <p:nvPr/>
          </p:nvSpPr>
          <p:spPr>
            <a:xfrm rot="16200000" flipV="1">
              <a:off x="11998326" y="6667499"/>
              <a:ext cx="215104" cy="2151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2" name="Rectangle 2"/>
            <p:cNvSpPr/>
            <p:nvPr/>
          </p:nvSpPr>
          <p:spPr>
            <a:xfrm rot="16200000" flipV="1">
              <a:off x="11931652" y="6596062"/>
              <a:ext cx="161434" cy="161434"/>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73" name="TextBox 57"/>
          <p:cNvSpPr txBox="1"/>
          <p:nvPr/>
        </p:nvSpPr>
        <p:spPr>
          <a:xfrm>
            <a:off x="4750925" y="515484"/>
            <a:ext cx="2690160"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CREATIVE INFOGRAPHIC</a:t>
            </a:r>
          </a:p>
        </p:txBody>
      </p:sp>
      <p:grpSp>
        <p:nvGrpSpPr>
          <p:cNvPr id="74" name="Group 58"/>
          <p:cNvGrpSpPr/>
          <p:nvPr/>
        </p:nvGrpSpPr>
        <p:grpSpPr>
          <a:xfrm>
            <a:off x="5821902" y="1199510"/>
            <a:ext cx="548198" cy="84777"/>
            <a:chOff x="11643803" y="3980625"/>
            <a:chExt cx="1096395" cy="169554"/>
          </a:xfrm>
        </p:grpSpPr>
        <p:sp>
          <p:nvSpPr>
            <p:cNvPr id="75"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6"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7"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78"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79"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83" name="Rectangle 15"/>
          <p:cNvSpPr/>
          <p:nvPr/>
        </p:nvSpPr>
        <p:spPr>
          <a:xfrm>
            <a:off x="1088353" y="1681210"/>
            <a:ext cx="9901664" cy="609975"/>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r>
              <a:rPr kumimoji="0" lang="tr-TR" altLang="zh-CN"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a:t>
            </a:r>
            <a:r>
              <a:rPr kumimoji="0" lang="en-US" altLang="zh-CN" sz="1200" b="0" i="0" u="none" strike="noStrike" kern="0" cap="none" spc="0" normalizeH="0" baseline="0" noProof="0" dirty="0">
                <a:ln>
                  <a:noFill/>
                </a:ln>
                <a:solidFill>
                  <a:schemeClr val="bg1">
                    <a:lumMod val="95000"/>
                  </a:schemeClr>
                </a:solidFill>
                <a:effectLst/>
                <a:uLnTx/>
                <a:uFillTx/>
                <a:cs typeface="+mn-ea"/>
                <a:sym typeface="+mn-lt"/>
              </a:rPr>
              <a:t> </a:t>
            </a:r>
            <a:endParaRPr kumimoji="0" lang="tr-TR" altLang="zh-CN" sz="1200" b="0" i="0" u="none" strike="noStrike" kern="0" cap="none" spc="0" normalizeH="0" baseline="0" noProof="0" dirty="0">
              <a:ln>
                <a:noFill/>
              </a:ln>
              <a:solidFill>
                <a:schemeClr val="bg1">
                  <a:lumMod val="95000"/>
                </a:schemeClr>
              </a:solidFill>
              <a:effectLst/>
              <a:uLnTx/>
              <a:uFillTx/>
              <a:cs typeface="+mn-ea"/>
              <a:sym typeface="+mn-lt"/>
            </a:endParaRPr>
          </a:p>
        </p:txBody>
      </p:sp>
      <p:sp>
        <p:nvSpPr>
          <p:cNvPr id="84" name="矩形 83"/>
          <p:cNvSpPr/>
          <p:nvPr/>
        </p:nvSpPr>
        <p:spPr>
          <a:xfrm>
            <a:off x="350326" y="1478365"/>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sp>
        <p:nvSpPr>
          <p:cNvPr id="85" name="矩形 84"/>
          <p:cNvSpPr/>
          <p:nvPr/>
        </p:nvSpPr>
        <p:spPr>
          <a:xfrm>
            <a:off x="10411317" y="1977590"/>
            <a:ext cx="954107" cy="10156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srgbClr val="F2BB61"/>
                </a:solidFill>
                <a:effectLst>
                  <a:outerShdw blurRad="12700" dist="25400" dir="2700000" algn="tl">
                    <a:srgbClr val="000000">
                      <a:alpha val="43137"/>
                    </a:srgbClr>
                  </a:outerShdw>
                </a:effectLst>
                <a:uLnTx/>
                <a:uFillTx/>
                <a:latin typeface="Agency FB" panose="020B0503020202020204" pitchFamily="34" charset="0"/>
              </a:rPr>
              <a:t>“</a:t>
            </a:r>
          </a:p>
        </p:txBody>
      </p:sp>
    </p:spTree>
    <p:extLst>
      <p:ext uri="{BB962C8B-B14F-4D97-AF65-F5344CB8AC3E}">
        <p14:creationId xmlns:p14="http://schemas.microsoft.com/office/powerpoint/2010/main" val="3645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strVal val="#ppt_w+.3"/>
                                          </p:val>
                                        </p:tav>
                                        <p:tav tm="100000">
                                          <p:val>
                                            <p:strVal val="#ppt_w"/>
                                          </p:val>
                                        </p:tav>
                                      </p:tavLst>
                                    </p:anim>
                                    <p:anim calcmode="lin" valueType="num">
                                      <p:cBhvr>
                                        <p:cTn id="8" dur="500" fill="hold"/>
                                        <p:tgtEl>
                                          <p:spTgt spid="73"/>
                                        </p:tgtEl>
                                        <p:attrNameLst>
                                          <p:attrName>ppt_h</p:attrName>
                                        </p:attrNameLst>
                                      </p:cBhvr>
                                      <p:tavLst>
                                        <p:tav tm="0">
                                          <p:val>
                                            <p:strVal val="#ppt_h"/>
                                          </p:val>
                                        </p:tav>
                                        <p:tav tm="100000">
                                          <p:val>
                                            <p:strVal val="#ppt_h"/>
                                          </p:val>
                                        </p:tav>
                                      </p:tavLst>
                                    </p:anim>
                                    <p:animEffect transition="in" filter="fade">
                                      <p:cBhvr>
                                        <p:cTn id="9" dur="500"/>
                                        <p:tgtEl>
                                          <p:spTgt spid="7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fade">
                                      <p:cBhvr>
                                        <p:cTn id="13" dur="250"/>
                                        <p:tgtEl>
                                          <p:spTgt spid="74"/>
                                        </p:tgtEl>
                                      </p:cBhvr>
                                    </p:animEffect>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250"/>
                                        <p:tgtEl>
                                          <p:spTgt spid="84"/>
                                        </p:tgtEl>
                                      </p:cBhvr>
                                    </p:animEffect>
                                  </p:childTnLst>
                                </p:cTn>
                              </p:par>
                            </p:childTnLst>
                          </p:cTn>
                        </p:par>
                        <p:par>
                          <p:cTn id="18" fill="hold">
                            <p:stCondLst>
                              <p:cond delay="1000"/>
                            </p:stCondLst>
                            <p:childTnLst>
                              <p:par>
                                <p:cTn id="19" presetID="22" presetClass="entr" presetSubtype="8" fill="hold" grpId="0" nodeType="afterEffect">
                                  <p:stCondLst>
                                    <p:cond delay="0"/>
                                  </p:stCondLst>
                                  <p:iterate type="wd">
                                    <p:tmPct val="10000"/>
                                  </p:iterate>
                                  <p:childTnLst>
                                    <p:set>
                                      <p:cBhvr>
                                        <p:cTn id="20" dur="1" fill="hold">
                                          <p:stCondLst>
                                            <p:cond delay="0"/>
                                          </p:stCondLst>
                                        </p:cTn>
                                        <p:tgtEl>
                                          <p:spTgt spid="83"/>
                                        </p:tgtEl>
                                        <p:attrNameLst>
                                          <p:attrName>style.visibility</p:attrName>
                                        </p:attrNameLst>
                                      </p:cBhvr>
                                      <p:to>
                                        <p:strVal val="visible"/>
                                      </p:to>
                                    </p:set>
                                    <p:animEffect transition="in" filter="wipe(left)">
                                      <p:cBhvr>
                                        <p:cTn id="21" dur="250"/>
                                        <p:tgtEl>
                                          <p:spTgt spid="83"/>
                                        </p:tgtEl>
                                      </p:cBhvr>
                                    </p:animEffect>
                                  </p:childTnLst>
                                </p:cTn>
                              </p:par>
                            </p:childTnLst>
                          </p:cTn>
                        </p:par>
                        <p:par>
                          <p:cTn id="22" fill="hold">
                            <p:stCondLst>
                              <p:cond delay="2800"/>
                            </p:stCondLst>
                            <p:childTnLst>
                              <p:par>
                                <p:cTn id="23" presetID="10" presetClass="entr" presetSubtype="0" fill="hold" grpId="0" nodeType="after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250"/>
                                        <p:tgtEl>
                                          <p:spTgt spid="85"/>
                                        </p:tgtEl>
                                      </p:cBhvr>
                                    </p:animEffect>
                                  </p:childTnLst>
                                </p:cTn>
                              </p:par>
                            </p:childTnLst>
                          </p:cTn>
                        </p:par>
                        <p:par>
                          <p:cTn id="26" fill="hold">
                            <p:stCondLst>
                              <p:cond delay="3050"/>
                            </p:stCondLst>
                            <p:childTnLst>
                              <p:par>
                                <p:cTn id="27" presetID="53" presetClass="entr" presetSubtype="16"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53" presetClass="entr" presetSubtype="16" fill="hold" nodeType="withEffect">
                                  <p:stCondLst>
                                    <p:cond delay="25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childTnLst>
                          </p:cTn>
                        </p:par>
                        <p:par>
                          <p:cTn id="37" fill="hold">
                            <p:stCondLst>
                              <p:cond delay="3800"/>
                            </p:stCondLst>
                            <p:childTnLst>
                              <p:par>
                                <p:cTn id="38" presetID="53" presetClass="entr" presetSubtype="16"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250" fill="hold"/>
                                        <p:tgtEl>
                                          <p:spTgt spid="9"/>
                                        </p:tgtEl>
                                        <p:attrNameLst>
                                          <p:attrName>ppt_w</p:attrName>
                                        </p:attrNameLst>
                                      </p:cBhvr>
                                      <p:tavLst>
                                        <p:tav tm="0">
                                          <p:val>
                                            <p:fltVal val="0"/>
                                          </p:val>
                                        </p:tav>
                                        <p:tav tm="100000">
                                          <p:val>
                                            <p:strVal val="#ppt_w"/>
                                          </p:val>
                                        </p:tav>
                                      </p:tavLst>
                                    </p:anim>
                                    <p:anim calcmode="lin" valueType="num">
                                      <p:cBhvr>
                                        <p:cTn id="41" dur="250" fill="hold"/>
                                        <p:tgtEl>
                                          <p:spTgt spid="9"/>
                                        </p:tgtEl>
                                        <p:attrNameLst>
                                          <p:attrName>ppt_h</p:attrName>
                                        </p:attrNameLst>
                                      </p:cBhvr>
                                      <p:tavLst>
                                        <p:tav tm="0">
                                          <p:val>
                                            <p:fltVal val="0"/>
                                          </p:val>
                                        </p:tav>
                                        <p:tav tm="100000">
                                          <p:val>
                                            <p:strVal val="#ppt_h"/>
                                          </p:val>
                                        </p:tav>
                                      </p:tavLst>
                                    </p:anim>
                                    <p:animEffect transition="in" filter="fade">
                                      <p:cBhvr>
                                        <p:cTn id="42" dur="250"/>
                                        <p:tgtEl>
                                          <p:spTgt spid="9"/>
                                        </p:tgtEl>
                                      </p:cBhvr>
                                    </p:animEffect>
                                  </p:childTnLst>
                                </p:cTn>
                              </p:par>
                            </p:childTnLst>
                          </p:cTn>
                        </p:par>
                        <p:par>
                          <p:cTn id="43" fill="hold">
                            <p:stCondLst>
                              <p:cond delay="405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250"/>
                                        <p:tgtEl>
                                          <p:spTgt spid="22"/>
                                        </p:tgtEl>
                                      </p:cBhvr>
                                    </p:animEffect>
                                  </p:childTnLst>
                                </p:cTn>
                              </p:par>
                            </p:childTnLst>
                          </p:cTn>
                        </p:par>
                        <p:par>
                          <p:cTn id="47" fill="hold">
                            <p:stCondLst>
                              <p:cond delay="4300"/>
                            </p:stCondLst>
                            <p:childTnLst>
                              <p:par>
                                <p:cTn id="48" presetID="53" presetClass="entr" presetSubtype="16"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p:cTn id="50" dur="500" fill="hold"/>
                                        <p:tgtEl>
                                          <p:spTgt spid="3"/>
                                        </p:tgtEl>
                                        <p:attrNameLst>
                                          <p:attrName>ppt_w</p:attrName>
                                        </p:attrNameLst>
                                      </p:cBhvr>
                                      <p:tavLst>
                                        <p:tav tm="0">
                                          <p:val>
                                            <p:fltVal val="0"/>
                                          </p:val>
                                        </p:tav>
                                        <p:tav tm="100000">
                                          <p:val>
                                            <p:strVal val="#ppt_w"/>
                                          </p:val>
                                        </p:tav>
                                      </p:tavLst>
                                    </p:anim>
                                    <p:anim calcmode="lin" valueType="num">
                                      <p:cBhvr>
                                        <p:cTn id="51" dur="500" fill="hold"/>
                                        <p:tgtEl>
                                          <p:spTgt spid="3"/>
                                        </p:tgtEl>
                                        <p:attrNameLst>
                                          <p:attrName>ppt_h</p:attrName>
                                        </p:attrNameLst>
                                      </p:cBhvr>
                                      <p:tavLst>
                                        <p:tav tm="0">
                                          <p:val>
                                            <p:fltVal val="0"/>
                                          </p:val>
                                        </p:tav>
                                        <p:tav tm="100000">
                                          <p:val>
                                            <p:strVal val="#ppt_h"/>
                                          </p:val>
                                        </p:tav>
                                      </p:tavLst>
                                    </p:anim>
                                    <p:animEffect transition="in" filter="fade">
                                      <p:cBhvr>
                                        <p:cTn id="52" dur="500"/>
                                        <p:tgtEl>
                                          <p:spTgt spid="3"/>
                                        </p:tgtEl>
                                      </p:cBhvr>
                                    </p:animEffect>
                                  </p:childTnLst>
                                </p:cTn>
                              </p:par>
                              <p:par>
                                <p:cTn id="53" presetID="53" presetClass="entr" presetSubtype="16" fill="hold" nodeType="withEffect">
                                  <p:stCondLst>
                                    <p:cond delay="250"/>
                                  </p:stCondLst>
                                  <p:childTnLst>
                                    <p:set>
                                      <p:cBhvr>
                                        <p:cTn id="54" dur="1" fill="hold">
                                          <p:stCondLst>
                                            <p:cond delay="0"/>
                                          </p:stCondLst>
                                        </p:cTn>
                                        <p:tgtEl>
                                          <p:spTgt spid="48"/>
                                        </p:tgtEl>
                                        <p:attrNameLst>
                                          <p:attrName>style.visibility</p:attrName>
                                        </p:attrNameLst>
                                      </p:cBhvr>
                                      <p:to>
                                        <p:strVal val="visible"/>
                                      </p:to>
                                    </p:set>
                                    <p:anim calcmode="lin" valueType="num">
                                      <p:cBhvr>
                                        <p:cTn id="55" dur="500" fill="hold"/>
                                        <p:tgtEl>
                                          <p:spTgt spid="48"/>
                                        </p:tgtEl>
                                        <p:attrNameLst>
                                          <p:attrName>ppt_w</p:attrName>
                                        </p:attrNameLst>
                                      </p:cBhvr>
                                      <p:tavLst>
                                        <p:tav tm="0">
                                          <p:val>
                                            <p:fltVal val="0"/>
                                          </p:val>
                                        </p:tav>
                                        <p:tav tm="100000">
                                          <p:val>
                                            <p:strVal val="#ppt_w"/>
                                          </p:val>
                                        </p:tav>
                                      </p:tavLst>
                                    </p:anim>
                                    <p:anim calcmode="lin" valueType="num">
                                      <p:cBhvr>
                                        <p:cTn id="56" dur="500" fill="hold"/>
                                        <p:tgtEl>
                                          <p:spTgt spid="48"/>
                                        </p:tgtEl>
                                        <p:attrNameLst>
                                          <p:attrName>ppt_h</p:attrName>
                                        </p:attrNameLst>
                                      </p:cBhvr>
                                      <p:tavLst>
                                        <p:tav tm="0">
                                          <p:val>
                                            <p:fltVal val="0"/>
                                          </p:val>
                                        </p:tav>
                                        <p:tav tm="100000">
                                          <p:val>
                                            <p:strVal val="#ppt_h"/>
                                          </p:val>
                                        </p:tav>
                                      </p:tavLst>
                                    </p:anim>
                                    <p:animEffect transition="in" filter="fade">
                                      <p:cBhvr>
                                        <p:cTn id="57" dur="500"/>
                                        <p:tgtEl>
                                          <p:spTgt spid="48"/>
                                        </p:tgtEl>
                                      </p:cBhvr>
                                    </p:animEffect>
                                  </p:childTnLst>
                                </p:cTn>
                              </p:par>
                            </p:childTnLst>
                          </p:cTn>
                        </p:par>
                        <p:par>
                          <p:cTn id="58" fill="hold">
                            <p:stCondLst>
                              <p:cond delay="5050"/>
                            </p:stCondLst>
                            <p:childTnLst>
                              <p:par>
                                <p:cTn id="59" presetID="53" presetClass="entr" presetSubtype="16"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250" fill="hold"/>
                                        <p:tgtEl>
                                          <p:spTgt spid="20"/>
                                        </p:tgtEl>
                                        <p:attrNameLst>
                                          <p:attrName>ppt_w</p:attrName>
                                        </p:attrNameLst>
                                      </p:cBhvr>
                                      <p:tavLst>
                                        <p:tav tm="0">
                                          <p:val>
                                            <p:fltVal val="0"/>
                                          </p:val>
                                        </p:tav>
                                        <p:tav tm="100000">
                                          <p:val>
                                            <p:strVal val="#ppt_w"/>
                                          </p:val>
                                        </p:tav>
                                      </p:tavLst>
                                    </p:anim>
                                    <p:anim calcmode="lin" valueType="num">
                                      <p:cBhvr>
                                        <p:cTn id="62" dur="250" fill="hold"/>
                                        <p:tgtEl>
                                          <p:spTgt spid="20"/>
                                        </p:tgtEl>
                                        <p:attrNameLst>
                                          <p:attrName>ppt_h</p:attrName>
                                        </p:attrNameLst>
                                      </p:cBhvr>
                                      <p:tavLst>
                                        <p:tav tm="0">
                                          <p:val>
                                            <p:fltVal val="0"/>
                                          </p:val>
                                        </p:tav>
                                        <p:tav tm="100000">
                                          <p:val>
                                            <p:strVal val="#ppt_h"/>
                                          </p:val>
                                        </p:tav>
                                      </p:tavLst>
                                    </p:anim>
                                    <p:animEffect transition="in" filter="fade">
                                      <p:cBhvr>
                                        <p:cTn id="63" dur="250"/>
                                        <p:tgtEl>
                                          <p:spTgt spid="20"/>
                                        </p:tgtEl>
                                      </p:cBhvr>
                                    </p:animEffect>
                                  </p:childTnLst>
                                </p:cTn>
                              </p:par>
                            </p:childTnLst>
                          </p:cTn>
                        </p:par>
                        <p:par>
                          <p:cTn id="64" fill="hold">
                            <p:stCondLst>
                              <p:cond delay="5300"/>
                            </p:stCondLst>
                            <p:childTnLst>
                              <p:par>
                                <p:cTn id="65" presetID="10" presetClass="entr" presetSubtype="0"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250"/>
                                        <p:tgtEl>
                                          <p:spTgt spid="25"/>
                                        </p:tgtEl>
                                      </p:cBhvr>
                                    </p:animEffect>
                                  </p:childTnLst>
                                </p:cTn>
                              </p:par>
                            </p:childTnLst>
                          </p:cTn>
                        </p:par>
                        <p:par>
                          <p:cTn id="68" fill="hold">
                            <p:stCondLst>
                              <p:cond delay="5550"/>
                            </p:stCondLst>
                            <p:childTnLst>
                              <p:par>
                                <p:cTn id="69" presetID="53" presetClass="entr" presetSubtype="16" fill="hold" nodeType="after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p:cTn id="71" dur="500" fill="hold"/>
                                        <p:tgtEl>
                                          <p:spTgt spid="4"/>
                                        </p:tgtEl>
                                        <p:attrNameLst>
                                          <p:attrName>ppt_w</p:attrName>
                                        </p:attrNameLst>
                                      </p:cBhvr>
                                      <p:tavLst>
                                        <p:tav tm="0">
                                          <p:val>
                                            <p:fltVal val="0"/>
                                          </p:val>
                                        </p:tav>
                                        <p:tav tm="100000">
                                          <p:val>
                                            <p:strVal val="#ppt_w"/>
                                          </p:val>
                                        </p:tav>
                                      </p:tavLst>
                                    </p:anim>
                                    <p:anim calcmode="lin" valueType="num">
                                      <p:cBhvr>
                                        <p:cTn id="72" dur="500" fill="hold"/>
                                        <p:tgtEl>
                                          <p:spTgt spid="4"/>
                                        </p:tgtEl>
                                        <p:attrNameLst>
                                          <p:attrName>ppt_h</p:attrName>
                                        </p:attrNameLst>
                                      </p:cBhvr>
                                      <p:tavLst>
                                        <p:tav tm="0">
                                          <p:val>
                                            <p:fltVal val="0"/>
                                          </p:val>
                                        </p:tav>
                                        <p:tav tm="100000">
                                          <p:val>
                                            <p:strVal val="#ppt_h"/>
                                          </p:val>
                                        </p:tav>
                                      </p:tavLst>
                                    </p:anim>
                                    <p:animEffect transition="in" filter="fade">
                                      <p:cBhvr>
                                        <p:cTn id="73" dur="500"/>
                                        <p:tgtEl>
                                          <p:spTgt spid="4"/>
                                        </p:tgtEl>
                                      </p:cBhvr>
                                    </p:animEffect>
                                  </p:childTnLst>
                                </p:cTn>
                              </p:par>
                              <p:par>
                                <p:cTn id="74" presetID="53" presetClass="entr" presetSubtype="16" fill="hold" grpId="0" nodeType="withEffect">
                                  <p:stCondLst>
                                    <p:cond delay="250"/>
                                  </p:stCondLst>
                                  <p:childTnLst>
                                    <p:set>
                                      <p:cBhvr>
                                        <p:cTn id="75" dur="1" fill="hold">
                                          <p:stCondLst>
                                            <p:cond delay="0"/>
                                          </p:stCondLst>
                                        </p:cTn>
                                        <p:tgtEl>
                                          <p:spTgt spid="54"/>
                                        </p:tgtEl>
                                        <p:attrNameLst>
                                          <p:attrName>style.visibility</p:attrName>
                                        </p:attrNameLst>
                                      </p:cBhvr>
                                      <p:to>
                                        <p:strVal val="visible"/>
                                      </p:to>
                                    </p:set>
                                    <p:anim calcmode="lin" valueType="num">
                                      <p:cBhvr>
                                        <p:cTn id="76" dur="500" fill="hold"/>
                                        <p:tgtEl>
                                          <p:spTgt spid="54"/>
                                        </p:tgtEl>
                                        <p:attrNameLst>
                                          <p:attrName>ppt_w</p:attrName>
                                        </p:attrNameLst>
                                      </p:cBhvr>
                                      <p:tavLst>
                                        <p:tav tm="0">
                                          <p:val>
                                            <p:fltVal val="0"/>
                                          </p:val>
                                        </p:tav>
                                        <p:tav tm="100000">
                                          <p:val>
                                            <p:strVal val="#ppt_w"/>
                                          </p:val>
                                        </p:tav>
                                      </p:tavLst>
                                    </p:anim>
                                    <p:anim calcmode="lin" valueType="num">
                                      <p:cBhvr>
                                        <p:cTn id="77" dur="500" fill="hold"/>
                                        <p:tgtEl>
                                          <p:spTgt spid="54"/>
                                        </p:tgtEl>
                                        <p:attrNameLst>
                                          <p:attrName>ppt_h</p:attrName>
                                        </p:attrNameLst>
                                      </p:cBhvr>
                                      <p:tavLst>
                                        <p:tav tm="0">
                                          <p:val>
                                            <p:fltVal val="0"/>
                                          </p:val>
                                        </p:tav>
                                        <p:tav tm="100000">
                                          <p:val>
                                            <p:strVal val="#ppt_h"/>
                                          </p:val>
                                        </p:tav>
                                      </p:tavLst>
                                    </p:anim>
                                    <p:animEffect transition="in" filter="fade">
                                      <p:cBhvr>
                                        <p:cTn id="78" dur="500"/>
                                        <p:tgtEl>
                                          <p:spTgt spid="54"/>
                                        </p:tgtEl>
                                      </p:cBhvr>
                                    </p:animEffect>
                                  </p:childTnLst>
                                </p:cTn>
                              </p:par>
                            </p:childTnLst>
                          </p:cTn>
                        </p:par>
                        <p:par>
                          <p:cTn id="79" fill="hold">
                            <p:stCondLst>
                              <p:cond delay="6300"/>
                            </p:stCondLst>
                            <p:childTnLst>
                              <p:par>
                                <p:cTn id="80" presetID="53" presetClass="entr" presetSubtype="16"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250" fill="hold"/>
                                        <p:tgtEl>
                                          <p:spTgt spid="21"/>
                                        </p:tgtEl>
                                        <p:attrNameLst>
                                          <p:attrName>ppt_w</p:attrName>
                                        </p:attrNameLst>
                                      </p:cBhvr>
                                      <p:tavLst>
                                        <p:tav tm="0">
                                          <p:val>
                                            <p:fltVal val="0"/>
                                          </p:val>
                                        </p:tav>
                                        <p:tav tm="100000">
                                          <p:val>
                                            <p:strVal val="#ppt_w"/>
                                          </p:val>
                                        </p:tav>
                                      </p:tavLst>
                                    </p:anim>
                                    <p:anim calcmode="lin" valueType="num">
                                      <p:cBhvr>
                                        <p:cTn id="83" dur="250" fill="hold"/>
                                        <p:tgtEl>
                                          <p:spTgt spid="21"/>
                                        </p:tgtEl>
                                        <p:attrNameLst>
                                          <p:attrName>ppt_h</p:attrName>
                                        </p:attrNameLst>
                                      </p:cBhvr>
                                      <p:tavLst>
                                        <p:tav tm="0">
                                          <p:val>
                                            <p:fltVal val="0"/>
                                          </p:val>
                                        </p:tav>
                                        <p:tav tm="100000">
                                          <p:val>
                                            <p:strVal val="#ppt_h"/>
                                          </p:val>
                                        </p:tav>
                                      </p:tavLst>
                                    </p:anim>
                                    <p:animEffect transition="in" filter="fade">
                                      <p:cBhvr>
                                        <p:cTn id="84" dur="250"/>
                                        <p:tgtEl>
                                          <p:spTgt spid="21"/>
                                        </p:tgtEl>
                                      </p:cBhvr>
                                    </p:animEffect>
                                  </p:childTnLst>
                                </p:cTn>
                              </p:par>
                            </p:childTnLst>
                          </p:cTn>
                        </p:par>
                        <p:par>
                          <p:cTn id="85" fill="hold">
                            <p:stCondLst>
                              <p:cond delay="6550"/>
                            </p:stCondLst>
                            <p:childTnLst>
                              <p:par>
                                <p:cTn id="86" presetID="10" presetClass="entr" presetSubtype="0"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250"/>
                                        <p:tgtEl>
                                          <p:spTgt spid="26"/>
                                        </p:tgtEl>
                                      </p:cBhvr>
                                    </p:animEffect>
                                  </p:childTnLst>
                                </p:cTn>
                              </p:par>
                            </p:childTnLst>
                          </p:cTn>
                        </p:par>
                        <p:par>
                          <p:cTn id="89" fill="hold">
                            <p:stCondLst>
                              <p:cond delay="6800"/>
                            </p:stCondLst>
                            <p:childTnLst>
                              <p:par>
                                <p:cTn id="90" presetID="53" presetClass="entr" presetSubtype="16" fill="hold" nodeType="afterEffect">
                                  <p:stCondLst>
                                    <p:cond delay="0"/>
                                  </p:stCondLst>
                                  <p:childTnLst>
                                    <p:set>
                                      <p:cBhvr>
                                        <p:cTn id="91" dur="1" fill="hold">
                                          <p:stCondLst>
                                            <p:cond delay="0"/>
                                          </p:stCondLst>
                                        </p:cTn>
                                        <p:tgtEl>
                                          <p:spTgt spid="6"/>
                                        </p:tgtEl>
                                        <p:attrNameLst>
                                          <p:attrName>style.visibility</p:attrName>
                                        </p:attrNameLst>
                                      </p:cBhvr>
                                      <p:to>
                                        <p:strVal val="visible"/>
                                      </p:to>
                                    </p:set>
                                    <p:anim calcmode="lin" valueType="num">
                                      <p:cBhvr>
                                        <p:cTn id="92" dur="500" fill="hold"/>
                                        <p:tgtEl>
                                          <p:spTgt spid="6"/>
                                        </p:tgtEl>
                                        <p:attrNameLst>
                                          <p:attrName>ppt_w</p:attrName>
                                        </p:attrNameLst>
                                      </p:cBhvr>
                                      <p:tavLst>
                                        <p:tav tm="0">
                                          <p:val>
                                            <p:fltVal val="0"/>
                                          </p:val>
                                        </p:tav>
                                        <p:tav tm="100000">
                                          <p:val>
                                            <p:strVal val="#ppt_w"/>
                                          </p:val>
                                        </p:tav>
                                      </p:tavLst>
                                    </p:anim>
                                    <p:anim calcmode="lin" valueType="num">
                                      <p:cBhvr>
                                        <p:cTn id="93" dur="500" fill="hold"/>
                                        <p:tgtEl>
                                          <p:spTgt spid="6"/>
                                        </p:tgtEl>
                                        <p:attrNameLst>
                                          <p:attrName>ppt_h</p:attrName>
                                        </p:attrNameLst>
                                      </p:cBhvr>
                                      <p:tavLst>
                                        <p:tav tm="0">
                                          <p:val>
                                            <p:fltVal val="0"/>
                                          </p:val>
                                        </p:tav>
                                        <p:tav tm="100000">
                                          <p:val>
                                            <p:strVal val="#ppt_h"/>
                                          </p:val>
                                        </p:tav>
                                      </p:tavLst>
                                    </p:anim>
                                    <p:animEffect transition="in" filter="fade">
                                      <p:cBhvr>
                                        <p:cTn id="94" dur="500"/>
                                        <p:tgtEl>
                                          <p:spTgt spid="6"/>
                                        </p:tgtEl>
                                      </p:cBhvr>
                                    </p:animEffect>
                                  </p:childTnLst>
                                </p:cTn>
                              </p:par>
                              <p:par>
                                <p:cTn id="95" presetID="53" presetClass="entr" presetSubtype="16" fill="hold" grpId="0" nodeType="withEffect">
                                  <p:stCondLst>
                                    <p:cond delay="250"/>
                                  </p:stCondLst>
                                  <p:childTnLst>
                                    <p:set>
                                      <p:cBhvr>
                                        <p:cTn id="96" dur="1" fill="hold">
                                          <p:stCondLst>
                                            <p:cond delay="0"/>
                                          </p:stCondLst>
                                        </p:cTn>
                                        <p:tgtEl>
                                          <p:spTgt spid="55"/>
                                        </p:tgtEl>
                                        <p:attrNameLst>
                                          <p:attrName>style.visibility</p:attrName>
                                        </p:attrNameLst>
                                      </p:cBhvr>
                                      <p:to>
                                        <p:strVal val="visible"/>
                                      </p:to>
                                    </p:set>
                                    <p:anim calcmode="lin" valueType="num">
                                      <p:cBhvr>
                                        <p:cTn id="97" dur="500" fill="hold"/>
                                        <p:tgtEl>
                                          <p:spTgt spid="55"/>
                                        </p:tgtEl>
                                        <p:attrNameLst>
                                          <p:attrName>ppt_w</p:attrName>
                                        </p:attrNameLst>
                                      </p:cBhvr>
                                      <p:tavLst>
                                        <p:tav tm="0">
                                          <p:val>
                                            <p:fltVal val="0"/>
                                          </p:val>
                                        </p:tav>
                                        <p:tav tm="100000">
                                          <p:val>
                                            <p:strVal val="#ppt_w"/>
                                          </p:val>
                                        </p:tav>
                                      </p:tavLst>
                                    </p:anim>
                                    <p:anim calcmode="lin" valueType="num">
                                      <p:cBhvr>
                                        <p:cTn id="98" dur="500" fill="hold"/>
                                        <p:tgtEl>
                                          <p:spTgt spid="55"/>
                                        </p:tgtEl>
                                        <p:attrNameLst>
                                          <p:attrName>ppt_h</p:attrName>
                                        </p:attrNameLst>
                                      </p:cBhvr>
                                      <p:tavLst>
                                        <p:tav tm="0">
                                          <p:val>
                                            <p:fltVal val="0"/>
                                          </p:val>
                                        </p:tav>
                                        <p:tav tm="100000">
                                          <p:val>
                                            <p:strVal val="#ppt_h"/>
                                          </p:val>
                                        </p:tav>
                                      </p:tavLst>
                                    </p:anim>
                                    <p:animEffect transition="in" filter="fade">
                                      <p:cBhvr>
                                        <p:cTn id="99" dur="500"/>
                                        <p:tgtEl>
                                          <p:spTgt spid="55"/>
                                        </p:tgtEl>
                                      </p:cBhvr>
                                    </p:animEffect>
                                  </p:childTnLst>
                                </p:cTn>
                              </p:par>
                            </p:childTnLst>
                          </p:cTn>
                        </p:par>
                        <p:par>
                          <p:cTn id="100" fill="hold">
                            <p:stCondLst>
                              <p:cond delay="7550"/>
                            </p:stCondLst>
                            <p:childTnLst>
                              <p:par>
                                <p:cTn id="101" presetID="53" presetClass="entr" presetSubtype="16" fill="hold" grpId="0" nodeType="afterEffect">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cBhvr>
                                        <p:cTn id="103" dur="250" fill="hold"/>
                                        <p:tgtEl>
                                          <p:spTgt spid="31"/>
                                        </p:tgtEl>
                                        <p:attrNameLst>
                                          <p:attrName>ppt_w</p:attrName>
                                        </p:attrNameLst>
                                      </p:cBhvr>
                                      <p:tavLst>
                                        <p:tav tm="0">
                                          <p:val>
                                            <p:fltVal val="0"/>
                                          </p:val>
                                        </p:tav>
                                        <p:tav tm="100000">
                                          <p:val>
                                            <p:strVal val="#ppt_w"/>
                                          </p:val>
                                        </p:tav>
                                      </p:tavLst>
                                    </p:anim>
                                    <p:anim calcmode="lin" valueType="num">
                                      <p:cBhvr>
                                        <p:cTn id="104" dur="250" fill="hold"/>
                                        <p:tgtEl>
                                          <p:spTgt spid="31"/>
                                        </p:tgtEl>
                                        <p:attrNameLst>
                                          <p:attrName>ppt_h</p:attrName>
                                        </p:attrNameLst>
                                      </p:cBhvr>
                                      <p:tavLst>
                                        <p:tav tm="0">
                                          <p:val>
                                            <p:fltVal val="0"/>
                                          </p:val>
                                        </p:tav>
                                        <p:tav tm="100000">
                                          <p:val>
                                            <p:strVal val="#ppt_h"/>
                                          </p:val>
                                        </p:tav>
                                      </p:tavLst>
                                    </p:anim>
                                    <p:animEffect transition="in" filter="fade">
                                      <p:cBhvr>
                                        <p:cTn id="105" dur="250"/>
                                        <p:tgtEl>
                                          <p:spTgt spid="31"/>
                                        </p:tgtEl>
                                      </p:cBhvr>
                                    </p:animEffect>
                                  </p:childTnLst>
                                </p:cTn>
                              </p:par>
                            </p:childTnLst>
                          </p:cTn>
                        </p:par>
                        <p:par>
                          <p:cTn id="106" fill="hold">
                            <p:stCondLst>
                              <p:cond delay="7800"/>
                            </p:stCondLst>
                            <p:childTnLst>
                              <p:par>
                                <p:cTn id="107" presetID="10" presetClass="entr" presetSubtype="0" fill="hold" grpId="0" nodeType="afterEffect">
                                  <p:stCondLst>
                                    <p:cond delay="0"/>
                                  </p:stCondLst>
                                  <p:childTnLst>
                                    <p:set>
                                      <p:cBhvr>
                                        <p:cTn id="108" dur="1" fill="hold">
                                          <p:stCondLst>
                                            <p:cond delay="0"/>
                                          </p:stCondLst>
                                        </p:cTn>
                                        <p:tgtEl>
                                          <p:spTgt spid="32"/>
                                        </p:tgtEl>
                                        <p:attrNameLst>
                                          <p:attrName>style.visibility</p:attrName>
                                        </p:attrNameLst>
                                      </p:cBhvr>
                                      <p:to>
                                        <p:strVal val="visible"/>
                                      </p:to>
                                    </p:set>
                                    <p:animEffect transition="in" filter="fade">
                                      <p:cBhvr>
                                        <p:cTn id="109"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0" grpId="0"/>
      <p:bldP spid="21" grpId="0"/>
      <p:bldP spid="22" grpId="0"/>
      <p:bldP spid="25" grpId="0"/>
      <p:bldP spid="26" grpId="0"/>
      <p:bldP spid="31" grpId="0"/>
      <p:bldP spid="32" grpId="0"/>
      <p:bldP spid="54" grpId="0" animBg="1"/>
      <p:bldP spid="55" grpId="0" animBg="1"/>
      <p:bldP spid="73" grpId="0"/>
      <p:bldP spid="83" grpId="0"/>
      <p:bldP spid="84" grpId="0"/>
      <p:bldP spid="8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13" name="Rectangle 12"/>
          <p:cNvSpPr/>
          <p:nvPr/>
        </p:nvSpPr>
        <p:spPr>
          <a:xfrm flipH="1">
            <a:off x="4439817" y="1127449"/>
            <a:ext cx="3312368" cy="4603103"/>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8" name="TextBox 17"/>
          <p:cNvSpPr txBox="1"/>
          <p:nvPr/>
        </p:nvSpPr>
        <p:spPr>
          <a:xfrm>
            <a:off x="2625392" y="2007507"/>
            <a:ext cx="1460656" cy="1107996"/>
          </a:xfrm>
          <a:prstGeom prst="rect">
            <a:avLst/>
          </a:prstGeom>
          <a:noFill/>
        </p:spPr>
        <p:txBody>
          <a:bodyPr wrap="non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tr-TR" sz="3300" b="0" i="0" u="none" strike="noStrike" kern="0" cap="none" spc="0" normalizeH="0" baseline="0" noProof="0" dirty="0">
                <a:ln>
                  <a:noFill/>
                </a:ln>
                <a:solidFill>
                  <a:srgbClr val="F2BB61"/>
                </a:solidFill>
                <a:effectLst/>
                <a:uLnTx/>
                <a:uFillTx/>
                <a:cs typeface="+mn-ea"/>
                <a:sym typeface="+mn-lt"/>
              </a:rPr>
              <a:t>TWO</a:t>
            </a:r>
          </a:p>
          <a:p>
            <a:pPr marL="0" marR="0" lvl="0" indent="0" algn="r" defTabSz="457200" eaLnBrk="1" fontAlgn="auto" latinLnBrk="0" hangingPunct="1">
              <a:lnSpc>
                <a:spcPct val="100000"/>
              </a:lnSpc>
              <a:spcBef>
                <a:spcPts val="0"/>
              </a:spcBef>
              <a:spcAft>
                <a:spcPts val="0"/>
              </a:spcAft>
              <a:buClrTx/>
              <a:buSzTx/>
              <a:buFontTx/>
              <a:buNone/>
              <a:tabLst/>
              <a:defRPr/>
            </a:pPr>
            <a:r>
              <a:rPr kumimoji="0" lang="tr-TR" sz="3300" b="0" i="0" u="none" strike="noStrike" kern="0" cap="none" spc="0" normalizeH="0" baseline="0" noProof="0" dirty="0">
                <a:ln>
                  <a:noFill/>
                </a:ln>
                <a:solidFill>
                  <a:srgbClr val="F2BB61"/>
                </a:solidFill>
                <a:effectLst/>
                <a:uLnTx/>
                <a:uFillTx/>
                <a:cs typeface="+mn-ea"/>
                <a:sym typeface="+mn-lt"/>
              </a:rPr>
              <a:t>PICTURES</a:t>
            </a:r>
          </a:p>
        </p:txBody>
      </p:sp>
      <p:grpSp>
        <p:nvGrpSpPr>
          <p:cNvPr id="19" name="Group 18"/>
          <p:cNvGrpSpPr/>
          <p:nvPr/>
        </p:nvGrpSpPr>
        <p:grpSpPr>
          <a:xfrm>
            <a:off x="3440636" y="3171973"/>
            <a:ext cx="548198" cy="84777"/>
            <a:chOff x="11643803" y="3980625"/>
            <a:chExt cx="1096395" cy="169554"/>
          </a:xfrm>
        </p:grpSpPr>
        <p:sp>
          <p:nvSpPr>
            <p:cNvPr id="20" name="Rectangle 1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1" name="Rectangle 2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2" name="Rectangle 2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23" name="Straight Connector 2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25" name="Rectangle 24"/>
          <p:cNvSpPr/>
          <p:nvPr/>
        </p:nvSpPr>
        <p:spPr>
          <a:xfrm>
            <a:off x="1016001" y="3419333"/>
            <a:ext cx="3070048" cy="923330"/>
          </a:xfrm>
          <a:prstGeom prst="rect">
            <a:avLst/>
          </a:prstGeom>
        </p:spPr>
        <p:txBody>
          <a:bodyPr wrap="square">
            <a:spAutoFit/>
          </a:bodyPr>
          <a:lstStyle/>
          <a:p>
            <a:pPr marL="0" marR="0" lvl="0" indent="0" algn="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 eleifend, interdum ex vel, porttitor risus. </a:t>
            </a:r>
          </a:p>
        </p:txBody>
      </p:sp>
      <p:grpSp>
        <p:nvGrpSpPr>
          <p:cNvPr id="4" name="组合 3"/>
          <p:cNvGrpSpPr/>
          <p:nvPr/>
        </p:nvGrpSpPr>
        <p:grpSpPr>
          <a:xfrm>
            <a:off x="7752184" y="1127449"/>
            <a:ext cx="3312368" cy="4603103"/>
            <a:chOff x="7752184" y="1127449"/>
            <a:chExt cx="3312368" cy="4603103"/>
          </a:xfrm>
        </p:grpSpPr>
        <p:sp>
          <p:nvSpPr>
            <p:cNvPr id="15" name="Rectangle 14"/>
            <p:cNvSpPr/>
            <p:nvPr/>
          </p:nvSpPr>
          <p:spPr>
            <a:xfrm>
              <a:off x="7752184" y="1127449"/>
              <a:ext cx="3312368" cy="460310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7" name="Rectangle 26"/>
            <p:cNvSpPr/>
            <p:nvPr/>
          </p:nvSpPr>
          <p:spPr>
            <a:xfrm>
              <a:off x="7752184" y="1127449"/>
              <a:ext cx="3312368" cy="4603103"/>
            </a:xfrm>
            <a:prstGeom prst="rect">
              <a:avLst/>
            </a:prstGeom>
            <a:solidFill>
              <a:schemeClr val="tx1">
                <a:lumMod val="85000"/>
                <a:lumOff val="15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9" name="Rectangle 28"/>
            <p:cNvSpPr/>
            <p:nvPr/>
          </p:nvSpPr>
          <p:spPr>
            <a:xfrm>
              <a:off x="7909249" y="1262743"/>
              <a:ext cx="2998237" cy="4313180"/>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3" name="矩形 2"/>
          <p:cNvSpPr/>
          <p:nvPr/>
        </p:nvSpPr>
        <p:spPr>
          <a:xfrm>
            <a:off x="11064550" y="1756229"/>
            <a:ext cx="2061028" cy="2061028"/>
          </a:xfrm>
          <a:prstGeom prst="rect">
            <a:avLst/>
          </a:prstGeom>
          <a:solidFill>
            <a:srgbClr val="EBF5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Oval 46"/>
          <p:cNvSpPr/>
          <p:nvPr/>
        </p:nvSpPr>
        <p:spPr>
          <a:xfrm>
            <a:off x="8971773" y="2992405"/>
            <a:ext cx="873190" cy="873190"/>
          </a:xfrm>
          <a:prstGeom prst="ellipse">
            <a:avLst/>
          </a:prstGeom>
          <a:solidFill>
            <a:srgbClr val="F2BB61"/>
          </a:solidFill>
          <a:ln>
            <a:noFill/>
          </a:ln>
        </p:spPr>
        <p:txBody>
          <a:bodyPr vert="horz" wrap="square" lIns="110624" tIns="55312" rIns="110624" bIns="55312" numCol="1" anchor="t" anchorCtr="0" compatLnSpc="1">
            <a:prstTxWarp prst="textNoShape">
              <a:avLst/>
            </a:prstTxWarp>
          </a:bodyPr>
          <a:lstStyle/>
          <a:p>
            <a:endParaRPr lang="tr-TR" kern="0" dirty="0">
              <a:solidFill>
                <a:sysClr val="windowText" lastClr="000000"/>
              </a:solidFill>
              <a:cs typeface="+mn-ea"/>
              <a:sym typeface="+mn-lt"/>
            </a:endParaRPr>
          </a:p>
        </p:txBody>
      </p:sp>
      <p:sp>
        <p:nvSpPr>
          <p:cNvPr id="26" name="Oval 47"/>
          <p:cNvSpPr/>
          <p:nvPr/>
        </p:nvSpPr>
        <p:spPr>
          <a:xfrm>
            <a:off x="9042269" y="3062901"/>
            <a:ext cx="732198" cy="732198"/>
          </a:xfrm>
          <a:prstGeom prst="ellipse">
            <a:avLst/>
          </a:prstGeom>
          <a:noFill/>
          <a:ln w="19050">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tr-TR" sz="900" kern="0">
              <a:solidFill>
                <a:sysClr val="windowText" lastClr="000000"/>
              </a:solidFill>
              <a:cs typeface="+mn-ea"/>
              <a:sym typeface="+mn-lt"/>
            </a:endParaRPr>
          </a:p>
        </p:txBody>
      </p:sp>
      <p:sp>
        <p:nvSpPr>
          <p:cNvPr id="32" name="Freeform 676"/>
          <p:cNvSpPr>
            <a:spLocks noChangeAspect="1"/>
          </p:cNvSpPr>
          <p:nvPr/>
        </p:nvSpPr>
        <p:spPr bwMode="auto">
          <a:xfrm>
            <a:off x="9297421" y="3339565"/>
            <a:ext cx="221894" cy="178871"/>
          </a:xfrm>
          <a:custGeom>
            <a:avLst/>
            <a:gdLst>
              <a:gd name="T0" fmla="*/ 64 w 64"/>
              <a:gd name="T1" fmla="*/ 6 h 52"/>
              <a:gd name="T2" fmla="*/ 56 w 64"/>
              <a:gd name="T3" fmla="*/ 8 h 52"/>
              <a:gd name="T4" fmla="*/ 62 w 64"/>
              <a:gd name="T5" fmla="*/ 1 h 52"/>
              <a:gd name="T6" fmla="*/ 54 w 64"/>
              <a:gd name="T7" fmla="*/ 4 h 52"/>
              <a:gd name="T8" fmla="*/ 44 w 64"/>
              <a:gd name="T9" fmla="*/ 0 h 52"/>
              <a:gd name="T10" fmla="*/ 31 w 64"/>
              <a:gd name="T11" fmla="*/ 13 h 52"/>
              <a:gd name="T12" fmla="*/ 32 w 64"/>
              <a:gd name="T13" fmla="*/ 16 h 52"/>
              <a:gd name="T14" fmla="*/ 4 w 64"/>
              <a:gd name="T15" fmla="*/ 2 h 52"/>
              <a:gd name="T16" fmla="*/ 3 w 64"/>
              <a:gd name="T17" fmla="*/ 9 h 52"/>
              <a:gd name="T18" fmla="*/ 9 w 64"/>
              <a:gd name="T19" fmla="*/ 20 h 52"/>
              <a:gd name="T20" fmla="*/ 3 w 64"/>
              <a:gd name="T21" fmla="*/ 18 h 52"/>
              <a:gd name="T22" fmla="*/ 3 w 64"/>
              <a:gd name="T23" fmla="*/ 18 h 52"/>
              <a:gd name="T24" fmla="*/ 13 w 64"/>
              <a:gd name="T25" fmla="*/ 31 h 52"/>
              <a:gd name="T26" fmla="*/ 10 w 64"/>
              <a:gd name="T27" fmla="*/ 32 h 52"/>
              <a:gd name="T28" fmla="*/ 7 w 64"/>
              <a:gd name="T29" fmla="*/ 32 h 52"/>
              <a:gd name="T30" fmla="*/ 19 w 64"/>
              <a:gd name="T31" fmla="*/ 41 h 52"/>
              <a:gd name="T32" fmla="*/ 3 w 64"/>
              <a:gd name="T33" fmla="*/ 46 h 52"/>
              <a:gd name="T34" fmla="*/ 0 w 64"/>
              <a:gd name="T35" fmla="*/ 46 h 52"/>
              <a:gd name="T36" fmla="*/ 20 w 64"/>
              <a:gd name="T37" fmla="*/ 52 h 52"/>
              <a:gd name="T38" fmla="*/ 57 w 64"/>
              <a:gd name="T39" fmla="*/ 15 h 52"/>
              <a:gd name="T40" fmla="*/ 57 w 64"/>
              <a:gd name="T41" fmla="*/ 13 h 52"/>
              <a:gd name="T42" fmla="*/ 64 w 64"/>
              <a:gd name="T4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52">
                <a:moveTo>
                  <a:pt x="64" y="6"/>
                </a:moveTo>
                <a:cubicBezTo>
                  <a:pt x="62" y="7"/>
                  <a:pt x="59" y="8"/>
                  <a:pt x="56" y="8"/>
                </a:cubicBezTo>
                <a:cubicBezTo>
                  <a:pt x="59" y="7"/>
                  <a:pt x="61" y="4"/>
                  <a:pt x="62" y="1"/>
                </a:cubicBezTo>
                <a:cubicBezTo>
                  <a:pt x="60" y="2"/>
                  <a:pt x="57" y="4"/>
                  <a:pt x="54" y="4"/>
                </a:cubicBezTo>
                <a:cubicBezTo>
                  <a:pt x="51" y="2"/>
                  <a:pt x="48" y="0"/>
                  <a:pt x="44" y="0"/>
                </a:cubicBezTo>
                <a:cubicBezTo>
                  <a:pt x="37" y="0"/>
                  <a:pt x="31" y="6"/>
                  <a:pt x="31" y="13"/>
                </a:cubicBezTo>
                <a:cubicBezTo>
                  <a:pt x="31" y="14"/>
                  <a:pt x="31" y="15"/>
                  <a:pt x="32" y="16"/>
                </a:cubicBezTo>
                <a:cubicBezTo>
                  <a:pt x="21" y="16"/>
                  <a:pt x="11" y="10"/>
                  <a:pt x="4" y="2"/>
                </a:cubicBezTo>
                <a:cubicBezTo>
                  <a:pt x="3" y="4"/>
                  <a:pt x="3" y="7"/>
                  <a:pt x="3" y="9"/>
                </a:cubicBezTo>
                <a:cubicBezTo>
                  <a:pt x="3" y="14"/>
                  <a:pt x="5" y="18"/>
                  <a:pt x="9" y="20"/>
                </a:cubicBezTo>
                <a:cubicBezTo>
                  <a:pt x="6" y="20"/>
                  <a:pt x="4" y="19"/>
                  <a:pt x="3" y="18"/>
                </a:cubicBezTo>
                <a:cubicBezTo>
                  <a:pt x="3" y="18"/>
                  <a:pt x="3" y="18"/>
                  <a:pt x="3" y="18"/>
                </a:cubicBezTo>
                <a:cubicBezTo>
                  <a:pt x="3" y="25"/>
                  <a:pt x="7" y="30"/>
                  <a:pt x="13" y="31"/>
                </a:cubicBezTo>
                <a:cubicBezTo>
                  <a:pt x="12" y="32"/>
                  <a:pt x="11" y="32"/>
                  <a:pt x="10" y="32"/>
                </a:cubicBezTo>
                <a:cubicBezTo>
                  <a:pt x="9" y="32"/>
                  <a:pt x="8" y="32"/>
                  <a:pt x="7" y="32"/>
                </a:cubicBezTo>
                <a:cubicBezTo>
                  <a:pt x="9" y="37"/>
                  <a:pt x="14" y="41"/>
                  <a:pt x="19" y="41"/>
                </a:cubicBezTo>
                <a:cubicBezTo>
                  <a:pt x="15" y="44"/>
                  <a:pt x="9" y="46"/>
                  <a:pt x="3" y="46"/>
                </a:cubicBezTo>
                <a:cubicBezTo>
                  <a:pt x="2" y="46"/>
                  <a:pt x="1" y="46"/>
                  <a:pt x="0" y="46"/>
                </a:cubicBezTo>
                <a:cubicBezTo>
                  <a:pt x="6" y="50"/>
                  <a:pt x="13" y="52"/>
                  <a:pt x="20" y="52"/>
                </a:cubicBezTo>
                <a:cubicBezTo>
                  <a:pt x="44" y="52"/>
                  <a:pt x="57" y="32"/>
                  <a:pt x="57" y="15"/>
                </a:cubicBezTo>
                <a:cubicBezTo>
                  <a:pt x="57" y="14"/>
                  <a:pt x="57" y="14"/>
                  <a:pt x="57" y="13"/>
                </a:cubicBezTo>
                <a:cubicBezTo>
                  <a:pt x="60" y="11"/>
                  <a:pt x="62" y="9"/>
                  <a:pt x="64" y="6"/>
                </a:cubicBezTo>
                <a:close/>
              </a:path>
            </a:pathLst>
          </a:custGeom>
          <a:solidFill>
            <a:srgbClr val="1C1C1E"/>
          </a:solidFill>
          <a:ln>
            <a:noFill/>
          </a:ln>
        </p:spPr>
        <p:txBody>
          <a:bodyPr vert="horz" wrap="square" lIns="110624" tIns="55312" rIns="110624" bIns="5531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Tree>
    <p:extLst>
      <p:ext uri="{BB962C8B-B14F-4D97-AF65-F5344CB8AC3E}">
        <p14:creationId xmlns:p14="http://schemas.microsoft.com/office/powerpoint/2010/main" val="2840305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25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25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25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childTnLst>
                          </p:cTn>
                        </p:par>
                        <p:par>
                          <p:cTn id="35" fill="hold">
                            <p:stCondLst>
                              <p:cond delay="2250"/>
                            </p:stCondLst>
                            <p:childTnLst>
                              <p:par>
                                <p:cTn id="36" presetID="12" presetClass="entr" presetSubtype="2"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p:tgtEl>
                                          <p:spTgt spid="18"/>
                                        </p:tgtEl>
                                        <p:attrNameLst>
                                          <p:attrName>ppt_x</p:attrName>
                                        </p:attrNameLst>
                                      </p:cBhvr>
                                      <p:tavLst>
                                        <p:tav tm="0">
                                          <p:val>
                                            <p:strVal val="#ppt_x+#ppt_w*1.125000"/>
                                          </p:val>
                                        </p:tav>
                                        <p:tav tm="100000">
                                          <p:val>
                                            <p:strVal val="#ppt_x"/>
                                          </p:val>
                                        </p:tav>
                                      </p:tavLst>
                                    </p:anim>
                                    <p:animEffect transition="in" filter="wipe(left)">
                                      <p:cBhvr>
                                        <p:cTn id="39" dur="500"/>
                                        <p:tgtEl>
                                          <p:spTgt spid="18"/>
                                        </p:tgtEl>
                                      </p:cBhvr>
                                    </p:animEffect>
                                  </p:childTnLst>
                                </p:cTn>
                              </p:par>
                            </p:childTnLst>
                          </p:cTn>
                        </p:par>
                        <p:par>
                          <p:cTn id="40" fill="hold">
                            <p:stCondLst>
                              <p:cond delay="2750"/>
                            </p:stCondLst>
                            <p:childTnLst>
                              <p:par>
                                <p:cTn id="41" presetID="10" presetClass="entr" presetSubtype="0"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250"/>
                                        <p:tgtEl>
                                          <p:spTgt spid="19"/>
                                        </p:tgtEl>
                                      </p:cBhvr>
                                    </p:animEffect>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anim calcmode="lin" valueType="num">
                                      <p:cBhvr>
                                        <p:cTn id="48" dur="500" fill="hold"/>
                                        <p:tgtEl>
                                          <p:spTgt spid="25"/>
                                        </p:tgtEl>
                                        <p:attrNameLst>
                                          <p:attrName>ppt_x</p:attrName>
                                        </p:attrNameLst>
                                      </p:cBhvr>
                                      <p:tavLst>
                                        <p:tav tm="0">
                                          <p:val>
                                            <p:strVal val="#ppt_x"/>
                                          </p:val>
                                        </p:tav>
                                        <p:tav tm="100000">
                                          <p:val>
                                            <p:strVal val="#ppt_x"/>
                                          </p:val>
                                        </p:tav>
                                      </p:tavLst>
                                    </p:anim>
                                    <p:anim calcmode="lin" valueType="num">
                                      <p:cBhvr>
                                        <p:cTn id="4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25" grpId="0"/>
      <p:bldP spid="3" grpId="0" animBg="1"/>
      <p:bldP spid="17" grpId="0" animBg="1"/>
      <p:bldP spid="26" grpId="0" animBg="1"/>
      <p:bldP spid="3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4" name="Rectangle 3"/>
          <p:cNvSpPr/>
          <p:nvPr/>
        </p:nvSpPr>
        <p:spPr>
          <a:xfrm>
            <a:off x="0" y="-1"/>
            <a:ext cx="12192000" cy="5159829"/>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9" name="TextBox 38"/>
          <p:cNvSpPr txBox="1"/>
          <p:nvPr/>
        </p:nvSpPr>
        <p:spPr>
          <a:xfrm>
            <a:off x="5064315" y="1117441"/>
            <a:ext cx="2063386"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TEXT WITH PHOTO</a:t>
            </a:r>
          </a:p>
        </p:txBody>
      </p:sp>
      <p:sp>
        <p:nvSpPr>
          <p:cNvPr id="5" name="Oval 14"/>
          <p:cNvSpPr/>
          <p:nvPr/>
        </p:nvSpPr>
        <p:spPr>
          <a:xfrm>
            <a:off x="5555635" y="2073437"/>
            <a:ext cx="1007706" cy="1007706"/>
          </a:xfrm>
          <a:prstGeom prst="ellips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 name="Oval 18"/>
          <p:cNvSpPr/>
          <p:nvPr/>
        </p:nvSpPr>
        <p:spPr>
          <a:xfrm>
            <a:off x="5613718" y="2131520"/>
            <a:ext cx="891540" cy="891540"/>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7" name="Oval 42"/>
          <p:cNvSpPr/>
          <p:nvPr/>
        </p:nvSpPr>
        <p:spPr>
          <a:xfrm>
            <a:off x="7298710" y="2073437"/>
            <a:ext cx="1007706" cy="1007706"/>
          </a:xfrm>
          <a:prstGeom prst="ellips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 name="Oval 43"/>
          <p:cNvSpPr/>
          <p:nvPr/>
        </p:nvSpPr>
        <p:spPr>
          <a:xfrm>
            <a:off x="7356793" y="2131520"/>
            <a:ext cx="891540" cy="891540"/>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 name="Oval 46"/>
          <p:cNvSpPr/>
          <p:nvPr/>
        </p:nvSpPr>
        <p:spPr>
          <a:xfrm>
            <a:off x="3827851" y="2073437"/>
            <a:ext cx="1007706" cy="1007706"/>
          </a:xfrm>
          <a:prstGeom prst="ellipse">
            <a:avLst/>
          </a:prstGeom>
          <a:solidFill>
            <a:srgbClr val="1C1C1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 name="Oval 47"/>
          <p:cNvSpPr/>
          <p:nvPr/>
        </p:nvSpPr>
        <p:spPr>
          <a:xfrm>
            <a:off x="3885934" y="2131520"/>
            <a:ext cx="891540" cy="891540"/>
          </a:xfrm>
          <a:prstGeom prst="ellipse">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1" name="Rectangle 65"/>
          <p:cNvSpPr/>
          <p:nvPr/>
        </p:nvSpPr>
        <p:spPr>
          <a:xfrm>
            <a:off x="3011488" y="3418945"/>
            <a:ext cx="6107112" cy="7386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4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 eleifend, interdum ex ve</a:t>
            </a:r>
            <a:r>
              <a:rPr kumimoji="0" lang="tr-TR" altLang="zh-CN" sz="1400" b="0" i="0" u="none" strike="noStrike" kern="0" cap="none" spc="0" normalizeH="0" baseline="0" noProof="0" dirty="0">
                <a:ln>
                  <a:noFill/>
                </a:ln>
                <a:solidFill>
                  <a:schemeClr val="bg1">
                    <a:lumMod val="95000"/>
                  </a:schemeClr>
                </a:solidFill>
                <a:effectLst/>
                <a:uLnTx/>
                <a:uFillTx/>
                <a:cs typeface="+mn-ea"/>
                <a:sym typeface="+mn-lt"/>
              </a:rPr>
              <a:t> fermentum. Phasellus sed nisl eleifend, interdum</a:t>
            </a:r>
            <a:endParaRPr kumimoji="0" lang="tr-TR" sz="1400" b="0" i="0" u="none" strike="noStrike" kern="0" cap="none" spc="0" normalizeH="0" baseline="0" noProof="0" dirty="0">
              <a:ln>
                <a:noFill/>
              </a:ln>
              <a:solidFill>
                <a:schemeClr val="bg1">
                  <a:lumMod val="95000"/>
                </a:schemeClr>
              </a:solidFill>
              <a:effectLst/>
              <a:uLnTx/>
              <a:uFillTx/>
              <a:cs typeface="+mn-ea"/>
              <a:sym typeface="+mn-lt"/>
            </a:endParaRPr>
          </a:p>
        </p:txBody>
      </p:sp>
      <p:sp>
        <p:nvSpPr>
          <p:cNvPr id="12" name="Freeform 676"/>
          <p:cNvSpPr>
            <a:spLocks noChangeAspect="1"/>
          </p:cNvSpPr>
          <p:nvPr/>
        </p:nvSpPr>
        <p:spPr bwMode="auto">
          <a:xfrm>
            <a:off x="4186562" y="2460290"/>
            <a:ext cx="290283" cy="234000"/>
          </a:xfrm>
          <a:custGeom>
            <a:avLst/>
            <a:gdLst>
              <a:gd name="T0" fmla="*/ 64 w 64"/>
              <a:gd name="T1" fmla="*/ 6 h 52"/>
              <a:gd name="T2" fmla="*/ 56 w 64"/>
              <a:gd name="T3" fmla="*/ 8 h 52"/>
              <a:gd name="T4" fmla="*/ 62 w 64"/>
              <a:gd name="T5" fmla="*/ 1 h 52"/>
              <a:gd name="T6" fmla="*/ 54 w 64"/>
              <a:gd name="T7" fmla="*/ 4 h 52"/>
              <a:gd name="T8" fmla="*/ 44 w 64"/>
              <a:gd name="T9" fmla="*/ 0 h 52"/>
              <a:gd name="T10" fmla="*/ 31 w 64"/>
              <a:gd name="T11" fmla="*/ 13 h 52"/>
              <a:gd name="T12" fmla="*/ 32 w 64"/>
              <a:gd name="T13" fmla="*/ 16 h 52"/>
              <a:gd name="T14" fmla="*/ 4 w 64"/>
              <a:gd name="T15" fmla="*/ 2 h 52"/>
              <a:gd name="T16" fmla="*/ 3 w 64"/>
              <a:gd name="T17" fmla="*/ 9 h 52"/>
              <a:gd name="T18" fmla="*/ 9 w 64"/>
              <a:gd name="T19" fmla="*/ 20 h 52"/>
              <a:gd name="T20" fmla="*/ 3 w 64"/>
              <a:gd name="T21" fmla="*/ 18 h 52"/>
              <a:gd name="T22" fmla="*/ 3 w 64"/>
              <a:gd name="T23" fmla="*/ 18 h 52"/>
              <a:gd name="T24" fmla="*/ 13 w 64"/>
              <a:gd name="T25" fmla="*/ 31 h 52"/>
              <a:gd name="T26" fmla="*/ 10 w 64"/>
              <a:gd name="T27" fmla="*/ 32 h 52"/>
              <a:gd name="T28" fmla="*/ 7 w 64"/>
              <a:gd name="T29" fmla="*/ 32 h 52"/>
              <a:gd name="T30" fmla="*/ 19 w 64"/>
              <a:gd name="T31" fmla="*/ 41 h 52"/>
              <a:gd name="T32" fmla="*/ 3 w 64"/>
              <a:gd name="T33" fmla="*/ 46 h 52"/>
              <a:gd name="T34" fmla="*/ 0 w 64"/>
              <a:gd name="T35" fmla="*/ 46 h 52"/>
              <a:gd name="T36" fmla="*/ 20 w 64"/>
              <a:gd name="T37" fmla="*/ 52 h 52"/>
              <a:gd name="T38" fmla="*/ 57 w 64"/>
              <a:gd name="T39" fmla="*/ 15 h 52"/>
              <a:gd name="T40" fmla="*/ 57 w 64"/>
              <a:gd name="T41" fmla="*/ 13 h 52"/>
              <a:gd name="T42" fmla="*/ 64 w 64"/>
              <a:gd name="T4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52">
                <a:moveTo>
                  <a:pt x="64" y="6"/>
                </a:moveTo>
                <a:cubicBezTo>
                  <a:pt x="62" y="7"/>
                  <a:pt x="59" y="8"/>
                  <a:pt x="56" y="8"/>
                </a:cubicBezTo>
                <a:cubicBezTo>
                  <a:pt x="59" y="7"/>
                  <a:pt x="61" y="4"/>
                  <a:pt x="62" y="1"/>
                </a:cubicBezTo>
                <a:cubicBezTo>
                  <a:pt x="60" y="2"/>
                  <a:pt x="57" y="4"/>
                  <a:pt x="54" y="4"/>
                </a:cubicBezTo>
                <a:cubicBezTo>
                  <a:pt x="51" y="2"/>
                  <a:pt x="48" y="0"/>
                  <a:pt x="44" y="0"/>
                </a:cubicBezTo>
                <a:cubicBezTo>
                  <a:pt x="37" y="0"/>
                  <a:pt x="31" y="6"/>
                  <a:pt x="31" y="13"/>
                </a:cubicBezTo>
                <a:cubicBezTo>
                  <a:pt x="31" y="14"/>
                  <a:pt x="31" y="15"/>
                  <a:pt x="32" y="16"/>
                </a:cubicBezTo>
                <a:cubicBezTo>
                  <a:pt x="21" y="16"/>
                  <a:pt x="11" y="10"/>
                  <a:pt x="4" y="2"/>
                </a:cubicBezTo>
                <a:cubicBezTo>
                  <a:pt x="3" y="4"/>
                  <a:pt x="3" y="7"/>
                  <a:pt x="3" y="9"/>
                </a:cubicBezTo>
                <a:cubicBezTo>
                  <a:pt x="3" y="14"/>
                  <a:pt x="5" y="18"/>
                  <a:pt x="9" y="20"/>
                </a:cubicBezTo>
                <a:cubicBezTo>
                  <a:pt x="6" y="20"/>
                  <a:pt x="4" y="19"/>
                  <a:pt x="3" y="18"/>
                </a:cubicBezTo>
                <a:cubicBezTo>
                  <a:pt x="3" y="18"/>
                  <a:pt x="3" y="18"/>
                  <a:pt x="3" y="18"/>
                </a:cubicBezTo>
                <a:cubicBezTo>
                  <a:pt x="3" y="25"/>
                  <a:pt x="7" y="30"/>
                  <a:pt x="13" y="31"/>
                </a:cubicBezTo>
                <a:cubicBezTo>
                  <a:pt x="12" y="32"/>
                  <a:pt x="11" y="32"/>
                  <a:pt x="10" y="32"/>
                </a:cubicBezTo>
                <a:cubicBezTo>
                  <a:pt x="9" y="32"/>
                  <a:pt x="8" y="32"/>
                  <a:pt x="7" y="32"/>
                </a:cubicBezTo>
                <a:cubicBezTo>
                  <a:pt x="9" y="37"/>
                  <a:pt x="14" y="41"/>
                  <a:pt x="19" y="41"/>
                </a:cubicBezTo>
                <a:cubicBezTo>
                  <a:pt x="15" y="44"/>
                  <a:pt x="9" y="46"/>
                  <a:pt x="3" y="46"/>
                </a:cubicBezTo>
                <a:cubicBezTo>
                  <a:pt x="2" y="46"/>
                  <a:pt x="1" y="46"/>
                  <a:pt x="0" y="46"/>
                </a:cubicBezTo>
                <a:cubicBezTo>
                  <a:pt x="6" y="50"/>
                  <a:pt x="13" y="52"/>
                  <a:pt x="20" y="52"/>
                </a:cubicBezTo>
                <a:cubicBezTo>
                  <a:pt x="44" y="52"/>
                  <a:pt x="57" y="32"/>
                  <a:pt x="57" y="15"/>
                </a:cubicBezTo>
                <a:cubicBezTo>
                  <a:pt x="57" y="14"/>
                  <a:pt x="57" y="14"/>
                  <a:pt x="57" y="13"/>
                </a:cubicBezTo>
                <a:cubicBezTo>
                  <a:pt x="60" y="11"/>
                  <a:pt x="62" y="9"/>
                  <a:pt x="64" y="6"/>
                </a:cubicBezTo>
                <a:close/>
              </a:path>
            </a:pathLst>
          </a:custGeom>
          <a:solidFill>
            <a:srgbClr val="F2BB61"/>
          </a:solidFill>
          <a:ln>
            <a:noFill/>
          </a:ln>
        </p:spPr>
        <p:txBody>
          <a:bodyPr vert="horz" wrap="square" lIns="110624" tIns="55312" rIns="110624" bIns="5531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nvGrpSpPr>
          <p:cNvPr id="13" name="Group 45"/>
          <p:cNvGrpSpPr>
            <a:grpSpLocks noChangeAspect="1"/>
          </p:cNvGrpSpPr>
          <p:nvPr/>
        </p:nvGrpSpPr>
        <p:grpSpPr>
          <a:xfrm>
            <a:off x="5944544" y="2487290"/>
            <a:ext cx="229888" cy="180000"/>
            <a:chOff x="4622800" y="2495551"/>
            <a:chExt cx="914400" cy="715963"/>
          </a:xfrm>
          <a:solidFill>
            <a:srgbClr val="F2BB61"/>
          </a:solidFill>
        </p:grpSpPr>
        <p:sp>
          <p:nvSpPr>
            <p:cNvPr id="14" name="Freeform 16"/>
            <p:cNvSpPr>
              <a:spLocks/>
            </p:cNvSpPr>
            <p:nvPr/>
          </p:nvSpPr>
          <p:spPr bwMode="auto">
            <a:xfrm>
              <a:off x="4651375" y="2933701"/>
              <a:ext cx="857250" cy="277813"/>
            </a:xfrm>
            <a:custGeom>
              <a:avLst/>
              <a:gdLst>
                <a:gd name="T0" fmla="*/ 979 w 3242"/>
                <a:gd name="T1" fmla="*/ 0 h 1051"/>
                <a:gd name="T2" fmla="*/ 1014 w 3242"/>
                <a:gd name="T3" fmla="*/ 26 h 1051"/>
                <a:gd name="T4" fmla="*/ 1046 w 3242"/>
                <a:gd name="T5" fmla="*/ 49 h 1051"/>
                <a:gd name="T6" fmla="*/ 1089 w 3242"/>
                <a:gd name="T7" fmla="*/ 80 h 1051"/>
                <a:gd name="T8" fmla="*/ 1128 w 3242"/>
                <a:gd name="T9" fmla="*/ 107 h 1051"/>
                <a:gd name="T10" fmla="*/ 1163 w 3242"/>
                <a:gd name="T11" fmla="*/ 133 h 1051"/>
                <a:gd name="T12" fmla="*/ 1196 w 3242"/>
                <a:gd name="T13" fmla="*/ 155 h 1051"/>
                <a:gd name="T14" fmla="*/ 1225 w 3242"/>
                <a:gd name="T15" fmla="*/ 175 h 1051"/>
                <a:gd name="T16" fmla="*/ 1262 w 3242"/>
                <a:gd name="T17" fmla="*/ 197 h 1051"/>
                <a:gd name="T18" fmla="*/ 1305 w 3242"/>
                <a:gd name="T19" fmla="*/ 220 h 1051"/>
                <a:gd name="T20" fmla="*/ 1353 w 3242"/>
                <a:gd name="T21" fmla="*/ 244 h 1051"/>
                <a:gd name="T22" fmla="*/ 1407 w 3242"/>
                <a:gd name="T23" fmla="*/ 267 h 1051"/>
                <a:gd name="T24" fmla="*/ 1463 w 3242"/>
                <a:gd name="T25" fmla="*/ 288 h 1051"/>
                <a:gd name="T26" fmla="*/ 1517 w 3242"/>
                <a:gd name="T27" fmla="*/ 302 h 1051"/>
                <a:gd name="T28" fmla="*/ 1569 w 3242"/>
                <a:gd name="T29" fmla="*/ 311 h 1051"/>
                <a:gd name="T30" fmla="*/ 1619 w 3242"/>
                <a:gd name="T31" fmla="*/ 314 h 1051"/>
                <a:gd name="T32" fmla="*/ 1623 w 3242"/>
                <a:gd name="T33" fmla="*/ 314 h 1051"/>
                <a:gd name="T34" fmla="*/ 1673 w 3242"/>
                <a:gd name="T35" fmla="*/ 311 h 1051"/>
                <a:gd name="T36" fmla="*/ 1725 w 3242"/>
                <a:gd name="T37" fmla="*/ 302 h 1051"/>
                <a:gd name="T38" fmla="*/ 1779 w 3242"/>
                <a:gd name="T39" fmla="*/ 288 h 1051"/>
                <a:gd name="T40" fmla="*/ 1835 w 3242"/>
                <a:gd name="T41" fmla="*/ 267 h 1051"/>
                <a:gd name="T42" fmla="*/ 1889 w 3242"/>
                <a:gd name="T43" fmla="*/ 244 h 1051"/>
                <a:gd name="T44" fmla="*/ 1937 w 3242"/>
                <a:gd name="T45" fmla="*/ 220 h 1051"/>
                <a:gd name="T46" fmla="*/ 1980 w 3242"/>
                <a:gd name="T47" fmla="*/ 197 h 1051"/>
                <a:gd name="T48" fmla="*/ 2017 w 3242"/>
                <a:gd name="T49" fmla="*/ 175 h 1051"/>
                <a:gd name="T50" fmla="*/ 2046 w 3242"/>
                <a:gd name="T51" fmla="*/ 155 h 1051"/>
                <a:gd name="T52" fmla="*/ 2079 w 3242"/>
                <a:gd name="T53" fmla="*/ 133 h 1051"/>
                <a:gd name="T54" fmla="*/ 2114 w 3242"/>
                <a:gd name="T55" fmla="*/ 107 h 1051"/>
                <a:gd name="T56" fmla="*/ 2153 w 3242"/>
                <a:gd name="T57" fmla="*/ 80 h 1051"/>
                <a:gd name="T58" fmla="*/ 2196 w 3242"/>
                <a:gd name="T59" fmla="*/ 49 h 1051"/>
                <a:gd name="T60" fmla="*/ 2228 w 3242"/>
                <a:gd name="T61" fmla="*/ 25 h 1051"/>
                <a:gd name="T62" fmla="*/ 2264 w 3242"/>
                <a:gd name="T63" fmla="*/ 1 h 1051"/>
                <a:gd name="T64" fmla="*/ 3242 w 3242"/>
                <a:gd name="T65" fmla="*/ 975 h 1051"/>
                <a:gd name="T66" fmla="*/ 3213 w 3242"/>
                <a:gd name="T67" fmla="*/ 999 h 1051"/>
                <a:gd name="T68" fmla="*/ 3181 w 3242"/>
                <a:gd name="T69" fmla="*/ 1018 h 1051"/>
                <a:gd name="T70" fmla="*/ 3149 w 3242"/>
                <a:gd name="T71" fmla="*/ 1032 h 1051"/>
                <a:gd name="T72" fmla="*/ 3114 w 3242"/>
                <a:gd name="T73" fmla="*/ 1043 h 1051"/>
                <a:gd name="T74" fmla="*/ 3079 w 3242"/>
                <a:gd name="T75" fmla="*/ 1049 h 1051"/>
                <a:gd name="T76" fmla="*/ 3040 w 3242"/>
                <a:gd name="T77" fmla="*/ 1051 h 1051"/>
                <a:gd name="T78" fmla="*/ 202 w 3242"/>
                <a:gd name="T79" fmla="*/ 1051 h 1051"/>
                <a:gd name="T80" fmla="*/ 163 w 3242"/>
                <a:gd name="T81" fmla="*/ 1049 h 1051"/>
                <a:gd name="T82" fmla="*/ 128 w 3242"/>
                <a:gd name="T83" fmla="*/ 1043 h 1051"/>
                <a:gd name="T84" fmla="*/ 93 w 3242"/>
                <a:gd name="T85" fmla="*/ 1032 h 1051"/>
                <a:gd name="T86" fmla="*/ 60 w 3242"/>
                <a:gd name="T87" fmla="*/ 1018 h 1051"/>
                <a:gd name="T88" fmla="*/ 29 w 3242"/>
                <a:gd name="T89" fmla="*/ 999 h 1051"/>
                <a:gd name="T90" fmla="*/ 0 w 3242"/>
                <a:gd name="T91" fmla="*/ 975 h 1051"/>
                <a:gd name="T92" fmla="*/ 979 w 3242"/>
                <a:gd name="T93"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42" h="1051">
                  <a:moveTo>
                    <a:pt x="979" y="0"/>
                  </a:moveTo>
                  <a:lnTo>
                    <a:pt x="1014" y="26"/>
                  </a:lnTo>
                  <a:lnTo>
                    <a:pt x="1046" y="49"/>
                  </a:lnTo>
                  <a:lnTo>
                    <a:pt x="1089" y="80"/>
                  </a:lnTo>
                  <a:lnTo>
                    <a:pt x="1128" y="107"/>
                  </a:lnTo>
                  <a:lnTo>
                    <a:pt x="1163" y="133"/>
                  </a:lnTo>
                  <a:lnTo>
                    <a:pt x="1196" y="155"/>
                  </a:lnTo>
                  <a:lnTo>
                    <a:pt x="1225" y="175"/>
                  </a:lnTo>
                  <a:lnTo>
                    <a:pt x="1262" y="197"/>
                  </a:lnTo>
                  <a:lnTo>
                    <a:pt x="1305" y="220"/>
                  </a:lnTo>
                  <a:lnTo>
                    <a:pt x="1353" y="244"/>
                  </a:lnTo>
                  <a:lnTo>
                    <a:pt x="1407" y="267"/>
                  </a:lnTo>
                  <a:lnTo>
                    <a:pt x="1463" y="288"/>
                  </a:lnTo>
                  <a:lnTo>
                    <a:pt x="1517" y="302"/>
                  </a:lnTo>
                  <a:lnTo>
                    <a:pt x="1569" y="311"/>
                  </a:lnTo>
                  <a:lnTo>
                    <a:pt x="1619" y="314"/>
                  </a:lnTo>
                  <a:lnTo>
                    <a:pt x="1623" y="314"/>
                  </a:lnTo>
                  <a:lnTo>
                    <a:pt x="1673" y="311"/>
                  </a:lnTo>
                  <a:lnTo>
                    <a:pt x="1725" y="302"/>
                  </a:lnTo>
                  <a:lnTo>
                    <a:pt x="1779" y="288"/>
                  </a:lnTo>
                  <a:lnTo>
                    <a:pt x="1835" y="267"/>
                  </a:lnTo>
                  <a:lnTo>
                    <a:pt x="1889" y="244"/>
                  </a:lnTo>
                  <a:lnTo>
                    <a:pt x="1937" y="220"/>
                  </a:lnTo>
                  <a:lnTo>
                    <a:pt x="1980" y="197"/>
                  </a:lnTo>
                  <a:lnTo>
                    <a:pt x="2017" y="175"/>
                  </a:lnTo>
                  <a:lnTo>
                    <a:pt x="2046" y="155"/>
                  </a:lnTo>
                  <a:lnTo>
                    <a:pt x="2079" y="133"/>
                  </a:lnTo>
                  <a:lnTo>
                    <a:pt x="2114" y="107"/>
                  </a:lnTo>
                  <a:lnTo>
                    <a:pt x="2153" y="80"/>
                  </a:lnTo>
                  <a:lnTo>
                    <a:pt x="2196" y="49"/>
                  </a:lnTo>
                  <a:lnTo>
                    <a:pt x="2228" y="25"/>
                  </a:lnTo>
                  <a:lnTo>
                    <a:pt x="2264" y="1"/>
                  </a:lnTo>
                  <a:lnTo>
                    <a:pt x="3242" y="975"/>
                  </a:lnTo>
                  <a:lnTo>
                    <a:pt x="3213" y="999"/>
                  </a:lnTo>
                  <a:lnTo>
                    <a:pt x="3181" y="1018"/>
                  </a:lnTo>
                  <a:lnTo>
                    <a:pt x="3149" y="1032"/>
                  </a:lnTo>
                  <a:lnTo>
                    <a:pt x="3114" y="1043"/>
                  </a:lnTo>
                  <a:lnTo>
                    <a:pt x="3079" y="1049"/>
                  </a:lnTo>
                  <a:lnTo>
                    <a:pt x="3040" y="1051"/>
                  </a:lnTo>
                  <a:lnTo>
                    <a:pt x="202" y="1051"/>
                  </a:lnTo>
                  <a:lnTo>
                    <a:pt x="163" y="1049"/>
                  </a:lnTo>
                  <a:lnTo>
                    <a:pt x="128" y="1043"/>
                  </a:lnTo>
                  <a:lnTo>
                    <a:pt x="93" y="1032"/>
                  </a:lnTo>
                  <a:lnTo>
                    <a:pt x="60" y="1018"/>
                  </a:lnTo>
                  <a:lnTo>
                    <a:pt x="29" y="999"/>
                  </a:lnTo>
                  <a:lnTo>
                    <a:pt x="0" y="975"/>
                  </a:lnTo>
                  <a:lnTo>
                    <a:pt x="9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15" name="Freeform 17"/>
            <p:cNvSpPr>
              <a:spLocks/>
            </p:cNvSpPr>
            <p:nvPr/>
          </p:nvSpPr>
          <p:spPr bwMode="auto">
            <a:xfrm>
              <a:off x="4622800" y="2727326"/>
              <a:ext cx="228600" cy="392113"/>
            </a:xfrm>
            <a:custGeom>
              <a:avLst/>
              <a:gdLst>
                <a:gd name="T0" fmla="*/ 0 w 863"/>
                <a:gd name="T1" fmla="*/ 0 h 1483"/>
                <a:gd name="T2" fmla="*/ 44 w 863"/>
                <a:gd name="T3" fmla="*/ 45 h 1483"/>
                <a:gd name="T4" fmla="*/ 91 w 863"/>
                <a:gd name="T5" fmla="*/ 88 h 1483"/>
                <a:gd name="T6" fmla="*/ 141 w 863"/>
                <a:gd name="T7" fmla="*/ 129 h 1483"/>
                <a:gd name="T8" fmla="*/ 195 w 863"/>
                <a:gd name="T9" fmla="*/ 167 h 1483"/>
                <a:gd name="T10" fmla="*/ 295 w 863"/>
                <a:gd name="T11" fmla="*/ 234 h 1483"/>
                <a:gd name="T12" fmla="*/ 391 w 863"/>
                <a:gd name="T13" fmla="*/ 299 h 1483"/>
                <a:gd name="T14" fmla="*/ 481 w 863"/>
                <a:gd name="T15" fmla="*/ 361 h 1483"/>
                <a:gd name="T16" fmla="*/ 567 w 863"/>
                <a:gd name="T17" fmla="*/ 419 h 1483"/>
                <a:gd name="T18" fmla="*/ 647 w 863"/>
                <a:gd name="T19" fmla="*/ 474 h 1483"/>
                <a:gd name="T20" fmla="*/ 724 w 863"/>
                <a:gd name="T21" fmla="*/ 527 h 1483"/>
                <a:gd name="T22" fmla="*/ 796 w 863"/>
                <a:gd name="T23" fmla="*/ 576 h 1483"/>
                <a:gd name="T24" fmla="*/ 863 w 863"/>
                <a:gd name="T25" fmla="*/ 623 h 1483"/>
                <a:gd name="T26" fmla="*/ 0 w 863"/>
                <a:gd name="T27" fmla="*/ 1483 h 1483"/>
                <a:gd name="T28" fmla="*/ 0 w 863"/>
                <a:gd name="T29" fmla="*/ 0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3" h="1483">
                  <a:moveTo>
                    <a:pt x="0" y="0"/>
                  </a:moveTo>
                  <a:lnTo>
                    <a:pt x="44" y="45"/>
                  </a:lnTo>
                  <a:lnTo>
                    <a:pt x="91" y="88"/>
                  </a:lnTo>
                  <a:lnTo>
                    <a:pt x="141" y="129"/>
                  </a:lnTo>
                  <a:lnTo>
                    <a:pt x="195" y="167"/>
                  </a:lnTo>
                  <a:lnTo>
                    <a:pt x="295" y="234"/>
                  </a:lnTo>
                  <a:lnTo>
                    <a:pt x="391" y="299"/>
                  </a:lnTo>
                  <a:lnTo>
                    <a:pt x="481" y="361"/>
                  </a:lnTo>
                  <a:lnTo>
                    <a:pt x="567" y="419"/>
                  </a:lnTo>
                  <a:lnTo>
                    <a:pt x="647" y="474"/>
                  </a:lnTo>
                  <a:lnTo>
                    <a:pt x="724" y="527"/>
                  </a:lnTo>
                  <a:lnTo>
                    <a:pt x="796" y="576"/>
                  </a:lnTo>
                  <a:lnTo>
                    <a:pt x="863" y="623"/>
                  </a:lnTo>
                  <a:lnTo>
                    <a:pt x="0" y="148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16" name="Freeform 18"/>
            <p:cNvSpPr>
              <a:spLocks/>
            </p:cNvSpPr>
            <p:nvPr/>
          </p:nvSpPr>
          <p:spPr bwMode="auto">
            <a:xfrm>
              <a:off x="5308600" y="2727326"/>
              <a:ext cx="228600" cy="392113"/>
            </a:xfrm>
            <a:custGeom>
              <a:avLst/>
              <a:gdLst>
                <a:gd name="T0" fmla="*/ 863 w 863"/>
                <a:gd name="T1" fmla="*/ 0 h 1483"/>
                <a:gd name="T2" fmla="*/ 863 w 863"/>
                <a:gd name="T3" fmla="*/ 1483 h 1483"/>
                <a:gd name="T4" fmla="*/ 0 w 863"/>
                <a:gd name="T5" fmla="*/ 623 h 1483"/>
                <a:gd name="T6" fmla="*/ 82 w 863"/>
                <a:gd name="T7" fmla="*/ 567 h 1483"/>
                <a:gd name="T8" fmla="*/ 168 w 863"/>
                <a:gd name="T9" fmla="*/ 508 h 1483"/>
                <a:gd name="T10" fmla="*/ 259 w 863"/>
                <a:gd name="T11" fmla="*/ 446 h 1483"/>
                <a:gd name="T12" fmla="*/ 354 w 863"/>
                <a:gd name="T13" fmla="*/ 380 h 1483"/>
                <a:gd name="T14" fmla="*/ 455 w 863"/>
                <a:gd name="T15" fmla="*/ 313 h 1483"/>
                <a:gd name="T16" fmla="*/ 560 w 863"/>
                <a:gd name="T17" fmla="*/ 241 h 1483"/>
                <a:gd name="T18" fmla="*/ 670 w 863"/>
                <a:gd name="T19" fmla="*/ 167 h 1483"/>
                <a:gd name="T20" fmla="*/ 724 w 863"/>
                <a:gd name="T21" fmla="*/ 128 h 1483"/>
                <a:gd name="T22" fmla="*/ 773 w 863"/>
                <a:gd name="T23" fmla="*/ 87 h 1483"/>
                <a:gd name="T24" fmla="*/ 820 w 863"/>
                <a:gd name="T25" fmla="*/ 45 h 1483"/>
                <a:gd name="T26" fmla="*/ 863 w 863"/>
                <a:gd name="T27" fmla="*/ 0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3" h="1483">
                  <a:moveTo>
                    <a:pt x="863" y="0"/>
                  </a:moveTo>
                  <a:lnTo>
                    <a:pt x="863" y="1483"/>
                  </a:lnTo>
                  <a:lnTo>
                    <a:pt x="0" y="623"/>
                  </a:lnTo>
                  <a:lnTo>
                    <a:pt x="82" y="567"/>
                  </a:lnTo>
                  <a:lnTo>
                    <a:pt x="168" y="508"/>
                  </a:lnTo>
                  <a:lnTo>
                    <a:pt x="259" y="446"/>
                  </a:lnTo>
                  <a:lnTo>
                    <a:pt x="354" y="380"/>
                  </a:lnTo>
                  <a:lnTo>
                    <a:pt x="455" y="313"/>
                  </a:lnTo>
                  <a:lnTo>
                    <a:pt x="560" y="241"/>
                  </a:lnTo>
                  <a:lnTo>
                    <a:pt x="670" y="167"/>
                  </a:lnTo>
                  <a:lnTo>
                    <a:pt x="724" y="128"/>
                  </a:lnTo>
                  <a:lnTo>
                    <a:pt x="773" y="87"/>
                  </a:lnTo>
                  <a:lnTo>
                    <a:pt x="820" y="45"/>
                  </a:lnTo>
                  <a:lnTo>
                    <a:pt x="8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17" name="Freeform 19"/>
            <p:cNvSpPr>
              <a:spLocks/>
            </p:cNvSpPr>
            <p:nvPr/>
          </p:nvSpPr>
          <p:spPr bwMode="auto">
            <a:xfrm>
              <a:off x="4622800" y="2495551"/>
              <a:ext cx="914400" cy="455613"/>
            </a:xfrm>
            <a:custGeom>
              <a:avLst/>
              <a:gdLst>
                <a:gd name="T0" fmla="*/ 3147 w 3456"/>
                <a:gd name="T1" fmla="*/ 0 h 1721"/>
                <a:gd name="T2" fmla="*/ 3228 w 3456"/>
                <a:gd name="T3" fmla="*/ 10 h 1721"/>
                <a:gd name="T4" fmla="*/ 3300 w 3456"/>
                <a:gd name="T5" fmla="*/ 40 h 1721"/>
                <a:gd name="T6" fmla="*/ 3364 w 3456"/>
                <a:gd name="T7" fmla="*/ 91 h 1721"/>
                <a:gd name="T8" fmla="*/ 3415 w 3456"/>
                <a:gd name="T9" fmla="*/ 155 h 1721"/>
                <a:gd name="T10" fmla="*/ 3446 w 3456"/>
                <a:gd name="T11" fmla="*/ 227 h 1721"/>
                <a:gd name="T12" fmla="*/ 3456 w 3456"/>
                <a:gd name="T13" fmla="*/ 307 h 1721"/>
                <a:gd name="T14" fmla="*/ 3446 w 3456"/>
                <a:gd name="T15" fmla="*/ 408 h 1721"/>
                <a:gd name="T16" fmla="*/ 3414 w 3456"/>
                <a:gd name="T17" fmla="*/ 504 h 1721"/>
                <a:gd name="T18" fmla="*/ 3362 w 3456"/>
                <a:gd name="T19" fmla="*/ 597 h 1721"/>
                <a:gd name="T20" fmla="*/ 3279 w 3456"/>
                <a:gd name="T21" fmla="*/ 702 h 1721"/>
                <a:gd name="T22" fmla="*/ 3181 w 3456"/>
                <a:gd name="T23" fmla="*/ 793 h 1721"/>
                <a:gd name="T24" fmla="*/ 3035 w 3456"/>
                <a:gd name="T25" fmla="*/ 897 h 1721"/>
                <a:gd name="T26" fmla="*/ 2866 w 3456"/>
                <a:gd name="T27" fmla="*/ 1014 h 1721"/>
                <a:gd name="T28" fmla="*/ 2716 w 3456"/>
                <a:gd name="T29" fmla="*/ 1118 h 1721"/>
                <a:gd name="T30" fmla="*/ 2584 w 3456"/>
                <a:gd name="T31" fmla="*/ 1210 h 1721"/>
                <a:gd name="T32" fmla="*/ 2469 w 3456"/>
                <a:gd name="T33" fmla="*/ 1288 h 1721"/>
                <a:gd name="T34" fmla="*/ 2377 w 3456"/>
                <a:gd name="T35" fmla="*/ 1352 h 1721"/>
                <a:gd name="T36" fmla="*/ 2304 w 3456"/>
                <a:gd name="T37" fmla="*/ 1403 h 1721"/>
                <a:gd name="T38" fmla="*/ 2246 w 3456"/>
                <a:gd name="T39" fmla="*/ 1442 h 1721"/>
                <a:gd name="T40" fmla="*/ 2216 w 3456"/>
                <a:gd name="T41" fmla="*/ 1463 h 1721"/>
                <a:gd name="T42" fmla="*/ 2195 w 3456"/>
                <a:gd name="T43" fmla="*/ 1479 h 1721"/>
                <a:gd name="T44" fmla="*/ 2162 w 3456"/>
                <a:gd name="T45" fmla="*/ 1502 h 1721"/>
                <a:gd name="T46" fmla="*/ 2111 w 3456"/>
                <a:gd name="T47" fmla="*/ 1538 h 1721"/>
                <a:gd name="T48" fmla="*/ 2060 w 3456"/>
                <a:gd name="T49" fmla="*/ 1575 h 1721"/>
                <a:gd name="T50" fmla="*/ 2008 w 3456"/>
                <a:gd name="T51" fmla="*/ 1609 h 1721"/>
                <a:gd name="T52" fmla="*/ 1937 w 3456"/>
                <a:gd name="T53" fmla="*/ 1652 h 1721"/>
                <a:gd name="T54" fmla="*/ 1862 w 3456"/>
                <a:gd name="T55" fmla="*/ 1690 h 1721"/>
                <a:gd name="T56" fmla="*/ 1793 w 3456"/>
                <a:gd name="T57" fmla="*/ 1713 h 1721"/>
                <a:gd name="T58" fmla="*/ 1730 w 3456"/>
                <a:gd name="T59" fmla="*/ 1721 h 1721"/>
                <a:gd name="T60" fmla="*/ 1696 w 3456"/>
                <a:gd name="T61" fmla="*/ 1720 h 1721"/>
                <a:gd name="T62" fmla="*/ 1630 w 3456"/>
                <a:gd name="T63" fmla="*/ 1704 h 1721"/>
                <a:gd name="T64" fmla="*/ 1557 w 3456"/>
                <a:gd name="T65" fmla="*/ 1673 h 1721"/>
                <a:gd name="T66" fmla="*/ 1482 w 3456"/>
                <a:gd name="T67" fmla="*/ 1630 h 1721"/>
                <a:gd name="T68" fmla="*/ 1418 w 3456"/>
                <a:gd name="T69" fmla="*/ 1589 h 1721"/>
                <a:gd name="T70" fmla="*/ 1372 w 3456"/>
                <a:gd name="T71" fmla="*/ 1558 h 1721"/>
                <a:gd name="T72" fmla="*/ 1314 w 3456"/>
                <a:gd name="T73" fmla="*/ 1516 h 1721"/>
                <a:gd name="T74" fmla="*/ 1277 w 3456"/>
                <a:gd name="T75" fmla="*/ 1489 h 1721"/>
                <a:gd name="T76" fmla="*/ 1249 w 3456"/>
                <a:gd name="T77" fmla="*/ 1470 h 1721"/>
                <a:gd name="T78" fmla="*/ 1233 w 3456"/>
                <a:gd name="T79" fmla="*/ 1458 h 1721"/>
                <a:gd name="T80" fmla="*/ 1144 w 3456"/>
                <a:gd name="T81" fmla="*/ 1396 h 1721"/>
                <a:gd name="T82" fmla="*/ 1038 w 3456"/>
                <a:gd name="T83" fmla="*/ 1322 h 1721"/>
                <a:gd name="T84" fmla="*/ 925 w 3456"/>
                <a:gd name="T85" fmla="*/ 1244 h 1721"/>
                <a:gd name="T86" fmla="*/ 797 w 3456"/>
                <a:gd name="T87" fmla="*/ 1155 h 1721"/>
                <a:gd name="T88" fmla="*/ 669 w 3456"/>
                <a:gd name="T89" fmla="*/ 1068 h 1721"/>
                <a:gd name="T90" fmla="*/ 567 w 3456"/>
                <a:gd name="T91" fmla="*/ 997 h 1721"/>
                <a:gd name="T92" fmla="*/ 482 w 3456"/>
                <a:gd name="T93" fmla="*/ 938 h 1721"/>
                <a:gd name="T94" fmla="*/ 415 w 3456"/>
                <a:gd name="T95" fmla="*/ 891 h 1721"/>
                <a:gd name="T96" fmla="*/ 364 w 3456"/>
                <a:gd name="T97" fmla="*/ 856 h 1721"/>
                <a:gd name="T98" fmla="*/ 332 w 3456"/>
                <a:gd name="T99" fmla="*/ 834 h 1721"/>
                <a:gd name="T100" fmla="*/ 238 w 3456"/>
                <a:gd name="T101" fmla="*/ 760 h 1721"/>
                <a:gd name="T102" fmla="*/ 149 w 3456"/>
                <a:gd name="T103" fmla="*/ 666 h 1721"/>
                <a:gd name="T104" fmla="*/ 73 w 3456"/>
                <a:gd name="T105" fmla="*/ 565 h 1721"/>
                <a:gd name="T106" fmla="*/ 26 w 3456"/>
                <a:gd name="T107" fmla="*/ 475 h 1721"/>
                <a:gd name="T108" fmla="*/ 3 w 3456"/>
                <a:gd name="T109" fmla="*/ 391 h 1721"/>
                <a:gd name="T110" fmla="*/ 2 w 3456"/>
                <a:gd name="T111" fmla="*/ 301 h 1721"/>
                <a:gd name="T112" fmla="*/ 20 w 3456"/>
                <a:gd name="T113" fmla="*/ 213 h 1721"/>
                <a:gd name="T114" fmla="*/ 56 w 3456"/>
                <a:gd name="T115" fmla="*/ 134 h 1721"/>
                <a:gd name="T116" fmla="*/ 105 w 3456"/>
                <a:gd name="T117" fmla="*/ 74 h 1721"/>
                <a:gd name="T118" fmla="*/ 161 w 3456"/>
                <a:gd name="T119" fmla="*/ 33 h 1721"/>
                <a:gd name="T120" fmla="*/ 229 w 3456"/>
                <a:gd name="T121" fmla="*/ 8 h 1721"/>
                <a:gd name="T122" fmla="*/ 309 w 3456"/>
                <a:gd name="T123" fmla="*/ 0 h 1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56" h="1721">
                  <a:moveTo>
                    <a:pt x="309" y="0"/>
                  </a:moveTo>
                  <a:lnTo>
                    <a:pt x="3147" y="0"/>
                  </a:lnTo>
                  <a:lnTo>
                    <a:pt x="3188" y="3"/>
                  </a:lnTo>
                  <a:lnTo>
                    <a:pt x="3228" y="10"/>
                  </a:lnTo>
                  <a:lnTo>
                    <a:pt x="3264" y="23"/>
                  </a:lnTo>
                  <a:lnTo>
                    <a:pt x="3300" y="40"/>
                  </a:lnTo>
                  <a:lnTo>
                    <a:pt x="3332" y="63"/>
                  </a:lnTo>
                  <a:lnTo>
                    <a:pt x="3364" y="91"/>
                  </a:lnTo>
                  <a:lnTo>
                    <a:pt x="3392" y="122"/>
                  </a:lnTo>
                  <a:lnTo>
                    <a:pt x="3415" y="155"/>
                  </a:lnTo>
                  <a:lnTo>
                    <a:pt x="3433" y="190"/>
                  </a:lnTo>
                  <a:lnTo>
                    <a:pt x="3446" y="227"/>
                  </a:lnTo>
                  <a:lnTo>
                    <a:pt x="3454" y="267"/>
                  </a:lnTo>
                  <a:lnTo>
                    <a:pt x="3456" y="307"/>
                  </a:lnTo>
                  <a:lnTo>
                    <a:pt x="3453" y="358"/>
                  </a:lnTo>
                  <a:lnTo>
                    <a:pt x="3446" y="408"/>
                  </a:lnTo>
                  <a:lnTo>
                    <a:pt x="3432" y="456"/>
                  </a:lnTo>
                  <a:lnTo>
                    <a:pt x="3414" y="504"/>
                  </a:lnTo>
                  <a:lnTo>
                    <a:pt x="3390" y="552"/>
                  </a:lnTo>
                  <a:lnTo>
                    <a:pt x="3362" y="597"/>
                  </a:lnTo>
                  <a:lnTo>
                    <a:pt x="3322" y="652"/>
                  </a:lnTo>
                  <a:lnTo>
                    <a:pt x="3279" y="702"/>
                  </a:lnTo>
                  <a:lnTo>
                    <a:pt x="3232" y="749"/>
                  </a:lnTo>
                  <a:lnTo>
                    <a:pt x="3181" y="793"/>
                  </a:lnTo>
                  <a:lnTo>
                    <a:pt x="3126" y="834"/>
                  </a:lnTo>
                  <a:lnTo>
                    <a:pt x="3035" y="897"/>
                  </a:lnTo>
                  <a:lnTo>
                    <a:pt x="2948" y="957"/>
                  </a:lnTo>
                  <a:lnTo>
                    <a:pt x="2866" y="1014"/>
                  </a:lnTo>
                  <a:lnTo>
                    <a:pt x="2789" y="1068"/>
                  </a:lnTo>
                  <a:lnTo>
                    <a:pt x="2716" y="1118"/>
                  </a:lnTo>
                  <a:lnTo>
                    <a:pt x="2648" y="1165"/>
                  </a:lnTo>
                  <a:lnTo>
                    <a:pt x="2584" y="1210"/>
                  </a:lnTo>
                  <a:lnTo>
                    <a:pt x="2524" y="1250"/>
                  </a:lnTo>
                  <a:lnTo>
                    <a:pt x="2469" y="1288"/>
                  </a:lnTo>
                  <a:lnTo>
                    <a:pt x="2419" y="1323"/>
                  </a:lnTo>
                  <a:lnTo>
                    <a:pt x="2377" y="1352"/>
                  </a:lnTo>
                  <a:lnTo>
                    <a:pt x="2339" y="1379"/>
                  </a:lnTo>
                  <a:lnTo>
                    <a:pt x="2304" y="1403"/>
                  </a:lnTo>
                  <a:lnTo>
                    <a:pt x="2274" y="1423"/>
                  </a:lnTo>
                  <a:lnTo>
                    <a:pt x="2246" y="1442"/>
                  </a:lnTo>
                  <a:lnTo>
                    <a:pt x="2223" y="1458"/>
                  </a:lnTo>
                  <a:lnTo>
                    <a:pt x="2216" y="1463"/>
                  </a:lnTo>
                  <a:lnTo>
                    <a:pt x="2207" y="1470"/>
                  </a:lnTo>
                  <a:lnTo>
                    <a:pt x="2195" y="1479"/>
                  </a:lnTo>
                  <a:lnTo>
                    <a:pt x="2179" y="1489"/>
                  </a:lnTo>
                  <a:lnTo>
                    <a:pt x="2162" y="1502"/>
                  </a:lnTo>
                  <a:lnTo>
                    <a:pt x="2142" y="1516"/>
                  </a:lnTo>
                  <a:lnTo>
                    <a:pt x="2111" y="1538"/>
                  </a:lnTo>
                  <a:lnTo>
                    <a:pt x="2084" y="1558"/>
                  </a:lnTo>
                  <a:lnTo>
                    <a:pt x="2060" y="1575"/>
                  </a:lnTo>
                  <a:lnTo>
                    <a:pt x="2038" y="1589"/>
                  </a:lnTo>
                  <a:lnTo>
                    <a:pt x="2008" y="1609"/>
                  </a:lnTo>
                  <a:lnTo>
                    <a:pt x="1974" y="1630"/>
                  </a:lnTo>
                  <a:lnTo>
                    <a:pt x="1937" y="1652"/>
                  </a:lnTo>
                  <a:lnTo>
                    <a:pt x="1899" y="1673"/>
                  </a:lnTo>
                  <a:lnTo>
                    <a:pt x="1862" y="1690"/>
                  </a:lnTo>
                  <a:lnTo>
                    <a:pt x="1826" y="1704"/>
                  </a:lnTo>
                  <a:lnTo>
                    <a:pt x="1793" y="1713"/>
                  </a:lnTo>
                  <a:lnTo>
                    <a:pt x="1760" y="1720"/>
                  </a:lnTo>
                  <a:lnTo>
                    <a:pt x="1730" y="1721"/>
                  </a:lnTo>
                  <a:lnTo>
                    <a:pt x="1726" y="1721"/>
                  </a:lnTo>
                  <a:lnTo>
                    <a:pt x="1696" y="1720"/>
                  </a:lnTo>
                  <a:lnTo>
                    <a:pt x="1663" y="1713"/>
                  </a:lnTo>
                  <a:lnTo>
                    <a:pt x="1630" y="1704"/>
                  </a:lnTo>
                  <a:lnTo>
                    <a:pt x="1594" y="1690"/>
                  </a:lnTo>
                  <a:lnTo>
                    <a:pt x="1557" y="1673"/>
                  </a:lnTo>
                  <a:lnTo>
                    <a:pt x="1519" y="1652"/>
                  </a:lnTo>
                  <a:lnTo>
                    <a:pt x="1482" y="1630"/>
                  </a:lnTo>
                  <a:lnTo>
                    <a:pt x="1448" y="1609"/>
                  </a:lnTo>
                  <a:lnTo>
                    <a:pt x="1418" y="1589"/>
                  </a:lnTo>
                  <a:lnTo>
                    <a:pt x="1396" y="1575"/>
                  </a:lnTo>
                  <a:lnTo>
                    <a:pt x="1372" y="1558"/>
                  </a:lnTo>
                  <a:lnTo>
                    <a:pt x="1345" y="1538"/>
                  </a:lnTo>
                  <a:lnTo>
                    <a:pt x="1314" y="1516"/>
                  </a:lnTo>
                  <a:lnTo>
                    <a:pt x="1294" y="1502"/>
                  </a:lnTo>
                  <a:lnTo>
                    <a:pt x="1277" y="1489"/>
                  </a:lnTo>
                  <a:lnTo>
                    <a:pt x="1261" y="1479"/>
                  </a:lnTo>
                  <a:lnTo>
                    <a:pt x="1249" y="1470"/>
                  </a:lnTo>
                  <a:lnTo>
                    <a:pt x="1240" y="1463"/>
                  </a:lnTo>
                  <a:lnTo>
                    <a:pt x="1233" y="1458"/>
                  </a:lnTo>
                  <a:lnTo>
                    <a:pt x="1190" y="1429"/>
                  </a:lnTo>
                  <a:lnTo>
                    <a:pt x="1144" y="1396"/>
                  </a:lnTo>
                  <a:lnTo>
                    <a:pt x="1092" y="1361"/>
                  </a:lnTo>
                  <a:lnTo>
                    <a:pt x="1038" y="1322"/>
                  </a:lnTo>
                  <a:lnTo>
                    <a:pt x="982" y="1285"/>
                  </a:lnTo>
                  <a:lnTo>
                    <a:pt x="925" y="1244"/>
                  </a:lnTo>
                  <a:lnTo>
                    <a:pt x="862" y="1201"/>
                  </a:lnTo>
                  <a:lnTo>
                    <a:pt x="797" y="1155"/>
                  </a:lnTo>
                  <a:lnTo>
                    <a:pt x="727" y="1107"/>
                  </a:lnTo>
                  <a:lnTo>
                    <a:pt x="669" y="1068"/>
                  </a:lnTo>
                  <a:lnTo>
                    <a:pt x="616" y="1031"/>
                  </a:lnTo>
                  <a:lnTo>
                    <a:pt x="567" y="997"/>
                  </a:lnTo>
                  <a:lnTo>
                    <a:pt x="523" y="966"/>
                  </a:lnTo>
                  <a:lnTo>
                    <a:pt x="482" y="938"/>
                  </a:lnTo>
                  <a:lnTo>
                    <a:pt x="446" y="913"/>
                  </a:lnTo>
                  <a:lnTo>
                    <a:pt x="415" y="891"/>
                  </a:lnTo>
                  <a:lnTo>
                    <a:pt x="387" y="873"/>
                  </a:lnTo>
                  <a:lnTo>
                    <a:pt x="364" y="856"/>
                  </a:lnTo>
                  <a:lnTo>
                    <a:pt x="346" y="844"/>
                  </a:lnTo>
                  <a:lnTo>
                    <a:pt x="332" y="834"/>
                  </a:lnTo>
                  <a:lnTo>
                    <a:pt x="285" y="799"/>
                  </a:lnTo>
                  <a:lnTo>
                    <a:pt x="238" y="760"/>
                  </a:lnTo>
                  <a:lnTo>
                    <a:pt x="193" y="715"/>
                  </a:lnTo>
                  <a:lnTo>
                    <a:pt x="149" y="666"/>
                  </a:lnTo>
                  <a:lnTo>
                    <a:pt x="106" y="612"/>
                  </a:lnTo>
                  <a:lnTo>
                    <a:pt x="73" y="565"/>
                  </a:lnTo>
                  <a:lnTo>
                    <a:pt x="47" y="520"/>
                  </a:lnTo>
                  <a:lnTo>
                    <a:pt x="26" y="475"/>
                  </a:lnTo>
                  <a:lnTo>
                    <a:pt x="12" y="433"/>
                  </a:lnTo>
                  <a:lnTo>
                    <a:pt x="3" y="391"/>
                  </a:lnTo>
                  <a:lnTo>
                    <a:pt x="0" y="350"/>
                  </a:lnTo>
                  <a:lnTo>
                    <a:pt x="2" y="301"/>
                  </a:lnTo>
                  <a:lnTo>
                    <a:pt x="8" y="255"/>
                  </a:lnTo>
                  <a:lnTo>
                    <a:pt x="20" y="213"/>
                  </a:lnTo>
                  <a:lnTo>
                    <a:pt x="36" y="172"/>
                  </a:lnTo>
                  <a:lnTo>
                    <a:pt x="56" y="134"/>
                  </a:lnTo>
                  <a:lnTo>
                    <a:pt x="80" y="100"/>
                  </a:lnTo>
                  <a:lnTo>
                    <a:pt x="105" y="74"/>
                  </a:lnTo>
                  <a:lnTo>
                    <a:pt x="131" y="51"/>
                  </a:lnTo>
                  <a:lnTo>
                    <a:pt x="161" y="33"/>
                  </a:lnTo>
                  <a:lnTo>
                    <a:pt x="194" y="19"/>
                  </a:lnTo>
                  <a:lnTo>
                    <a:pt x="229" y="8"/>
                  </a:lnTo>
                  <a:lnTo>
                    <a:pt x="268" y="2"/>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grpSp>
        <p:nvGrpSpPr>
          <p:cNvPr id="18" name="Group 255"/>
          <p:cNvGrpSpPr>
            <a:grpSpLocks noChangeAspect="1"/>
          </p:cNvGrpSpPr>
          <p:nvPr/>
        </p:nvGrpSpPr>
        <p:grpSpPr>
          <a:xfrm>
            <a:off x="7678405" y="2446080"/>
            <a:ext cx="248315" cy="248210"/>
            <a:chOff x="-200025" y="768351"/>
            <a:chExt cx="3762375" cy="3760788"/>
          </a:xfrm>
          <a:solidFill>
            <a:srgbClr val="F2BB61"/>
          </a:solidFill>
        </p:grpSpPr>
        <p:sp>
          <p:nvSpPr>
            <p:cNvPr id="19" name="Freeform 27"/>
            <p:cNvSpPr>
              <a:spLocks noEditPoints="1"/>
            </p:cNvSpPr>
            <p:nvPr/>
          </p:nvSpPr>
          <p:spPr bwMode="auto">
            <a:xfrm>
              <a:off x="-200025" y="768351"/>
              <a:ext cx="3762375" cy="3760788"/>
            </a:xfrm>
            <a:custGeom>
              <a:avLst/>
              <a:gdLst>
                <a:gd name="T0" fmla="*/ 3068 w 4740"/>
                <a:gd name="T1" fmla="*/ 1025 h 4737"/>
                <a:gd name="T2" fmla="*/ 2844 w 4740"/>
                <a:gd name="T3" fmla="*/ 1224 h 4737"/>
                <a:gd name="T4" fmla="*/ 2777 w 4740"/>
                <a:gd name="T5" fmla="*/ 1503 h 4737"/>
                <a:gd name="T6" fmla="*/ 2877 w 4740"/>
                <a:gd name="T7" fmla="*/ 1774 h 4737"/>
                <a:gd name="T8" fmla="*/ 3123 w 4740"/>
                <a:gd name="T9" fmla="*/ 1943 h 4737"/>
                <a:gd name="T10" fmla="*/ 3408 w 4740"/>
                <a:gd name="T11" fmla="*/ 1943 h 4737"/>
                <a:gd name="T12" fmla="*/ 3653 w 4740"/>
                <a:gd name="T13" fmla="*/ 1774 h 4737"/>
                <a:gd name="T14" fmla="*/ 3754 w 4740"/>
                <a:gd name="T15" fmla="*/ 1503 h 4737"/>
                <a:gd name="T16" fmla="*/ 3686 w 4740"/>
                <a:gd name="T17" fmla="*/ 1224 h 4737"/>
                <a:gd name="T18" fmla="*/ 3463 w 4740"/>
                <a:gd name="T19" fmla="*/ 1025 h 4737"/>
                <a:gd name="T20" fmla="*/ 4675 w 4740"/>
                <a:gd name="T21" fmla="*/ 2 h 4737"/>
                <a:gd name="T22" fmla="*/ 4740 w 4740"/>
                <a:gd name="T23" fmla="*/ 89 h 4737"/>
                <a:gd name="T24" fmla="*/ 4731 w 4740"/>
                <a:gd name="T25" fmla="*/ 240 h 4737"/>
                <a:gd name="T26" fmla="*/ 4679 w 4740"/>
                <a:gd name="T27" fmla="*/ 584 h 4737"/>
                <a:gd name="T28" fmla="*/ 4551 w 4740"/>
                <a:gd name="T29" fmla="*/ 1047 h 4737"/>
                <a:gd name="T30" fmla="*/ 4310 w 4740"/>
                <a:gd name="T31" fmla="*/ 1547 h 4737"/>
                <a:gd name="T32" fmla="*/ 3124 w 4740"/>
                <a:gd name="T33" fmla="*/ 2811 h 4737"/>
                <a:gd name="T34" fmla="*/ 3163 w 4740"/>
                <a:gd name="T35" fmla="*/ 2968 h 4737"/>
                <a:gd name="T36" fmla="*/ 3173 w 4740"/>
                <a:gd name="T37" fmla="*/ 3212 h 4737"/>
                <a:gd name="T38" fmla="*/ 3114 w 4740"/>
                <a:gd name="T39" fmla="*/ 3537 h 4737"/>
                <a:gd name="T40" fmla="*/ 2945 w 4740"/>
                <a:gd name="T41" fmla="*/ 3935 h 4737"/>
                <a:gd name="T42" fmla="*/ 2627 w 4740"/>
                <a:gd name="T43" fmla="*/ 4399 h 4737"/>
                <a:gd name="T44" fmla="*/ 2324 w 4740"/>
                <a:gd name="T45" fmla="*/ 4726 h 4737"/>
                <a:gd name="T46" fmla="*/ 2220 w 4740"/>
                <a:gd name="T47" fmla="*/ 4713 h 4737"/>
                <a:gd name="T48" fmla="*/ 2196 w 4740"/>
                <a:gd name="T49" fmla="*/ 4632 h 4737"/>
                <a:gd name="T50" fmla="*/ 2230 w 4740"/>
                <a:gd name="T51" fmla="*/ 4551 h 4737"/>
                <a:gd name="T52" fmla="*/ 2302 w 4740"/>
                <a:gd name="T53" fmla="*/ 4353 h 4737"/>
                <a:gd name="T54" fmla="*/ 2364 w 4740"/>
                <a:gd name="T55" fmla="*/ 4076 h 4737"/>
                <a:gd name="T56" fmla="*/ 2357 w 4740"/>
                <a:gd name="T57" fmla="*/ 3789 h 4737"/>
                <a:gd name="T58" fmla="*/ 2069 w 4740"/>
                <a:gd name="T59" fmla="*/ 3866 h 4737"/>
                <a:gd name="T60" fmla="*/ 2011 w 4740"/>
                <a:gd name="T61" fmla="*/ 3893 h 4737"/>
                <a:gd name="T62" fmla="*/ 1855 w 4740"/>
                <a:gd name="T63" fmla="*/ 3922 h 4737"/>
                <a:gd name="T64" fmla="*/ 1610 w 4740"/>
                <a:gd name="T65" fmla="*/ 3887 h 4737"/>
                <a:gd name="T66" fmla="*/ 1293 w 4740"/>
                <a:gd name="T67" fmla="*/ 3712 h 4737"/>
                <a:gd name="T68" fmla="*/ 976 w 4740"/>
                <a:gd name="T69" fmla="*/ 3376 h 4737"/>
                <a:gd name="T70" fmla="*/ 833 w 4740"/>
                <a:gd name="T71" fmla="*/ 3072 h 4737"/>
                <a:gd name="T72" fmla="*/ 817 w 4740"/>
                <a:gd name="T73" fmla="*/ 2843 h 4737"/>
                <a:gd name="T74" fmla="*/ 852 w 4740"/>
                <a:gd name="T75" fmla="*/ 2708 h 4737"/>
                <a:gd name="T76" fmla="*/ 879 w 4740"/>
                <a:gd name="T77" fmla="*/ 2661 h 4737"/>
                <a:gd name="T78" fmla="*/ 892 w 4740"/>
                <a:gd name="T79" fmla="*/ 2371 h 4737"/>
                <a:gd name="T80" fmla="*/ 601 w 4740"/>
                <a:gd name="T81" fmla="*/ 2383 h 4737"/>
                <a:gd name="T82" fmla="*/ 336 w 4740"/>
                <a:gd name="T83" fmla="*/ 2451 h 4737"/>
                <a:gd name="T84" fmla="*/ 160 w 4740"/>
                <a:gd name="T85" fmla="*/ 2519 h 4737"/>
                <a:gd name="T86" fmla="*/ 82 w 4740"/>
                <a:gd name="T87" fmla="*/ 2545 h 4737"/>
                <a:gd name="T88" fmla="*/ 16 w 4740"/>
                <a:gd name="T89" fmla="*/ 2507 h 4737"/>
                <a:gd name="T90" fmla="*/ 25 w 4740"/>
                <a:gd name="T91" fmla="*/ 2395 h 4737"/>
                <a:gd name="T92" fmla="*/ 528 w 4740"/>
                <a:gd name="T93" fmla="*/ 1966 h 4737"/>
                <a:gd name="T94" fmla="*/ 967 w 4740"/>
                <a:gd name="T95" fmla="*/ 1711 h 4737"/>
                <a:gd name="T96" fmla="*/ 1338 w 4740"/>
                <a:gd name="T97" fmla="*/ 1591 h 4737"/>
                <a:gd name="T98" fmla="*/ 1632 w 4740"/>
                <a:gd name="T99" fmla="*/ 1564 h 4737"/>
                <a:gd name="T100" fmla="*/ 1844 w 4740"/>
                <a:gd name="T101" fmla="*/ 1590 h 4737"/>
                <a:gd name="T102" fmla="*/ 2905 w 4740"/>
                <a:gd name="T103" fmla="*/ 642 h 4737"/>
                <a:gd name="T104" fmla="*/ 3392 w 4740"/>
                <a:gd name="T105" fmla="*/ 318 h 4737"/>
                <a:gd name="T106" fmla="*/ 3887 w 4740"/>
                <a:gd name="T107" fmla="*/ 126 h 4737"/>
                <a:gd name="T108" fmla="*/ 4312 w 4740"/>
                <a:gd name="T109" fmla="*/ 33 h 4737"/>
                <a:gd name="T110" fmla="*/ 4589 w 4740"/>
                <a:gd name="T111" fmla="*/ 2 h 4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40" h="4737">
                  <a:moveTo>
                    <a:pt x="3294" y="985"/>
                  </a:moveTo>
                  <a:lnTo>
                    <a:pt x="3236" y="985"/>
                  </a:lnTo>
                  <a:lnTo>
                    <a:pt x="3179" y="992"/>
                  </a:lnTo>
                  <a:lnTo>
                    <a:pt x="3123" y="1005"/>
                  </a:lnTo>
                  <a:lnTo>
                    <a:pt x="3068" y="1025"/>
                  </a:lnTo>
                  <a:lnTo>
                    <a:pt x="3014" y="1053"/>
                  </a:lnTo>
                  <a:lnTo>
                    <a:pt x="2965" y="1087"/>
                  </a:lnTo>
                  <a:lnTo>
                    <a:pt x="2919" y="1127"/>
                  </a:lnTo>
                  <a:lnTo>
                    <a:pt x="2877" y="1174"/>
                  </a:lnTo>
                  <a:lnTo>
                    <a:pt x="2844" y="1224"/>
                  </a:lnTo>
                  <a:lnTo>
                    <a:pt x="2817" y="1276"/>
                  </a:lnTo>
                  <a:lnTo>
                    <a:pt x="2797" y="1331"/>
                  </a:lnTo>
                  <a:lnTo>
                    <a:pt x="2782" y="1388"/>
                  </a:lnTo>
                  <a:lnTo>
                    <a:pt x="2777" y="1444"/>
                  </a:lnTo>
                  <a:lnTo>
                    <a:pt x="2777" y="1503"/>
                  </a:lnTo>
                  <a:lnTo>
                    <a:pt x="2782" y="1561"/>
                  </a:lnTo>
                  <a:lnTo>
                    <a:pt x="2797" y="1617"/>
                  </a:lnTo>
                  <a:lnTo>
                    <a:pt x="2817" y="1672"/>
                  </a:lnTo>
                  <a:lnTo>
                    <a:pt x="2844" y="1724"/>
                  </a:lnTo>
                  <a:lnTo>
                    <a:pt x="2877" y="1774"/>
                  </a:lnTo>
                  <a:lnTo>
                    <a:pt x="2919" y="1820"/>
                  </a:lnTo>
                  <a:lnTo>
                    <a:pt x="2965" y="1861"/>
                  </a:lnTo>
                  <a:lnTo>
                    <a:pt x="3014" y="1895"/>
                  </a:lnTo>
                  <a:lnTo>
                    <a:pt x="3068" y="1923"/>
                  </a:lnTo>
                  <a:lnTo>
                    <a:pt x="3123" y="1943"/>
                  </a:lnTo>
                  <a:lnTo>
                    <a:pt x="3179" y="1956"/>
                  </a:lnTo>
                  <a:lnTo>
                    <a:pt x="3236" y="1963"/>
                  </a:lnTo>
                  <a:lnTo>
                    <a:pt x="3294" y="1963"/>
                  </a:lnTo>
                  <a:lnTo>
                    <a:pt x="3352" y="1956"/>
                  </a:lnTo>
                  <a:lnTo>
                    <a:pt x="3408" y="1943"/>
                  </a:lnTo>
                  <a:lnTo>
                    <a:pt x="3463" y="1923"/>
                  </a:lnTo>
                  <a:lnTo>
                    <a:pt x="3516" y="1895"/>
                  </a:lnTo>
                  <a:lnTo>
                    <a:pt x="3565" y="1861"/>
                  </a:lnTo>
                  <a:lnTo>
                    <a:pt x="3611" y="1820"/>
                  </a:lnTo>
                  <a:lnTo>
                    <a:pt x="3653" y="1774"/>
                  </a:lnTo>
                  <a:lnTo>
                    <a:pt x="3686" y="1724"/>
                  </a:lnTo>
                  <a:lnTo>
                    <a:pt x="3714" y="1672"/>
                  </a:lnTo>
                  <a:lnTo>
                    <a:pt x="3734" y="1617"/>
                  </a:lnTo>
                  <a:lnTo>
                    <a:pt x="3748" y="1560"/>
                  </a:lnTo>
                  <a:lnTo>
                    <a:pt x="3754" y="1503"/>
                  </a:lnTo>
                  <a:lnTo>
                    <a:pt x="3754" y="1444"/>
                  </a:lnTo>
                  <a:lnTo>
                    <a:pt x="3748" y="1388"/>
                  </a:lnTo>
                  <a:lnTo>
                    <a:pt x="3734" y="1331"/>
                  </a:lnTo>
                  <a:lnTo>
                    <a:pt x="3714" y="1276"/>
                  </a:lnTo>
                  <a:lnTo>
                    <a:pt x="3686" y="1224"/>
                  </a:lnTo>
                  <a:lnTo>
                    <a:pt x="3653" y="1174"/>
                  </a:lnTo>
                  <a:lnTo>
                    <a:pt x="3611" y="1127"/>
                  </a:lnTo>
                  <a:lnTo>
                    <a:pt x="3565" y="1087"/>
                  </a:lnTo>
                  <a:lnTo>
                    <a:pt x="3516" y="1053"/>
                  </a:lnTo>
                  <a:lnTo>
                    <a:pt x="3463" y="1025"/>
                  </a:lnTo>
                  <a:lnTo>
                    <a:pt x="3408" y="1005"/>
                  </a:lnTo>
                  <a:lnTo>
                    <a:pt x="3352" y="992"/>
                  </a:lnTo>
                  <a:lnTo>
                    <a:pt x="3294" y="985"/>
                  </a:lnTo>
                  <a:close/>
                  <a:moveTo>
                    <a:pt x="4652" y="0"/>
                  </a:moveTo>
                  <a:lnTo>
                    <a:pt x="4675" y="2"/>
                  </a:lnTo>
                  <a:lnTo>
                    <a:pt x="4697" y="11"/>
                  </a:lnTo>
                  <a:lnTo>
                    <a:pt x="4715" y="25"/>
                  </a:lnTo>
                  <a:lnTo>
                    <a:pt x="4728" y="44"/>
                  </a:lnTo>
                  <a:lnTo>
                    <a:pt x="4737" y="64"/>
                  </a:lnTo>
                  <a:lnTo>
                    <a:pt x="4740" y="89"/>
                  </a:lnTo>
                  <a:lnTo>
                    <a:pt x="4740" y="99"/>
                  </a:lnTo>
                  <a:lnTo>
                    <a:pt x="4740" y="121"/>
                  </a:lnTo>
                  <a:lnTo>
                    <a:pt x="4737" y="151"/>
                  </a:lnTo>
                  <a:lnTo>
                    <a:pt x="4736" y="191"/>
                  </a:lnTo>
                  <a:lnTo>
                    <a:pt x="4731" y="240"/>
                  </a:lnTo>
                  <a:lnTo>
                    <a:pt x="4726" y="296"/>
                  </a:lnTo>
                  <a:lnTo>
                    <a:pt x="4717" y="358"/>
                  </a:lnTo>
                  <a:lnTo>
                    <a:pt x="4707" y="429"/>
                  </a:lnTo>
                  <a:lnTo>
                    <a:pt x="4695" y="504"/>
                  </a:lnTo>
                  <a:lnTo>
                    <a:pt x="4679" y="584"/>
                  </a:lnTo>
                  <a:lnTo>
                    <a:pt x="4661" y="671"/>
                  </a:lnTo>
                  <a:lnTo>
                    <a:pt x="4639" y="760"/>
                  </a:lnTo>
                  <a:lnTo>
                    <a:pt x="4615" y="852"/>
                  </a:lnTo>
                  <a:lnTo>
                    <a:pt x="4584" y="949"/>
                  </a:lnTo>
                  <a:lnTo>
                    <a:pt x="4551" y="1047"/>
                  </a:lnTo>
                  <a:lnTo>
                    <a:pt x="4514" y="1146"/>
                  </a:lnTo>
                  <a:lnTo>
                    <a:pt x="4470" y="1247"/>
                  </a:lnTo>
                  <a:lnTo>
                    <a:pt x="4423" y="1346"/>
                  </a:lnTo>
                  <a:lnTo>
                    <a:pt x="4370" y="1447"/>
                  </a:lnTo>
                  <a:lnTo>
                    <a:pt x="4310" y="1547"/>
                  </a:lnTo>
                  <a:lnTo>
                    <a:pt x="4246" y="1645"/>
                  </a:lnTo>
                  <a:lnTo>
                    <a:pt x="4175" y="1741"/>
                  </a:lnTo>
                  <a:lnTo>
                    <a:pt x="4097" y="1833"/>
                  </a:lnTo>
                  <a:lnTo>
                    <a:pt x="4013" y="1923"/>
                  </a:lnTo>
                  <a:lnTo>
                    <a:pt x="3124" y="2811"/>
                  </a:lnTo>
                  <a:lnTo>
                    <a:pt x="3133" y="2834"/>
                  </a:lnTo>
                  <a:lnTo>
                    <a:pt x="3140" y="2863"/>
                  </a:lnTo>
                  <a:lnTo>
                    <a:pt x="3148" y="2893"/>
                  </a:lnTo>
                  <a:lnTo>
                    <a:pt x="3156" y="2929"/>
                  </a:lnTo>
                  <a:lnTo>
                    <a:pt x="3163" y="2968"/>
                  </a:lnTo>
                  <a:lnTo>
                    <a:pt x="3169" y="3010"/>
                  </a:lnTo>
                  <a:lnTo>
                    <a:pt x="3172" y="3055"/>
                  </a:lnTo>
                  <a:lnTo>
                    <a:pt x="3174" y="3104"/>
                  </a:lnTo>
                  <a:lnTo>
                    <a:pt x="3174" y="3157"/>
                  </a:lnTo>
                  <a:lnTo>
                    <a:pt x="3173" y="3212"/>
                  </a:lnTo>
                  <a:lnTo>
                    <a:pt x="3167" y="3271"/>
                  </a:lnTo>
                  <a:lnTo>
                    <a:pt x="3160" y="3333"/>
                  </a:lnTo>
                  <a:lnTo>
                    <a:pt x="3148" y="3398"/>
                  </a:lnTo>
                  <a:lnTo>
                    <a:pt x="3133" y="3465"/>
                  </a:lnTo>
                  <a:lnTo>
                    <a:pt x="3114" y="3537"/>
                  </a:lnTo>
                  <a:lnTo>
                    <a:pt x="3089" y="3611"/>
                  </a:lnTo>
                  <a:lnTo>
                    <a:pt x="3062" y="3687"/>
                  </a:lnTo>
                  <a:lnTo>
                    <a:pt x="3029" y="3768"/>
                  </a:lnTo>
                  <a:lnTo>
                    <a:pt x="2990" y="3850"/>
                  </a:lnTo>
                  <a:lnTo>
                    <a:pt x="2945" y="3935"/>
                  </a:lnTo>
                  <a:lnTo>
                    <a:pt x="2895" y="4023"/>
                  </a:lnTo>
                  <a:lnTo>
                    <a:pt x="2839" y="4113"/>
                  </a:lnTo>
                  <a:lnTo>
                    <a:pt x="2775" y="4206"/>
                  </a:lnTo>
                  <a:lnTo>
                    <a:pt x="2704" y="4301"/>
                  </a:lnTo>
                  <a:lnTo>
                    <a:pt x="2627" y="4399"/>
                  </a:lnTo>
                  <a:lnTo>
                    <a:pt x="2542" y="4499"/>
                  </a:lnTo>
                  <a:lnTo>
                    <a:pt x="2449" y="4602"/>
                  </a:lnTo>
                  <a:lnTo>
                    <a:pt x="2347" y="4707"/>
                  </a:lnTo>
                  <a:lnTo>
                    <a:pt x="2343" y="4711"/>
                  </a:lnTo>
                  <a:lnTo>
                    <a:pt x="2324" y="4726"/>
                  </a:lnTo>
                  <a:lnTo>
                    <a:pt x="2304" y="4734"/>
                  </a:lnTo>
                  <a:lnTo>
                    <a:pt x="2282" y="4737"/>
                  </a:lnTo>
                  <a:lnTo>
                    <a:pt x="2260" y="4734"/>
                  </a:lnTo>
                  <a:lnTo>
                    <a:pt x="2239" y="4727"/>
                  </a:lnTo>
                  <a:lnTo>
                    <a:pt x="2220" y="4713"/>
                  </a:lnTo>
                  <a:lnTo>
                    <a:pt x="2219" y="4711"/>
                  </a:lnTo>
                  <a:lnTo>
                    <a:pt x="2206" y="4694"/>
                  </a:lnTo>
                  <a:lnTo>
                    <a:pt x="2197" y="4675"/>
                  </a:lnTo>
                  <a:lnTo>
                    <a:pt x="2194" y="4654"/>
                  </a:lnTo>
                  <a:lnTo>
                    <a:pt x="2196" y="4632"/>
                  </a:lnTo>
                  <a:lnTo>
                    <a:pt x="2203" y="4612"/>
                  </a:lnTo>
                  <a:lnTo>
                    <a:pt x="2204" y="4606"/>
                  </a:lnTo>
                  <a:lnTo>
                    <a:pt x="2210" y="4595"/>
                  </a:lnTo>
                  <a:lnTo>
                    <a:pt x="2219" y="4576"/>
                  </a:lnTo>
                  <a:lnTo>
                    <a:pt x="2230" y="4551"/>
                  </a:lnTo>
                  <a:lnTo>
                    <a:pt x="2242" y="4521"/>
                  </a:lnTo>
                  <a:lnTo>
                    <a:pt x="2256" y="4485"/>
                  </a:lnTo>
                  <a:lnTo>
                    <a:pt x="2271" y="4445"/>
                  </a:lnTo>
                  <a:lnTo>
                    <a:pt x="2286" y="4400"/>
                  </a:lnTo>
                  <a:lnTo>
                    <a:pt x="2302" y="4353"/>
                  </a:lnTo>
                  <a:lnTo>
                    <a:pt x="2317" y="4301"/>
                  </a:lnTo>
                  <a:lnTo>
                    <a:pt x="2331" y="4247"/>
                  </a:lnTo>
                  <a:lnTo>
                    <a:pt x="2344" y="4193"/>
                  </a:lnTo>
                  <a:lnTo>
                    <a:pt x="2356" y="4135"/>
                  </a:lnTo>
                  <a:lnTo>
                    <a:pt x="2364" y="4076"/>
                  </a:lnTo>
                  <a:lnTo>
                    <a:pt x="2370" y="4018"/>
                  </a:lnTo>
                  <a:lnTo>
                    <a:pt x="2373" y="3959"/>
                  </a:lnTo>
                  <a:lnTo>
                    <a:pt x="2371" y="3902"/>
                  </a:lnTo>
                  <a:lnTo>
                    <a:pt x="2367" y="3844"/>
                  </a:lnTo>
                  <a:lnTo>
                    <a:pt x="2357" y="3789"/>
                  </a:lnTo>
                  <a:lnTo>
                    <a:pt x="2343" y="3736"/>
                  </a:lnTo>
                  <a:lnTo>
                    <a:pt x="2322" y="3686"/>
                  </a:lnTo>
                  <a:lnTo>
                    <a:pt x="2296" y="3638"/>
                  </a:lnTo>
                  <a:lnTo>
                    <a:pt x="2077" y="3857"/>
                  </a:lnTo>
                  <a:lnTo>
                    <a:pt x="2069" y="3866"/>
                  </a:lnTo>
                  <a:lnTo>
                    <a:pt x="2059" y="3871"/>
                  </a:lnTo>
                  <a:lnTo>
                    <a:pt x="2054" y="3874"/>
                  </a:lnTo>
                  <a:lnTo>
                    <a:pt x="2044" y="3879"/>
                  </a:lnTo>
                  <a:lnTo>
                    <a:pt x="2030" y="3884"/>
                  </a:lnTo>
                  <a:lnTo>
                    <a:pt x="2011" y="3893"/>
                  </a:lnTo>
                  <a:lnTo>
                    <a:pt x="1988" y="3900"/>
                  </a:lnTo>
                  <a:lnTo>
                    <a:pt x="1961" y="3907"/>
                  </a:lnTo>
                  <a:lnTo>
                    <a:pt x="1930" y="3915"/>
                  </a:lnTo>
                  <a:lnTo>
                    <a:pt x="1894" y="3919"/>
                  </a:lnTo>
                  <a:lnTo>
                    <a:pt x="1855" y="3922"/>
                  </a:lnTo>
                  <a:lnTo>
                    <a:pt x="1812" y="3923"/>
                  </a:lnTo>
                  <a:lnTo>
                    <a:pt x="1767" y="3920"/>
                  </a:lnTo>
                  <a:lnTo>
                    <a:pt x="1717" y="3915"/>
                  </a:lnTo>
                  <a:lnTo>
                    <a:pt x="1665" y="3903"/>
                  </a:lnTo>
                  <a:lnTo>
                    <a:pt x="1610" y="3887"/>
                  </a:lnTo>
                  <a:lnTo>
                    <a:pt x="1551" y="3866"/>
                  </a:lnTo>
                  <a:lnTo>
                    <a:pt x="1491" y="3838"/>
                  </a:lnTo>
                  <a:lnTo>
                    <a:pt x="1427" y="3804"/>
                  </a:lnTo>
                  <a:lnTo>
                    <a:pt x="1361" y="3762"/>
                  </a:lnTo>
                  <a:lnTo>
                    <a:pt x="1293" y="3712"/>
                  </a:lnTo>
                  <a:lnTo>
                    <a:pt x="1224" y="3653"/>
                  </a:lnTo>
                  <a:lnTo>
                    <a:pt x="1152" y="3585"/>
                  </a:lnTo>
                  <a:lnTo>
                    <a:pt x="1084" y="3513"/>
                  </a:lnTo>
                  <a:lnTo>
                    <a:pt x="1025" y="3444"/>
                  </a:lnTo>
                  <a:lnTo>
                    <a:pt x="976" y="3376"/>
                  </a:lnTo>
                  <a:lnTo>
                    <a:pt x="934" y="3310"/>
                  </a:lnTo>
                  <a:lnTo>
                    <a:pt x="900" y="3246"/>
                  </a:lnTo>
                  <a:lnTo>
                    <a:pt x="871" y="3186"/>
                  </a:lnTo>
                  <a:lnTo>
                    <a:pt x="849" y="3128"/>
                  </a:lnTo>
                  <a:lnTo>
                    <a:pt x="833" y="3072"/>
                  </a:lnTo>
                  <a:lnTo>
                    <a:pt x="823" y="3020"/>
                  </a:lnTo>
                  <a:lnTo>
                    <a:pt x="816" y="2971"/>
                  </a:lnTo>
                  <a:lnTo>
                    <a:pt x="813" y="2925"/>
                  </a:lnTo>
                  <a:lnTo>
                    <a:pt x="815" y="2882"/>
                  </a:lnTo>
                  <a:lnTo>
                    <a:pt x="817" y="2843"/>
                  </a:lnTo>
                  <a:lnTo>
                    <a:pt x="823" y="2808"/>
                  </a:lnTo>
                  <a:lnTo>
                    <a:pt x="829" y="2777"/>
                  </a:lnTo>
                  <a:lnTo>
                    <a:pt x="836" y="2749"/>
                  </a:lnTo>
                  <a:lnTo>
                    <a:pt x="845" y="2726"/>
                  </a:lnTo>
                  <a:lnTo>
                    <a:pt x="852" y="2708"/>
                  </a:lnTo>
                  <a:lnTo>
                    <a:pt x="858" y="2693"/>
                  </a:lnTo>
                  <a:lnTo>
                    <a:pt x="864" y="2683"/>
                  </a:lnTo>
                  <a:lnTo>
                    <a:pt x="865" y="2679"/>
                  </a:lnTo>
                  <a:lnTo>
                    <a:pt x="872" y="2670"/>
                  </a:lnTo>
                  <a:lnTo>
                    <a:pt x="879" y="2661"/>
                  </a:lnTo>
                  <a:lnTo>
                    <a:pt x="1100" y="2441"/>
                  </a:lnTo>
                  <a:lnTo>
                    <a:pt x="1052" y="2415"/>
                  </a:lnTo>
                  <a:lnTo>
                    <a:pt x="1000" y="2395"/>
                  </a:lnTo>
                  <a:lnTo>
                    <a:pt x="947" y="2381"/>
                  </a:lnTo>
                  <a:lnTo>
                    <a:pt x="892" y="2371"/>
                  </a:lnTo>
                  <a:lnTo>
                    <a:pt x="836" y="2366"/>
                  </a:lnTo>
                  <a:lnTo>
                    <a:pt x="777" y="2365"/>
                  </a:lnTo>
                  <a:lnTo>
                    <a:pt x="719" y="2368"/>
                  </a:lnTo>
                  <a:lnTo>
                    <a:pt x="660" y="2373"/>
                  </a:lnTo>
                  <a:lnTo>
                    <a:pt x="601" y="2383"/>
                  </a:lnTo>
                  <a:lnTo>
                    <a:pt x="545" y="2394"/>
                  </a:lnTo>
                  <a:lnTo>
                    <a:pt x="489" y="2407"/>
                  </a:lnTo>
                  <a:lnTo>
                    <a:pt x="435" y="2421"/>
                  </a:lnTo>
                  <a:lnTo>
                    <a:pt x="385" y="2435"/>
                  </a:lnTo>
                  <a:lnTo>
                    <a:pt x="336" y="2451"/>
                  </a:lnTo>
                  <a:lnTo>
                    <a:pt x="291" y="2467"/>
                  </a:lnTo>
                  <a:lnTo>
                    <a:pt x="251" y="2481"/>
                  </a:lnTo>
                  <a:lnTo>
                    <a:pt x="216" y="2496"/>
                  </a:lnTo>
                  <a:lnTo>
                    <a:pt x="186" y="2509"/>
                  </a:lnTo>
                  <a:lnTo>
                    <a:pt x="160" y="2519"/>
                  </a:lnTo>
                  <a:lnTo>
                    <a:pt x="141" y="2528"/>
                  </a:lnTo>
                  <a:lnTo>
                    <a:pt x="130" y="2533"/>
                  </a:lnTo>
                  <a:lnTo>
                    <a:pt x="125" y="2535"/>
                  </a:lnTo>
                  <a:lnTo>
                    <a:pt x="104" y="2542"/>
                  </a:lnTo>
                  <a:lnTo>
                    <a:pt x="82" y="2545"/>
                  </a:lnTo>
                  <a:lnTo>
                    <a:pt x="62" y="2540"/>
                  </a:lnTo>
                  <a:lnTo>
                    <a:pt x="42" y="2532"/>
                  </a:lnTo>
                  <a:lnTo>
                    <a:pt x="25" y="2519"/>
                  </a:lnTo>
                  <a:lnTo>
                    <a:pt x="20" y="2513"/>
                  </a:lnTo>
                  <a:lnTo>
                    <a:pt x="16" y="2507"/>
                  </a:lnTo>
                  <a:lnTo>
                    <a:pt x="4" y="2486"/>
                  </a:lnTo>
                  <a:lnTo>
                    <a:pt x="0" y="2461"/>
                  </a:lnTo>
                  <a:lnTo>
                    <a:pt x="1" y="2438"/>
                  </a:lnTo>
                  <a:lnTo>
                    <a:pt x="10" y="2415"/>
                  </a:lnTo>
                  <a:lnTo>
                    <a:pt x="25" y="2395"/>
                  </a:lnTo>
                  <a:lnTo>
                    <a:pt x="130" y="2294"/>
                  </a:lnTo>
                  <a:lnTo>
                    <a:pt x="232" y="2201"/>
                  </a:lnTo>
                  <a:lnTo>
                    <a:pt x="333" y="2114"/>
                  </a:lnTo>
                  <a:lnTo>
                    <a:pt x="431" y="2036"/>
                  </a:lnTo>
                  <a:lnTo>
                    <a:pt x="528" y="1966"/>
                  </a:lnTo>
                  <a:lnTo>
                    <a:pt x="620" y="1902"/>
                  </a:lnTo>
                  <a:lnTo>
                    <a:pt x="711" y="1845"/>
                  </a:lnTo>
                  <a:lnTo>
                    <a:pt x="799" y="1794"/>
                  </a:lnTo>
                  <a:lnTo>
                    <a:pt x="885" y="1750"/>
                  </a:lnTo>
                  <a:lnTo>
                    <a:pt x="967" y="1711"/>
                  </a:lnTo>
                  <a:lnTo>
                    <a:pt x="1047" y="1678"/>
                  </a:lnTo>
                  <a:lnTo>
                    <a:pt x="1124" y="1649"/>
                  </a:lnTo>
                  <a:lnTo>
                    <a:pt x="1198" y="1626"/>
                  </a:lnTo>
                  <a:lnTo>
                    <a:pt x="1270" y="1606"/>
                  </a:lnTo>
                  <a:lnTo>
                    <a:pt x="1338" y="1591"/>
                  </a:lnTo>
                  <a:lnTo>
                    <a:pt x="1404" y="1580"/>
                  </a:lnTo>
                  <a:lnTo>
                    <a:pt x="1466" y="1571"/>
                  </a:lnTo>
                  <a:lnTo>
                    <a:pt x="1524" y="1567"/>
                  </a:lnTo>
                  <a:lnTo>
                    <a:pt x="1580" y="1564"/>
                  </a:lnTo>
                  <a:lnTo>
                    <a:pt x="1632" y="1564"/>
                  </a:lnTo>
                  <a:lnTo>
                    <a:pt x="1682" y="1567"/>
                  </a:lnTo>
                  <a:lnTo>
                    <a:pt x="1727" y="1571"/>
                  </a:lnTo>
                  <a:lnTo>
                    <a:pt x="1769" y="1577"/>
                  </a:lnTo>
                  <a:lnTo>
                    <a:pt x="1808" y="1583"/>
                  </a:lnTo>
                  <a:lnTo>
                    <a:pt x="1844" y="1590"/>
                  </a:lnTo>
                  <a:lnTo>
                    <a:pt x="1874" y="1598"/>
                  </a:lnTo>
                  <a:lnTo>
                    <a:pt x="1903" y="1607"/>
                  </a:lnTo>
                  <a:lnTo>
                    <a:pt x="1926" y="1614"/>
                  </a:lnTo>
                  <a:lnTo>
                    <a:pt x="2815" y="726"/>
                  </a:lnTo>
                  <a:lnTo>
                    <a:pt x="2905" y="642"/>
                  </a:lnTo>
                  <a:lnTo>
                    <a:pt x="2999" y="564"/>
                  </a:lnTo>
                  <a:lnTo>
                    <a:pt x="3094" y="494"/>
                  </a:lnTo>
                  <a:lnTo>
                    <a:pt x="3192" y="429"/>
                  </a:lnTo>
                  <a:lnTo>
                    <a:pt x="3291" y="370"/>
                  </a:lnTo>
                  <a:lnTo>
                    <a:pt x="3392" y="318"/>
                  </a:lnTo>
                  <a:lnTo>
                    <a:pt x="3493" y="269"/>
                  </a:lnTo>
                  <a:lnTo>
                    <a:pt x="3592" y="227"/>
                  </a:lnTo>
                  <a:lnTo>
                    <a:pt x="3692" y="188"/>
                  </a:lnTo>
                  <a:lnTo>
                    <a:pt x="3790" y="155"/>
                  </a:lnTo>
                  <a:lnTo>
                    <a:pt x="3887" y="126"/>
                  </a:lnTo>
                  <a:lnTo>
                    <a:pt x="3979" y="100"/>
                  </a:lnTo>
                  <a:lnTo>
                    <a:pt x="4070" y="79"/>
                  </a:lnTo>
                  <a:lnTo>
                    <a:pt x="4155" y="60"/>
                  </a:lnTo>
                  <a:lnTo>
                    <a:pt x="4235" y="46"/>
                  </a:lnTo>
                  <a:lnTo>
                    <a:pt x="4312" y="33"/>
                  </a:lnTo>
                  <a:lnTo>
                    <a:pt x="4381" y="23"/>
                  </a:lnTo>
                  <a:lnTo>
                    <a:pt x="4444" y="15"/>
                  </a:lnTo>
                  <a:lnTo>
                    <a:pt x="4501" y="10"/>
                  </a:lnTo>
                  <a:lnTo>
                    <a:pt x="4548" y="5"/>
                  </a:lnTo>
                  <a:lnTo>
                    <a:pt x="4589" y="2"/>
                  </a:lnTo>
                  <a:lnTo>
                    <a:pt x="4619" y="1"/>
                  </a:lnTo>
                  <a:lnTo>
                    <a:pt x="4641" y="0"/>
                  </a:lnTo>
                  <a:lnTo>
                    <a:pt x="46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21" name="Freeform 28"/>
            <p:cNvSpPr>
              <a:spLocks/>
            </p:cNvSpPr>
            <p:nvPr/>
          </p:nvSpPr>
          <p:spPr bwMode="auto">
            <a:xfrm>
              <a:off x="-50800" y="3267076"/>
              <a:ext cx="1114425" cy="1111250"/>
            </a:xfrm>
            <a:custGeom>
              <a:avLst/>
              <a:gdLst>
                <a:gd name="T0" fmla="*/ 558 w 1403"/>
                <a:gd name="T1" fmla="*/ 29 h 1400"/>
                <a:gd name="T2" fmla="*/ 507 w 1403"/>
                <a:gd name="T3" fmla="*/ 166 h 1400"/>
                <a:gd name="T4" fmla="*/ 451 w 1403"/>
                <a:gd name="T5" fmla="*/ 387 h 1400"/>
                <a:gd name="T6" fmla="*/ 416 w 1403"/>
                <a:gd name="T7" fmla="*/ 632 h 1400"/>
                <a:gd name="T8" fmla="*/ 404 w 1403"/>
                <a:gd name="T9" fmla="*/ 879 h 1400"/>
                <a:gd name="T10" fmla="*/ 402 w 1403"/>
                <a:gd name="T11" fmla="*/ 941 h 1400"/>
                <a:gd name="T12" fmla="*/ 405 w 1403"/>
                <a:gd name="T13" fmla="*/ 979 h 1400"/>
                <a:gd name="T14" fmla="*/ 421 w 1403"/>
                <a:gd name="T15" fmla="*/ 997 h 1400"/>
                <a:gd name="T16" fmla="*/ 564 w 1403"/>
                <a:gd name="T17" fmla="*/ 1000 h 1400"/>
                <a:gd name="T18" fmla="*/ 826 w 1403"/>
                <a:gd name="T19" fmla="*/ 979 h 1400"/>
                <a:gd name="T20" fmla="*/ 1061 w 1403"/>
                <a:gd name="T21" fmla="*/ 941 h 1400"/>
                <a:gd name="T22" fmla="*/ 1245 w 1403"/>
                <a:gd name="T23" fmla="*/ 890 h 1400"/>
                <a:gd name="T24" fmla="*/ 1403 w 1403"/>
                <a:gd name="T25" fmla="*/ 832 h 1400"/>
                <a:gd name="T26" fmla="*/ 1343 w 1403"/>
                <a:gd name="T27" fmla="*/ 938 h 1400"/>
                <a:gd name="T28" fmla="*/ 1267 w 1403"/>
                <a:gd name="T29" fmla="*/ 1033 h 1400"/>
                <a:gd name="T30" fmla="*/ 1147 w 1403"/>
                <a:gd name="T31" fmla="*/ 1139 h 1400"/>
                <a:gd name="T32" fmla="*/ 1013 w 1403"/>
                <a:gd name="T33" fmla="*/ 1226 h 1400"/>
                <a:gd name="T34" fmla="*/ 866 w 1403"/>
                <a:gd name="T35" fmla="*/ 1295 h 1400"/>
                <a:gd name="T36" fmla="*/ 712 w 1403"/>
                <a:gd name="T37" fmla="*/ 1345 h 1400"/>
                <a:gd name="T38" fmla="*/ 553 w 1403"/>
                <a:gd name="T39" fmla="*/ 1378 h 1400"/>
                <a:gd name="T40" fmla="*/ 395 w 1403"/>
                <a:gd name="T41" fmla="*/ 1397 h 1400"/>
                <a:gd name="T42" fmla="*/ 187 w 1403"/>
                <a:gd name="T43" fmla="*/ 1397 h 1400"/>
                <a:gd name="T44" fmla="*/ 114 w 1403"/>
                <a:gd name="T45" fmla="*/ 1378 h 1400"/>
                <a:gd name="T46" fmla="*/ 55 w 1403"/>
                <a:gd name="T47" fmla="*/ 1335 h 1400"/>
                <a:gd name="T48" fmla="*/ 14 w 1403"/>
                <a:gd name="T49" fmla="*/ 1270 h 1400"/>
                <a:gd name="T50" fmla="*/ 1 w 1403"/>
                <a:gd name="T51" fmla="*/ 1204 h 1400"/>
                <a:gd name="T52" fmla="*/ 0 w 1403"/>
                <a:gd name="T53" fmla="*/ 1134 h 1400"/>
                <a:gd name="T54" fmla="*/ 4 w 1403"/>
                <a:gd name="T55" fmla="*/ 1002 h 1400"/>
                <a:gd name="T56" fmla="*/ 29 w 1403"/>
                <a:gd name="T57" fmla="*/ 811 h 1400"/>
                <a:gd name="T58" fmla="*/ 78 w 1403"/>
                <a:gd name="T59" fmla="*/ 619 h 1400"/>
                <a:gd name="T60" fmla="*/ 153 w 1403"/>
                <a:gd name="T61" fmla="*/ 435 h 1400"/>
                <a:gd name="T62" fmla="*/ 233 w 1403"/>
                <a:gd name="T63" fmla="*/ 294 h 1400"/>
                <a:gd name="T64" fmla="*/ 313 w 1403"/>
                <a:gd name="T65" fmla="*/ 191 h 1400"/>
                <a:gd name="T66" fmla="*/ 405 w 1403"/>
                <a:gd name="T67" fmla="*/ 102 h 1400"/>
                <a:gd name="T68" fmla="*/ 512 w 1403"/>
                <a:gd name="T69" fmla="*/ 29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03" h="1400">
                  <a:moveTo>
                    <a:pt x="569" y="0"/>
                  </a:moveTo>
                  <a:lnTo>
                    <a:pt x="558" y="29"/>
                  </a:lnTo>
                  <a:lnTo>
                    <a:pt x="546" y="58"/>
                  </a:lnTo>
                  <a:lnTo>
                    <a:pt x="507" y="166"/>
                  </a:lnTo>
                  <a:lnTo>
                    <a:pt x="477" y="276"/>
                  </a:lnTo>
                  <a:lnTo>
                    <a:pt x="451" y="387"/>
                  </a:lnTo>
                  <a:lnTo>
                    <a:pt x="432" y="501"/>
                  </a:lnTo>
                  <a:lnTo>
                    <a:pt x="416" y="632"/>
                  </a:lnTo>
                  <a:lnTo>
                    <a:pt x="408" y="763"/>
                  </a:lnTo>
                  <a:lnTo>
                    <a:pt x="404" y="879"/>
                  </a:lnTo>
                  <a:lnTo>
                    <a:pt x="402" y="907"/>
                  </a:lnTo>
                  <a:lnTo>
                    <a:pt x="402" y="941"/>
                  </a:lnTo>
                  <a:lnTo>
                    <a:pt x="402" y="969"/>
                  </a:lnTo>
                  <a:lnTo>
                    <a:pt x="405" y="979"/>
                  </a:lnTo>
                  <a:lnTo>
                    <a:pt x="411" y="989"/>
                  </a:lnTo>
                  <a:lnTo>
                    <a:pt x="421" y="997"/>
                  </a:lnTo>
                  <a:lnTo>
                    <a:pt x="432" y="1000"/>
                  </a:lnTo>
                  <a:lnTo>
                    <a:pt x="564" y="1000"/>
                  </a:lnTo>
                  <a:lnTo>
                    <a:pt x="695" y="992"/>
                  </a:lnTo>
                  <a:lnTo>
                    <a:pt x="826" y="979"/>
                  </a:lnTo>
                  <a:lnTo>
                    <a:pt x="956" y="961"/>
                  </a:lnTo>
                  <a:lnTo>
                    <a:pt x="1061" y="941"/>
                  </a:lnTo>
                  <a:lnTo>
                    <a:pt x="1166" y="915"/>
                  </a:lnTo>
                  <a:lnTo>
                    <a:pt x="1245" y="890"/>
                  </a:lnTo>
                  <a:lnTo>
                    <a:pt x="1325" y="861"/>
                  </a:lnTo>
                  <a:lnTo>
                    <a:pt x="1403" y="832"/>
                  </a:lnTo>
                  <a:lnTo>
                    <a:pt x="1375" y="887"/>
                  </a:lnTo>
                  <a:lnTo>
                    <a:pt x="1343" y="938"/>
                  </a:lnTo>
                  <a:lnTo>
                    <a:pt x="1307" y="985"/>
                  </a:lnTo>
                  <a:lnTo>
                    <a:pt x="1267" y="1033"/>
                  </a:lnTo>
                  <a:lnTo>
                    <a:pt x="1209" y="1087"/>
                  </a:lnTo>
                  <a:lnTo>
                    <a:pt x="1147" y="1139"/>
                  </a:lnTo>
                  <a:lnTo>
                    <a:pt x="1082" y="1185"/>
                  </a:lnTo>
                  <a:lnTo>
                    <a:pt x="1013" y="1226"/>
                  </a:lnTo>
                  <a:lnTo>
                    <a:pt x="941" y="1263"/>
                  </a:lnTo>
                  <a:lnTo>
                    <a:pt x="866" y="1295"/>
                  </a:lnTo>
                  <a:lnTo>
                    <a:pt x="790" y="1322"/>
                  </a:lnTo>
                  <a:lnTo>
                    <a:pt x="712" y="1345"/>
                  </a:lnTo>
                  <a:lnTo>
                    <a:pt x="633" y="1364"/>
                  </a:lnTo>
                  <a:lnTo>
                    <a:pt x="553" y="1378"/>
                  </a:lnTo>
                  <a:lnTo>
                    <a:pt x="474" y="1390"/>
                  </a:lnTo>
                  <a:lnTo>
                    <a:pt x="395" y="1397"/>
                  </a:lnTo>
                  <a:lnTo>
                    <a:pt x="291" y="1400"/>
                  </a:lnTo>
                  <a:lnTo>
                    <a:pt x="187" y="1397"/>
                  </a:lnTo>
                  <a:lnTo>
                    <a:pt x="148" y="1391"/>
                  </a:lnTo>
                  <a:lnTo>
                    <a:pt x="114" y="1378"/>
                  </a:lnTo>
                  <a:lnTo>
                    <a:pt x="82" y="1360"/>
                  </a:lnTo>
                  <a:lnTo>
                    <a:pt x="55" y="1335"/>
                  </a:lnTo>
                  <a:lnTo>
                    <a:pt x="32" y="1305"/>
                  </a:lnTo>
                  <a:lnTo>
                    <a:pt x="14" y="1270"/>
                  </a:lnTo>
                  <a:lnTo>
                    <a:pt x="6" y="1237"/>
                  </a:lnTo>
                  <a:lnTo>
                    <a:pt x="1" y="1204"/>
                  </a:lnTo>
                  <a:lnTo>
                    <a:pt x="0" y="1168"/>
                  </a:lnTo>
                  <a:lnTo>
                    <a:pt x="0" y="1134"/>
                  </a:lnTo>
                  <a:lnTo>
                    <a:pt x="0" y="1100"/>
                  </a:lnTo>
                  <a:lnTo>
                    <a:pt x="4" y="1002"/>
                  </a:lnTo>
                  <a:lnTo>
                    <a:pt x="14" y="906"/>
                  </a:lnTo>
                  <a:lnTo>
                    <a:pt x="29" y="811"/>
                  </a:lnTo>
                  <a:lnTo>
                    <a:pt x="50" y="714"/>
                  </a:lnTo>
                  <a:lnTo>
                    <a:pt x="78" y="619"/>
                  </a:lnTo>
                  <a:lnTo>
                    <a:pt x="111" y="526"/>
                  </a:lnTo>
                  <a:lnTo>
                    <a:pt x="153" y="435"/>
                  </a:lnTo>
                  <a:lnTo>
                    <a:pt x="199" y="348"/>
                  </a:lnTo>
                  <a:lnTo>
                    <a:pt x="233" y="294"/>
                  </a:lnTo>
                  <a:lnTo>
                    <a:pt x="272" y="242"/>
                  </a:lnTo>
                  <a:lnTo>
                    <a:pt x="313" y="191"/>
                  </a:lnTo>
                  <a:lnTo>
                    <a:pt x="357" y="145"/>
                  </a:lnTo>
                  <a:lnTo>
                    <a:pt x="405" y="102"/>
                  </a:lnTo>
                  <a:lnTo>
                    <a:pt x="457" y="62"/>
                  </a:lnTo>
                  <a:lnTo>
                    <a:pt x="512" y="29"/>
                  </a:lnTo>
                  <a:lnTo>
                    <a:pt x="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spTree>
    <p:extLst>
      <p:ext uri="{BB962C8B-B14F-4D97-AF65-F5344CB8AC3E}">
        <p14:creationId xmlns:p14="http://schemas.microsoft.com/office/powerpoint/2010/main" val="3942668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23" presetClass="entr" presetSubtype="32" fill="hold" grpId="1"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strVal val="4*#ppt_w"/>
                                          </p:val>
                                        </p:tav>
                                        <p:tav tm="100000">
                                          <p:val>
                                            <p:strVal val="#ppt_w"/>
                                          </p:val>
                                        </p:tav>
                                      </p:tavLst>
                                    </p:anim>
                                    <p:anim calcmode="lin" valueType="num">
                                      <p:cBhvr>
                                        <p:cTn id="11" dur="1000" fill="hold"/>
                                        <p:tgtEl>
                                          <p:spTgt spid="4"/>
                                        </p:tgtEl>
                                        <p:attrNameLst>
                                          <p:attrName>ppt_h</p:attrName>
                                        </p:attrNameLst>
                                      </p:cBhvr>
                                      <p:tavLst>
                                        <p:tav tm="0">
                                          <p:val>
                                            <p:strVal val="4*#ppt_h"/>
                                          </p:val>
                                        </p:tav>
                                        <p:tav tm="100000">
                                          <p:val>
                                            <p:strVal val="#ppt_h"/>
                                          </p:val>
                                        </p:tav>
                                      </p:tavLst>
                                    </p:anim>
                                  </p:childTnLst>
                                </p:cTn>
                              </p:par>
                            </p:childTnLst>
                          </p:cTn>
                        </p:par>
                        <p:par>
                          <p:cTn id="12" fill="hold">
                            <p:stCondLst>
                              <p:cond delay="1000"/>
                            </p:stCondLst>
                            <p:childTnLst>
                              <p:par>
                                <p:cTn id="13" presetID="50" presetClass="entr" presetSubtype="0" decel="10000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strVal val="#ppt_w+.3"/>
                                          </p:val>
                                        </p:tav>
                                        <p:tav tm="100000">
                                          <p:val>
                                            <p:strVal val="#ppt_w"/>
                                          </p:val>
                                        </p:tav>
                                      </p:tavLst>
                                    </p:anim>
                                    <p:anim calcmode="lin" valueType="num">
                                      <p:cBhvr>
                                        <p:cTn id="16" dur="500" fill="hold"/>
                                        <p:tgtEl>
                                          <p:spTgt spid="39"/>
                                        </p:tgtEl>
                                        <p:attrNameLst>
                                          <p:attrName>ppt_h</p:attrName>
                                        </p:attrNameLst>
                                      </p:cBhvr>
                                      <p:tavLst>
                                        <p:tav tm="0">
                                          <p:val>
                                            <p:strVal val="#ppt_h"/>
                                          </p:val>
                                        </p:tav>
                                        <p:tav tm="100000">
                                          <p:val>
                                            <p:strVal val="#ppt_h"/>
                                          </p:val>
                                        </p:tav>
                                      </p:tavLst>
                                    </p:anim>
                                    <p:animEffect transition="in" filter="fade">
                                      <p:cBhvr>
                                        <p:cTn id="17" dur="500"/>
                                        <p:tgtEl>
                                          <p:spTgt spid="3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grpId="0" nodeType="withEffect">
                                  <p:stCondLst>
                                    <p:cond delay="25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par>
                                <p:cTn id="45" presetID="53" presetClass="entr" presetSubtype="16" fill="hold" nodeType="withEffect">
                                  <p:stCondLst>
                                    <p:cond delay="50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par>
                                <p:cTn id="56" presetID="53" presetClass="entr" presetSubtype="16" fill="hold" grpId="0" nodeType="withEffect">
                                  <p:stCondLst>
                                    <p:cond delay="25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Effect transition="in" filter="fade">
                                      <p:cBhvr>
                                        <p:cTn id="60" dur="500"/>
                                        <p:tgtEl>
                                          <p:spTgt spid="8"/>
                                        </p:tgtEl>
                                      </p:cBhvr>
                                    </p:animEffect>
                                  </p:childTnLst>
                                </p:cTn>
                              </p:par>
                              <p:par>
                                <p:cTn id="61" presetID="53" presetClass="entr" presetSubtype="16" fill="hold" nodeType="withEffect">
                                  <p:stCondLst>
                                    <p:cond delay="50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Effect transition="in" filter="fade">
                                      <p:cBhvr>
                                        <p:cTn id="65" dur="500"/>
                                        <p:tgtEl>
                                          <p:spTgt spid="18"/>
                                        </p:tgtEl>
                                      </p:cBhvr>
                                    </p:animEffect>
                                  </p:childTnLst>
                                </p:cTn>
                              </p:par>
                            </p:childTnLst>
                          </p:cTn>
                        </p:par>
                        <p:par>
                          <p:cTn id="66" fill="hold">
                            <p:stCondLst>
                              <p:cond delay="4500"/>
                            </p:stCondLst>
                            <p:childTnLst>
                              <p:par>
                                <p:cTn id="67" presetID="22" presetClass="entr" presetSubtype="8"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39" grpId="0"/>
      <p:bldP spid="5" grpId="0" animBg="1"/>
      <p:bldP spid="6" grpId="0" animBg="1"/>
      <p:bldP spid="7" grpId="0" animBg="1"/>
      <p:bldP spid="8" grpId="0" animBg="1"/>
      <p:bldP spid="9" grpId="0" animBg="1"/>
      <p:bldP spid="10" grpId="0" animBg="1"/>
      <p:bldP spid="11" grpId="0"/>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4" name="Rectangle 3"/>
          <p:cNvSpPr/>
          <p:nvPr/>
        </p:nvSpPr>
        <p:spPr>
          <a:xfrm>
            <a:off x="0" y="1492898"/>
            <a:ext cx="6096000" cy="389086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 name="Rectangle 4"/>
          <p:cNvSpPr/>
          <p:nvPr/>
        </p:nvSpPr>
        <p:spPr>
          <a:xfrm>
            <a:off x="6214188" y="1492898"/>
            <a:ext cx="1876131" cy="187936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2" name="Rectangle 31"/>
          <p:cNvSpPr/>
          <p:nvPr/>
        </p:nvSpPr>
        <p:spPr>
          <a:xfrm>
            <a:off x="6214188" y="3504402"/>
            <a:ext cx="1876131" cy="187936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4" name="Rectangle 33"/>
          <p:cNvSpPr/>
          <p:nvPr/>
        </p:nvSpPr>
        <p:spPr>
          <a:xfrm>
            <a:off x="8205935" y="1492898"/>
            <a:ext cx="1876131" cy="187936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5" name="Rectangle 34"/>
          <p:cNvSpPr/>
          <p:nvPr/>
        </p:nvSpPr>
        <p:spPr>
          <a:xfrm>
            <a:off x="8205935" y="3504402"/>
            <a:ext cx="1876131" cy="187936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9" name="Rectangle 38"/>
          <p:cNvSpPr/>
          <p:nvPr/>
        </p:nvSpPr>
        <p:spPr>
          <a:xfrm>
            <a:off x="10197682" y="1492898"/>
            <a:ext cx="1876131" cy="187936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0" name="Rectangle 39"/>
          <p:cNvSpPr/>
          <p:nvPr/>
        </p:nvSpPr>
        <p:spPr>
          <a:xfrm>
            <a:off x="10197682" y="3504402"/>
            <a:ext cx="1876131" cy="187936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5" name="文本框 14"/>
          <p:cNvSpPr txBox="1"/>
          <p:nvPr/>
        </p:nvSpPr>
        <p:spPr>
          <a:xfrm>
            <a:off x="460396" y="3489908"/>
            <a:ext cx="5267304" cy="1061829"/>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endParaRPr kumimoji="0" lang="zh-CN" altLang="en-US" sz="1400" b="0" i="0" u="none" strike="noStrike" kern="0" cap="none" spc="0" normalizeH="0" baseline="0" noProof="0" dirty="0">
              <a:ln>
                <a:noFill/>
              </a:ln>
              <a:solidFill>
                <a:schemeClr val="bg1"/>
              </a:solidFill>
              <a:effectLst/>
              <a:uLnTx/>
              <a:uFillTx/>
              <a:latin typeface="Agency FB" panose="020B0503020202020204" pitchFamily="34" charset="0"/>
            </a:endParaRPr>
          </a:p>
        </p:txBody>
      </p:sp>
      <p:sp>
        <p:nvSpPr>
          <p:cNvPr id="16" name="文本框 15"/>
          <p:cNvSpPr txBox="1"/>
          <p:nvPr/>
        </p:nvSpPr>
        <p:spPr>
          <a:xfrm>
            <a:off x="460395" y="2643017"/>
            <a:ext cx="1378904"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F2BB61"/>
                </a:solidFill>
                <a:effectLst/>
                <a:uLnTx/>
                <a:uFillTx/>
                <a:latin typeface="Agency FB" panose="020B0503020202020204" pitchFamily="34" charset="0"/>
              </a:rPr>
              <a:t>“INTORODUCTION</a:t>
            </a:r>
            <a:endParaRPr kumimoji="0" lang="zh-CN" altLang="en-US" sz="1600" b="1" i="0" u="none" strike="noStrike" kern="0" cap="none" spc="0" normalizeH="0" baseline="0" noProof="0" dirty="0">
              <a:ln>
                <a:noFill/>
              </a:ln>
              <a:solidFill>
                <a:srgbClr val="F2BB61"/>
              </a:solidFill>
              <a:effectLst/>
              <a:uLnTx/>
              <a:uFillTx/>
              <a:latin typeface="Agency FB" panose="020B0503020202020204" pitchFamily="34" charset="0"/>
            </a:endParaRPr>
          </a:p>
        </p:txBody>
      </p:sp>
      <p:sp>
        <p:nvSpPr>
          <p:cNvPr id="17" name="文本框 16"/>
          <p:cNvSpPr txBox="1"/>
          <p:nvPr/>
        </p:nvSpPr>
        <p:spPr>
          <a:xfrm>
            <a:off x="460395" y="2893199"/>
            <a:ext cx="2868093"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solidFill>
                <a:effectLst>
                  <a:outerShdw blurRad="12700" dist="25400" dir="2700000" algn="tl">
                    <a:srgbClr val="000000">
                      <a:alpha val="43137"/>
                    </a:srgbClr>
                  </a:outerShdw>
                </a:effectLst>
                <a:uLnTx/>
                <a:uFillTx/>
                <a:latin typeface="Agency FB" panose="020B0503020202020204" pitchFamily="34" charset="0"/>
              </a:rPr>
              <a:t>ABOUT MAZE DESIGN “</a:t>
            </a:r>
            <a:endParaRPr kumimoji="0" lang="zh-CN" altLang="en-US" sz="2800" b="1" i="0" u="none" strike="noStrike" kern="0" cap="none" spc="0" normalizeH="0" baseline="0" noProof="0" dirty="0">
              <a:ln>
                <a:noFill/>
              </a:ln>
              <a:solidFill>
                <a:schemeClr val="bg1"/>
              </a:solidFill>
              <a:effectLst>
                <a:outerShdw blurRad="12700" dist="25400" dir="2700000" algn="tl">
                  <a:srgbClr val="000000">
                    <a:alpha val="43137"/>
                  </a:srgbClr>
                </a:outerShdw>
              </a:effectLst>
              <a:uLnTx/>
              <a:uFillTx/>
              <a:latin typeface="Agency FB" panose="020B0503020202020204" pitchFamily="34" charset="0"/>
            </a:endParaRPr>
          </a:p>
        </p:txBody>
      </p:sp>
      <p:cxnSp>
        <p:nvCxnSpPr>
          <p:cNvPr id="18" name="直接连接符 17"/>
          <p:cNvCxnSpPr/>
          <p:nvPr/>
        </p:nvCxnSpPr>
        <p:spPr>
          <a:xfrm>
            <a:off x="584134" y="3416419"/>
            <a:ext cx="754757" cy="0"/>
          </a:xfrm>
          <a:prstGeom prst="line">
            <a:avLst/>
          </a:prstGeom>
          <a:ln w="19050">
            <a:solidFill>
              <a:srgbClr val="F2BB61"/>
            </a:solidFill>
          </a:ln>
        </p:spPr>
        <p:style>
          <a:lnRef idx="1">
            <a:schemeClr val="accent1"/>
          </a:lnRef>
          <a:fillRef idx="0">
            <a:schemeClr val="accent1"/>
          </a:fillRef>
          <a:effectRef idx="0">
            <a:schemeClr val="accent1"/>
          </a:effectRef>
          <a:fontRef idx="minor">
            <a:schemeClr val="tx1"/>
          </a:fontRef>
        </p:style>
      </p:cxnSp>
      <p:sp>
        <p:nvSpPr>
          <p:cNvPr id="19" name="Freeform 676"/>
          <p:cNvSpPr>
            <a:spLocks noChangeAspect="1"/>
          </p:cNvSpPr>
          <p:nvPr/>
        </p:nvSpPr>
        <p:spPr bwMode="auto">
          <a:xfrm>
            <a:off x="8846458" y="4203384"/>
            <a:ext cx="602342" cy="485554"/>
          </a:xfrm>
          <a:custGeom>
            <a:avLst/>
            <a:gdLst>
              <a:gd name="T0" fmla="*/ 64 w 64"/>
              <a:gd name="T1" fmla="*/ 6 h 52"/>
              <a:gd name="T2" fmla="*/ 56 w 64"/>
              <a:gd name="T3" fmla="*/ 8 h 52"/>
              <a:gd name="T4" fmla="*/ 62 w 64"/>
              <a:gd name="T5" fmla="*/ 1 h 52"/>
              <a:gd name="T6" fmla="*/ 54 w 64"/>
              <a:gd name="T7" fmla="*/ 4 h 52"/>
              <a:gd name="T8" fmla="*/ 44 w 64"/>
              <a:gd name="T9" fmla="*/ 0 h 52"/>
              <a:gd name="T10" fmla="*/ 31 w 64"/>
              <a:gd name="T11" fmla="*/ 13 h 52"/>
              <a:gd name="T12" fmla="*/ 32 w 64"/>
              <a:gd name="T13" fmla="*/ 16 h 52"/>
              <a:gd name="T14" fmla="*/ 4 w 64"/>
              <a:gd name="T15" fmla="*/ 2 h 52"/>
              <a:gd name="T16" fmla="*/ 3 w 64"/>
              <a:gd name="T17" fmla="*/ 9 h 52"/>
              <a:gd name="T18" fmla="*/ 9 w 64"/>
              <a:gd name="T19" fmla="*/ 20 h 52"/>
              <a:gd name="T20" fmla="*/ 3 w 64"/>
              <a:gd name="T21" fmla="*/ 18 h 52"/>
              <a:gd name="T22" fmla="*/ 3 w 64"/>
              <a:gd name="T23" fmla="*/ 18 h 52"/>
              <a:gd name="T24" fmla="*/ 13 w 64"/>
              <a:gd name="T25" fmla="*/ 31 h 52"/>
              <a:gd name="T26" fmla="*/ 10 w 64"/>
              <a:gd name="T27" fmla="*/ 32 h 52"/>
              <a:gd name="T28" fmla="*/ 7 w 64"/>
              <a:gd name="T29" fmla="*/ 32 h 52"/>
              <a:gd name="T30" fmla="*/ 19 w 64"/>
              <a:gd name="T31" fmla="*/ 41 h 52"/>
              <a:gd name="T32" fmla="*/ 3 w 64"/>
              <a:gd name="T33" fmla="*/ 46 h 52"/>
              <a:gd name="T34" fmla="*/ 0 w 64"/>
              <a:gd name="T35" fmla="*/ 46 h 52"/>
              <a:gd name="T36" fmla="*/ 20 w 64"/>
              <a:gd name="T37" fmla="*/ 52 h 52"/>
              <a:gd name="T38" fmla="*/ 57 w 64"/>
              <a:gd name="T39" fmla="*/ 15 h 52"/>
              <a:gd name="T40" fmla="*/ 57 w 64"/>
              <a:gd name="T41" fmla="*/ 13 h 52"/>
              <a:gd name="T42" fmla="*/ 64 w 64"/>
              <a:gd name="T4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52">
                <a:moveTo>
                  <a:pt x="64" y="6"/>
                </a:moveTo>
                <a:cubicBezTo>
                  <a:pt x="62" y="7"/>
                  <a:pt x="59" y="8"/>
                  <a:pt x="56" y="8"/>
                </a:cubicBezTo>
                <a:cubicBezTo>
                  <a:pt x="59" y="7"/>
                  <a:pt x="61" y="4"/>
                  <a:pt x="62" y="1"/>
                </a:cubicBezTo>
                <a:cubicBezTo>
                  <a:pt x="60" y="2"/>
                  <a:pt x="57" y="4"/>
                  <a:pt x="54" y="4"/>
                </a:cubicBezTo>
                <a:cubicBezTo>
                  <a:pt x="51" y="2"/>
                  <a:pt x="48" y="0"/>
                  <a:pt x="44" y="0"/>
                </a:cubicBezTo>
                <a:cubicBezTo>
                  <a:pt x="37" y="0"/>
                  <a:pt x="31" y="6"/>
                  <a:pt x="31" y="13"/>
                </a:cubicBezTo>
                <a:cubicBezTo>
                  <a:pt x="31" y="14"/>
                  <a:pt x="31" y="15"/>
                  <a:pt x="32" y="16"/>
                </a:cubicBezTo>
                <a:cubicBezTo>
                  <a:pt x="21" y="16"/>
                  <a:pt x="11" y="10"/>
                  <a:pt x="4" y="2"/>
                </a:cubicBezTo>
                <a:cubicBezTo>
                  <a:pt x="3" y="4"/>
                  <a:pt x="3" y="7"/>
                  <a:pt x="3" y="9"/>
                </a:cubicBezTo>
                <a:cubicBezTo>
                  <a:pt x="3" y="14"/>
                  <a:pt x="5" y="18"/>
                  <a:pt x="9" y="20"/>
                </a:cubicBezTo>
                <a:cubicBezTo>
                  <a:pt x="6" y="20"/>
                  <a:pt x="4" y="19"/>
                  <a:pt x="3" y="18"/>
                </a:cubicBezTo>
                <a:cubicBezTo>
                  <a:pt x="3" y="18"/>
                  <a:pt x="3" y="18"/>
                  <a:pt x="3" y="18"/>
                </a:cubicBezTo>
                <a:cubicBezTo>
                  <a:pt x="3" y="25"/>
                  <a:pt x="7" y="30"/>
                  <a:pt x="13" y="31"/>
                </a:cubicBezTo>
                <a:cubicBezTo>
                  <a:pt x="12" y="32"/>
                  <a:pt x="11" y="32"/>
                  <a:pt x="10" y="32"/>
                </a:cubicBezTo>
                <a:cubicBezTo>
                  <a:pt x="9" y="32"/>
                  <a:pt x="8" y="32"/>
                  <a:pt x="7" y="32"/>
                </a:cubicBezTo>
                <a:cubicBezTo>
                  <a:pt x="9" y="37"/>
                  <a:pt x="14" y="41"/>
                  <a:pt x="19" y="41"/>
                </a:cubicBezTo>
                <a:cubicBezTo>
                  <a:pt x="15" y="44"/>
                  <a:pt x="9" y="46"/>
                  <a:pt x="3" y="46"/>
                </a:cubicBezTo>
                <a:cubicBezTo>
                  <a:pt x="2" y="46"/>
                  <a:pt x="1" y="46"/>
                  <a:pt x="0" y="46"/>
                </a:cubicBezTo>
                <a:cubicBezTo>
                  <a:pt x="6" y="50"/>
                  <a:pt x="13" y="52"/>
                  <a:pt x="20" y="52"/>
                </a:cubicBezTo>
                <a:cubicBezTo>
                  <a:pt x="44" y="52"/>
                  <a:pt x="57" y="32"/>
                  <a:pt x="57" y="15"/>
                </a:cubicBezTo>
                <a:cubicBezTo>
                  <a:pt x="57" y="14"/>
                  <a:pt x="57" y="14"/>
                  <a:pt x="57" y="13"/>
                </a:cubicBezTo>
                <a:cubicBezTo>
                  <a:pt x="60" y="11"/>
                  <a:pt x="62" y="9"/>
                  <a:pt x="64" y="6"/>
                </a:cubicBezTo>
                <a:close/>
              </a:path>
            </a:pathLst>
          </a:custGeom>
          <a:solidFill>
            <a:srgbClr val="F2BB61"/>
          </a:solidFill>
          <a:ln>
            <a:noFill/>
          </a:ln>
        </p:spPr>
        <p:txBody>
          <a:bodyPr vert="horz" wrap="square" lIns="110624" tIns="55312" rIns="110624" bIns="5531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nvGrpSpPr>
          <p:cNvPr id="20" name="Group 255"/>
          <p:cNvGrpSpPr>
            <a:grpSpLocks noChangeAspect="1"/>
          </p:cNvGrpSpPr>
          <p:nvPr/>
        </p:nvGrpSpPr>
        <p:grpSpPr>
          <a:xfrm>
            <a:off x="10871982" y="2168925"/>
            <a:ext cx="527530" cy="527307"/>
            <a:chOff x="-200025" y="768351"/>
            <a:chExt cx="3762375" cy="3760788"/>
          </a:xfrm>
          <a:solidFill>
            <a:srgbClr val="F2BB61"/>
          </a:solidFill>
        </p:grpSpPr>
        <p:sp>
          <p:nvSpPr>
            <p:cNvPr id="21" name="Freeform 27"/>
            <p:cNvSpPr>
              <a:spLocks noEditPoints="1"/>
            </p:cNvSpPr>
            <p:nvPr/>
          </p:nvSpPr>
          <p:spPr bwMode="auto">
            <a:xfrm>
              <a:off x="-200025" y="768351"/>
              <a:ext cx="3762375" cy="3760788"/>
            </a:xfrm>
            <a:custGeom>
              <a:avLst/>
              <a:gdLst>
                <a:gd name="T0" fmla="*/ 3068 w 4740"/>
                <a:gd name="T1" fmla="*/ 1025 h 4737"/>
                <a:gd name="T2" fmla="*/ 2844 w 4740"/>
                <a:gd name="T3" fmla="*/ 1224 h 4737"/>
                <a:gd name="T4" fmla="*/ 2777 w 4740"/>
                <a:gd name="T5" fmla="*/ 1503 h 4737"/>
                <a:gd name="T6" fmla="*/ 2877 w 4740"/>
                <a:gd name="T7" fmla="*/ 1774 h 4737"/>
                <a:gd name="T8" fmla="*/ 3123 w 4740"/>
                <a:gd name="T9" fmla="*/ 1943 h 4737"/>
                <a:gd name="T10" fmla="*/ 3408 w 4740"/>
                <a:gd name="T11" fmla="*/ 1943 h 4737"/>
                <a:gd name="T12" fmla="*/ 3653 w 4740"/>
                <a:gd name="T13" fmla="*/ 1774 h 4737"/>
                <a:gd name="T14" fmla="*/ 3754 w 4740"/>
                <a:gd name="T15" fmla="*/ 1503 h 4737"/>
                <a:gd name="T16" fmla="*/ 3686 w 4740"/>
                <a:gd name="T17" fmla="*/ 1224 h 4737"/>
                <a:gd name="T18" fmla="*/ 3463 w 4740"/>
                <a:gd name="T19" fmla="*/ 1025 h 4737"/>
                <a:gd name="T20" fmla="*/ 4675 w 4740"/>
                <a:gd name="T21" fmla="*/ 2 h 4737"/>
                <a:gd name="T22" fmla="*/ 4740 w 4740"/>
                <a:gd name="T23" fmla="*/ 89 h 4737"/>
                <a:gd name="T24" fmla="*/ 4731 w 4740"/>
                <a:gd name="T25" fmla="*/ 240 h 4737"/>
                <a:gd name="T26" fmla="*/ 4679 w 4740"/>
                <a:gd name="T27" fmla="*/ 584 h 4737"/>
                <a:gd name="T28" fmla="*/ 4551 w 4740"/>
                <a:gd name="T29" fmla="*/ 1047 h 4737"/>
                <a:gd name="T30" fmla="*/ 4310 w 4740"/>
                <a:gd name="T31" fmla="*/ 1547 h 4737"/>
                <a:gd name="T32" fmla="*/ 3124 w 4740"/>
                <a:gd name="T33" fmla="*/ 2811 h 4737"/>
                <a:gd name="T34" fmla="*/ 3163 w 4740"/>
                <a:gd name="T35" fmla="*/ 2968 h 4737"/>
                <a:gd name="T36" fmla="*/ 3173 w 4740"/>
                <a:gd name="T37" fmla="*/ 3212 h 4737"/>
                <a:gd name="T38" fmla="*/ 3114 w 4740"/>
                <a:gd name="T39" fmla="*/ 3537 h 4737"/>
                <a:gd name="T40" fmla="*/ 2945 w 4740"/>
                <a:gd name="T41" fmla="*/ 3935 h 4737"/>
                <a:gd name="T42" fmla="*/ 2627 w 4740"/>
                <a:gd name="T43" fmla="*/ 4399 h 4737"/>
                <a:gd name="T44" fmla="*/ 2324 w 4740"/>
                <a:gd name="T45" fmla="*/ 4726 h 4737"/>
                <a:gd name="T46" fmla="*/ 2220 w 4740"/>
                <a:gd name="T47" fmla="*/ 4713 h 4737"/>
                <a:gd name="T48" fmla="*/ 2196 w 4740"/>
                <a:gd name="T49" fmla="*/ 4632 h 4737"/>
                <a:gd name="T50" fmla="*/ 2230 w 4740"/>
                <a:gd name="T51" fmla="*/ 4551 h 4737"/>
                <a:gd name="T52" fmla="*/ 2302 w 4740"/>
                <a:gd name="T53" fmla="*/ 4353 h 4737"/>
                <a:gd name="T54" fmla="*/ 2364 w 4740"/>
                <a:gd name="T55" fmla="*/ 4076 h 4737"/>
                <a:gd name="T56" fmla="*/ 2357 w 4740"/>
                <a:gd name="T57" fmla="*/ 3789 h 4737"/>
                <a:gd name="T58" fmla="*/ 2069 w 4740"/>
                <a:gd name="T59" fmla="*/ 3866 h 4737"/>
                <a:gd name="T60" fmla="*/ 2011 w 4740"/>
                <a:gd name="T61" fmla="*/ 3893 h 4737"/>
                <a:gd name="T62" fmla="*/ 1855 w 4740"/>
                <a:gd name="T63" fmla="*/ 3922 h 4737"/>
                <a:gd name="T64" fmla="*/ 1610 w 4740"/>
                <a:gd name="T65" fmla="*/ 3887 h 4737"/>
                <a:gd name="T66" fmla="*/ 1293 w 4740"/>
                <a:gd name="T67" fmla="*/ 3712 h 4737"/>
                <a:gd name="T68" fmla="*/ 976 w 4740"/>
                <a:gd name="T69" fmla="*/ 3376 h 4737"/>
                <a:gd name="T70" fmla="*/ 833 w 4740"/>
                <a:gd name="T71" fmla="*/ 3072 h 4737"/>
                <a:gd name="T72" fmla="*/ 817 w 4740"/>
                <a:gd name="T73" fmla="*/ 2843 h 4737"/>
                <a:gd name="T74" fmla="*/ 852 w 4740"/>
                <a:gd name="T75" fmla="*/ 2708 h 4737"/>
                <a:gd name="T76" fmla="*/ 879 w 4740"/>
                <a:gd name="T77" fmla="*/ 2661 h 4737"/>
                <a:gd name="T78" fmla="*/ 892 w 4740"/>
                <a:gd name="T79" fmla="*/ 2371 h 4737"/>
                <a:gd name="T80" fmla="*/ 601 w 4740"/>
                <a:gd name="T81" fmla="*/ 2383 h 4737"/>
                <a:gd name="T82" fmla="*/ 336 w 4740"/>
                <a:gd name="T83" fmla="*/ 2451 h 4737"/>
                <a:gd name="T84" fmla="*/ 160 w 4740"/>
                <a:gd name="T85" fmla="*/ 2519 h 4737"/>
                <a:gd name="T86" fmla="*/ 82 w 4740"/>
                <a:gd name="T87" fmla="*/ 2545 h 4737"/>
                <a:gd name="T88" fmla="*/ 16 w 4740"/>
                <a:gd name="T89" fmla="*/ 2507 h 4737"/>
                <a:gd name="T90" fmla="*/ 25 w 4740"/>
                <a:gd name="T91" fmla="*/ 2395 h 4737"/>
                <a:gd name="T92" fmla="*/ 528 w 4740"/>
                <a:gd name="T93" fmla="*/ 1966 h 4737"/>
                <a:gd name="T94" fmla="*/ 967 w 4740"/>
                <a:gd name="T95" fmla="*/ 1711 h 4737"/>
                <a:gd name="T96" fmla="*/ 1338 w 4740"/>
                <a:gd name="T97" fmla="*/ 1591 h 4737"/>
                <a:gd name="T98" fmla="*/ 1632 w 4740"/>
                <a:gd name="T99" fmla="*/ 1564 h 4737"/>
                <a:gd name="T100" fmla="*/ 1844 w 4740"/>
                <a:gd name="T101" fmla="*/ 1590 h 4737"/>
                <a:gd name="T102" fmla="*/ 2905 w 4740"/>
                <a:gd name="T103" fmla="*/ 642 h 4737"/>
                <a:gd name="T104" fmla="*/ 3392 w 4740"/>
                <a:gd name="T105" fmla="*/ 318 h 4737"/>
                <a:gd name="T106" fmla="*/ 3887 w 4740"/>
                <a:gd name="T107" fmla="*/ 126 h 4737"/>
                <a:gd name="T108" fmla="*/ 4312 w 4740"/>
                <a:gd name="T109" fmla="*/ 33 h 4737"/>
                <a:gd name="T110" fmla="*/ 4589 w 4740"/>
                <a:gd name="T111" fmla="*/ 2 h 4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40" h="4737">
                  <a:moveTo>
                    <a:pt x="3294" y="985"/>
                  </a:moveTo>
                  <a:lnTo>
                    <a:pt x="3236" y="985"/>
                  </a:lnTo>
                  <a:lnTo>
                    <a:pt x="3179" y="992"/>
                  </a:lnTo>
                  <a:lnTo>
                    <a:pt x="3123" y="1005"/>
                  </a:lnTo>
                  <a:lnTo>
                    <a:pt x="3068" y="1025"/>
                  </a:lnTo>
                  <a:lnTo>
                    <a:pt x="3014" y="1053"/>
                  </a:lnTo>
                  <a:lnTo>
                    <a:pt x="2965" y="1087"/>
                  </a:lnTo>
                  <a:lnTo>
                    <a:pt x="2919" y="1127"/>
                  </a:lnTo>
                  <a:lnTo>
                    <a:pt x="2877" y="1174"/>
                  </a:lnTo>
                  <a:lnTo>
                    <a:pt x="2844" y="1224"/>
                  </a:lnTo>
                  <a:lnTo>
                    <a:pt x="2817" y="1276"/>
                  </a:lnTo>
                  <a:lnTo>
                    <a:pt x="2797" y="1331"/>
                  </a:lnTo>
                  <a:lnTo>
                    <a:pt x="2782" y="1388"/>
                  </a:lnTo>
                  <a:lnTo>
                    <a:pt x="2777" y="1444"/>
                  </a:lnTo>
                  <a:lnTo>
                    <a:pt x="2777" y="1503"/>
                  </a:lnTo>
                  <a:lnTo>
                    <a:pt x="2782" y="1561"/>
                  </a:lnTo>
                  <a:lnTo>
                    <a:pt x="2797" y="1617"/>
                  </a:lnTo>
                  <a:lnTo>
                    <a:pt x="2817" y="1672"/>
                  </a:lnTo>
                  <a:lnTo>
                    <a:pt x="2844" y="1724"/>
                  </a:lnTo>
                  <a:lnTo>
                    <a:pt x="2877" y="1774"/>
                  </a:lnTo>
                  <a:lnTo>
                    <a:pt x="2919" y="1820"/>
                  </a:lnTo>
                  <a:lnTo>
                    <a:pt x="2965" y="1861"/>
                  </a:lnTo>
                  <a:lnTo>
                    <a:pt x="3014" y="1895"/>
                  </a:lnTo>
                  <a:lnTo>
                    <a:pt x="3068" y="1923"/>
                  </a:lnTo>
                  <a:lnTo>
                    <a:pt x="3123" y="1943"/>
                  </a:lnTo>
                  <a:lnTo>
                    <a:pt x="3179" y="1956"/>
                  </a:lnTo>
                  <a:lnTo>
                    <a:pt x="3236" y="1963"/>
                  </a:lnTo>
                  <a:lnTo>
                    <a:pt x="3294" y="1963"/>
                  </a:lnTo>
                  <a:lnTo>
                    <a:pt x="3352" y="1956"/>
                  </a:lnTo>
                  <a:lnTo>
                    <a:pt x="3408" y="1943"/>
                  </a:lnTo>
                  <a:lnTo>
                    <a:pt x="3463" y="1923"/>
                  </a:lnTo>
                  <a:lnTo>
                    <a:pt x="3516" y="1895"/>
                  </a:lnTo>
                  <a:lnTo>
                    <a:pt x="3565" y="1861"/>
                  </a:lnTo>
                  <a:lnTo>
                    <a:pt x="3611" y="1820"/>
                  </a:lnTo>
                  <a:lnTo>
                    <a:pt x="3653" y="1774"/>
                  </a:lnTo>
                  <a:lnTo>
                    <a:pt x="3686" y="1724"/>
                  </a:lnTo>
                  <a:lnTo>
                    <a:pt x="3714" y="1672"/>
                  </a:lnTo>
                  <a:lnTo>
                    <a:pt x="3734" y="1617"/>
                  </a:lnTo>
                  <a:lnTo>
                    <a:pt x="3748" y="1560"/>
                  </a:lnTo>
                  <a:lnTo>
                    <a:pt x="3754" y="1503"/>
                  </a:lnTo>
                  <a:lnTo>
                    <a:pt x="3754" y="1444"/>
                  </a:lnTo>
                  <a:lnTo>
                    <a:pt x="3748" y="1388"/>
                  </a:lnTo>
                  <a:lnTo>
                    <a:pt x="3734" y="1331"/>
                  </a:lnTo>
                  <a:lnTo>
                    <a:pt x="3714" y="1276"/>
                  </a:lnTo>
                  <a:lnTo>
                    <a:pt x="3686" y="1224"/>
                  </a:lnTo>
                  <a:lnTo>
                    <a:pt x="3653" y="1174"/>
                  </a:lnTo>
                  <a:lnTo>
                    <a:pt x="3611" y="1127"/>
                  </a:lnTo>
                  <a:lnTo>
                    <a:pt x="3565" y="1087"/>
                  </a:lnTo>
                  <a:lnTo>
                    <a:pt x="3516" y="1053"/>
                  </a:lnTo>
                  <a:lnTo>
                    <a:pt x="3463" y="1025"/>
                  </a:lnTo>
                  <a:lnTo>
                    <a:pt x="3408" y="1005"/>
                  </a:lnTo>
                  <a:lnTo>
                    <a:pt x="3352" y="992"/>
                  </a:lnTo>
                  <a:lnTo>
                    <a:pt x="3294" y="985"/>
                  </a:lnTo>
                  <a:close/>
                  <a:moveTo>
                    <a:pt x="4652" y="0"/>
                  </a:moveTo>
                  <a:lnTo>
                    <a:pt x="4675" y="2"/>
                  </a:lnTo>
                  <a:lnTo>
                    <a:pt x="4697" y="11"/>
                  </a:lnTo>
                  <a:lnTo>
                    <a:pt x="4715" y="25"/>
                  </a:lnTo>
                  <a:lnTo>
                    <a:pt x="4728" y="44"/>
                  </a:lnTo>
                  <a:lnTo>
                    <a:pt x="4737" y="64"/>
                  </a:lnTo>
                  <a:lnTo>
                    <a:pt x="4740" y="89"/>
                  </a:lnTo>
                  <a:lnTo>
                    <a:pt x="4740" y="99"/>
                  </a:lnTo>
                  <a:lnTo>
                    <a:pt x="4740" y="121"/>
                  </a:lnTo>
                  <a:lnTo>
                    <a:pt x="4737" y="151"/>
                  </a:lnTo>
                  <a:lnTo>
                    <a:pt x="4736" y="191"/>
                  </a:lnTo>
                  <a:lnTo>
                    <a:pt x="4731" y="240"/>
                  </a:lnTo>
                  <a:lnTo>
                    <a:pt x="4726" y="296"/>
                  </a:lnTo>
                  <a:lnTo>
                    <a:pt x="4717" y="358"/>
                  </a:lnTo>
                  <a:lnTo>
                    <a:pt x="4707" y="429"/>
                  </a:lnTo>
                  <a:lnTo>
                    <a:pt x="4695" y="504"/>
                  </a:lnTo>
                  <a:lnTo>
                    <a:pt x="4679" y="584"/>
                  </a:lnTo>
                  <a:lnTo>
                    <a:pt x="4661" y="671"/>
                  </a:lnTo>
                  <a:lnTo>
                    <a:pt x="4639" y="760"/>
                  </a:lnTo>
                  <a:lnTo>
                    <a:pt x="4615" y="852"/>
                  </a:lnTo>
                  <a:lnTo>
                    <a:pt x="4584" y="949"/>
                  </a:lnTo>
                  <a:lnTo>
                    <a:pt x="4551" y="1047"/>
                  </a:lnTo>
                  <a:lnTo>
                    <a:pt x="4514" y="1146"/>
                  </a:lnTo>
                  <a:lnTo>
                    <a:pt x="4470" y="1247"/>
                  </a:lnTo>
                  <a:lnTo>
                    <a:pt x="4423" y="1346"/>
                  </a:lnTo>
                  <a:lnTo>
                    <a:pt x="4370" y="1447"/>
                  </a:lnTo>
                  <a:lnTo>
                    <a:pt x="4310" y="1547"/>
                  </a:lnTo>
                  <a:lnTo>
                    <a:pt x="4246" y="1645"/>
                  </a:lnTo>
                  <a:lnTo>
                    <a:pt x="4175" y="1741"/>
                  </a:lnTo>
                  <a:lnTo>
                    <a:pt x="4097" y="1833"/>
                  </a:lnTo>
                  <a:lnTo>
                    <a:pt x="4013" y="1923"/>
                  </a:lnTo>
                  <a:lnTo>
                    <a:pt x="3124" y="2811"/>
                  </a:lnTo>
                  <a:lnTo>
                    <a:pt x="3133" y="2834"/>
                  </a:lnTo>
                  <a:lnTo>
                    <a:pt x="3140" y="2863"/>
                  </a:lnTo>
                  <a:lnTo>
                    <a:pt x="3148" y="2893"/>
                  </a:lnTo>
                  <a:lnTo>
                    <a:pt x="3156" y="2929"/>
                  </a:lnTo>
                  <a:lnTo>
                    <a:pt x="3163" y="2968"/>
                  </a:lnTo>
                  <a:lnTo>
                    <a:pt x="3169" y="3010"/>
                  </a:lnTo>
                  <a:lnTo>
                    <a:pt x="3172" y="3055"/>
                  </a:lnTo>
                  <a:lnTo>
                    <a:pt x="3174" y="3104"/>
                  </a:lnTo>
                  <a:lnTo>
                    <a:pt x="3174" y="3157"/>
                  </a:lnTo>
                  <a:lnTo>
                    <a:pt x="3173" y="3212"/>
                  </a:lnTo>
                  <a:lnTo>
                    <a:pt x="3167" y="3271"/>
                  </a:lnTo>
                  <a:lnTo>
                    <a:pt x="3160" y="3333"/>
                  </a:lnTo>
                  <a:lnTo>
                    <a:pt x="3148" y="3398"/>
                  </a:lnTo>
                  <a:lnTo>
                    <a:pt x="3133" y="3465"/>
                  </a:lnTo>
                  <a:lnTo>
                    <a:pt x="3114" y="3537"/>
                  </a:lnTo>
                  <a:lnTo>
                    <a:pt x="3089" y="3611"/>
                  </a:lnTo>
                  <a:lnTo>
                    <a:pt x="3062" y="3687"/>
                  </a:lnTo>
                  <a:lnTo>
                    <a:pt x="3029" y="3768"/>
                  </a:lnTo>
                  <a:lnTo>
                    <a:pt x="2990" y="3850"/>
                  </a:lnTo>
                  <a:lnTo>
                    <a:pt x="2945" y="3935"/>
                  </a:lnTo>
                  <a:lnTo>
                    <a:pt x="2895" y="4023"/>
                  </a:lnTo>
                  <a:lnTo>
                    <a:pt x="2839" y="4113"/>
                  </a:lnTo>
                  <a:lnTo>
                    <a:pt x="2775" y="4206"/>
                  </a:lnTo>
                  <a:lnTo>
                    <a:pt x="2704" y="4301"/>
                  </a:lnTo>
                  <a:lnTo>
                    <a:pt x="2627" y="4399"/>
                  </a:lnTo>
                  <a:lnTo>
                    <a:pt x="2542" y="4499"/>
                  </a:lnTo>
                  <a:lnTo>
                    <a:pt x="2449" y="4602"/>
                  </a:lnTo>
                  <a:lnTo>
                    <a:pt x="2347" y="4707"/>
                  </a:lnTo>
                  <a:lnTo>
                    <a:pt x="2343" y="4711"/>
                  </a:lnTo>
                  <a:lnTo>
                    <a:pt x="2324" y="4726"/>
                  </a:lnTo>
                  <a:lnTo>
                    <a:pt x="2304" y="4734"/>
                  </a:lnTo>
                  <a:lnTo>
                    <a:pt x="2282" y="4737"/>
                  </a:lnTo>
                  <a:lnTo>
                    <a:pt x="2260" y="4734"/>
                  </a:lnTo>
                  <a:lnTo>
                    <a:pt x="2239" y="4727"/>
                  </a:lnTo>
                  <a:lnTo>
                    <a:pt x="2220" y="4713"/>
                  </a:lnTo>
                  <a:lnTo>
                    <a:pt x="2219" y="4711"/>
                  </a:lnTo>
                  <a:lnTo>
                    <a:pt x="2206" y="4694"/>
                  </a:lnTo>
                  <a:lnTo>
                    <a:pt x="2197" y="4675"/>
                  </a:lnTo>
                  <a:lnTo>
                    <a:pt x="2194" y="4654"/>
                  </a:lnTo>
                  <a:lnTo>
                    <a:pt x="2196" y="4632"/>
                  </a:lnTo>
                  <a:lnTo>
                    <a:pt x="2203" y="4612"/>
                  </a:lnTo>
                  <a:lnTo>
                    <a:pt x="2204" y="4606"/>
                  </a:lnTo>
                  <a:lnTo>
                    <a:pt x="2210" y="4595"/>
                  </a:lnTo>
                  <a:lnTo>
                    <a:pt x="2219" y="4576"/>
                  </a:lnTo>
                  <a:lnTo>
                    <a:pt x="2230" y="4551"/>
                  </a:lnTo>
                  <a:lnTo>
                    <a:pt x="2242" y="4521"/>
                  </a:lnTo>
                  <a:lnTo>
                    <a:pt x="2256" y="4485"/>
                  </a:lnTo>
                  <a:lnTo>
                    <a:pt x="2271" y="4445"/>
                  </a:lnTo>
                  <a:lnTo>
                    <a:pt x="2286" y="4400"/>
                  </a:lnTo>
                  <a:lnTo>
                    <a:pt x="2302" y="4353"/>
                  </a:lnTo>
                  <a:lnTo>
                    <a:pt x="2317" y="4301"/>
                  </a:lnTo>
                  <a:lnTo>
                    <a:pt x="2331" y="4247"/>
                  </a:lnTo>
                  <a:lnTo>
                    <a:pt x="2344" y="4193"/>
                  </a:lnTo>
                  <a:lnTo>
                    <a:pt x="2356" y="4135"/>
                  </a:lnTo>
                  <a:lnTo>
                    <a:pt x="2364" y="4076"/>
                  </a:lnTo>
                  <a:lnTo>
                    <a:pt x="2370" y="4018"/>
                  </a:lnTo>
                  <a:lnTo>
                    <a:pt x="2373" y="3959"/>
                  </a:lnTo>
                  <a:lnTo>
                    <a:pt x="2371" y="3902"/>
                  </a:lnTo>
                  <a:lnTo>
                    <a:pt x="2367" y="3844"/>
                  </a:lnTo>
                  <a:lnTo>
                    <a:pt x="2357" y="3789"/>
                  </a:lnTo>
                  <a:lnTo>
                    <a:pt x="2343" y="3736"/>
                  </a:lnTo>
                  <a:lnTo>
                    <a:pt x="2322" y="3686"/>
                  </a:lnTo>
                  <a:lnTo>
                    <a:pt x="2296" y="3638"/>
                  </a:lnTo>
                  <a:lnTo>
                    <a:pt x="2077" y="3857"/>
                  </a:lnTo>
                  <a:lnTo>
                    <a:pt x="2069" y="3866"/>
                  </a:lnTo>
                  <a:lnTo>
                    <a:pt x="2059" y="3871"/>
                  </a:lnTo>
                  <a:lnTo>
                    <a:pt x="2054" y="3874"/>
                  </a:lnTo>
                  <a:lnTo>
                    <a:pt x="2044" y="3879"/>
                  </a:lnTo>
                  <a:lnTo>
                    <a:pt x="2030" y="3884"/>
                  </a:lnTo>
                  <a:lnTo>
                    <a:pt x="2011" y="3893"/>
                  </a:lnTo>
                  <a:lnTo>
                    <a:pt x="1988" y="3900"/>
                  </a:lnTo>
                  <a:lnTo>
                    <a:pt x="1961" y="3907"/>
                  </a:lnTo>
                  <a:lnTo>
                    <a:pt x="1930" y="3915"/>
                  </a:lnTo>
                  <a:lnTo>
                    <a:pt x="1894" y="3919"/>
                  </a:lnTo>
                  <a:lnTo>
                    <a:pt x="1855" y="3922"/>
                  </a:lnTo>
                  <a:lnTo>
                    <a:pt x="1812" y="3923"/>
                  </a:lnTo>
                  <a:lnTo>
                    <a:pt x="1767" y="3920"/>
                  </a:lnTo>
                  <a:lnTo>
                    <a:pt x="1717" y="3915"/>
                  </a:lnTo>
                  <a:lnTo>
                    <a:pt x="1665" y="3903"/>
                  </a:lnTo>
                  <a:lnTo>
                    <a:pt x="1610" y="3887"/>
                  </a:lnTo>
                  <a:lnTo>
                    <a:pt x="1551" y="3866"/>
                  </a:lnTo>
                  <a:lnTo>
                    <a:pt x="1491" y="3838"/>
                  </a:lnTo>
                  <a:lnTo>
                    <a:pt x="1427" y="3804"/>
                  </a:lnTo>
                  <a:lnTo>
                    <a:pt x="1361" y="3762"/>
                  </a:lnTo>
                  <a:lnTo>
                    <a:pt x="1293" y="3712"/>
                  </a:lnTo>
                  <a:lnTo>
                    <a:pt x="1224" y="3653"/>
                  </a:lnTo>
                  <a:lnTo>
                    <a:pt x="1152" y="3585"/>
                  </a:lnTo>
                  <a:lnTo>
                    <a:pt x="1084" y="3513"/>
                  </a:lnTo>
                  <a:lnTo>
                    <a:pt x="1025" y="3444"/>
                  </a:lnTo>
                  <a:lnTo>
                    <a:pt x="976" y="3376"/>
                  </a:lnTo>
                  <a:lnTo>
                    <a:pt x="934" y="3310"/>
                  </a:lnTo>
                  <a:lnTo>
                    <a:pt x="900" y="3246"/>
                  </a:lnTo>
                  <a:lnTo>
                    <a:pt x="871" y="3186"/>
                  </a:lnTo>
                  <a:lnTo>
                    <a:pt x="849" y="3128"/>
                  </a:lnTo>
                  <a:lnTo>
                    <a:pt x="833" y="3072"/>
                  </a:lnTo>
                  <a:lnTo>
                    <a:pt x="823" y="3020"/>
                  </a:lnTo>
                  <a:lnTo>
                    <a:pt x="816" y="2971"/>
                  </a:lnTo>
                  <a:lnTo>
                    <a:pt x="813" y="2925"/>
                  </a:lnTo>
                  <a:lnTo>
                    <a:pt x="815" y="2882"/>
                  </a:lnTo>
                  <a:lnTo>
                    <a:pt x="817" y="2843"/>
                  </a:lnTo>
                  <a:lnTo>
                    <a:pt x="823" y="2808"/>
                  </a:lnTo>
                  <a:lnTo>
                    <a:pt x="829" y="2777"/>
                  </a:lnTo>
                  <a:lnTo>
                    <a:pt x="836" y="2749"/>
                  </a:lnTo>
                  <a:lnTo>
                    <a:pt x="845" y="2726"/>
                  </a:lnTo>
                  <a:lnTo>
                    <a:pt x="852" y="2708"/>
                  </a:lnTo>
                  <a:lnTo>
                    <a:pt x="858" y="2693"/>
                  </a:lnTo>
                  <a:lnTo>
                    <a:pt x="864" y="2683"/>
                  </a:lnTo>
                  <a:lnTo>
                    <a:pt x="865" y="2679"/>
                  </a:lnTo>
                  <a:lnTo>
                    <a:pt x="872" y="2670"/>
                  </a:lnTo>
                  <a:lnTo>
                    <a:pt x="879" y="2661"/>
                  </a:lnTo>
                  <a:lnTo>
                    <a:pt x="1100" y="2441"/>
                  </a:lnTo>
                  <a:lnTo>
                    <a:pt x="1052" y="2415"/>
                  </a:lnTo>
                  <a:lnTo>
                    <a:pt x="1000" y="2395"/>
                  </a:lnTo>
                  <a:lnTo>
                    <a:pt x="947" y="2381"/>
                  </a:lnTo>
                  <a:lnTo>
                    <a:pt x="892" y="2371"/>
                  </a:lnTo>
                  <a:lnTo>
                    <a:pt x="836" y="2366"/>
                  </a:lnTo>
                  <a:lnTo>
                    <a:pt x="777" y="2365"/>
                  </a:lnTo>
                  <a:lnTo>
                    <a:pt x="719" y="2368"/>
                  </a:lnTo>
                  <a:lnTo>
                    <a:pt x="660" y="2373"/>
                  </a:lnTo>
                  <a:lnTo>
                    <a:pt x="601" y="2383"/>
                  </a:lnTo>
                  <a:lnTo>
                    <a:pt x="545" y="2394"/>
                  </a:lnTo>
                  <a:lnTo>
                    <a:pt x="489" y="2407"/>
                  </a:lnTo>
                  <a:lnTo>
                    <a:pt x="435" y="2421"/>
                  </a:lnTo>
                  <a:lnTo>
                    <a:pt x="385" y="2435"/>
                  </a:lnTo>
                  <a:lnTo>
                    <a:pt x="336" y="2451"/>
                  </a:lnTo>
                  <a:lnTo>
                    <a:pt x="291" y="2467"/>
                  </a:lnTo>
                  <a:lnTo>
                    <a:pt x="251" y="2481"/>
                  </a:lnTo>
                  <a:lnTo>
                    <a:pt x="216" y="2496"/>
                  </a:lnTo>
                  <a:lnTo>
                    <a:pt x="186" y="2509"/>
                  </a:lnTo>
                  <a:lnTo>
                    <a:pt x="160" y="2519"/>
                  </a:lnTo>
                  <a:lnTo>
                    <a:pt x="141" y="2528"/>
                  </a:lnTo>
                  <a:lnTo>
                    <a:pt x="130" y="2533"/>
                  </a:lnTo>
                  <a:lnTo>
                    <a:pt x="125" y="2535"/>
                  </a:lnTo>
                  <a:lnTo>
                    <a:pt x="104" y="2542"/>
                  </a:lnTo>
                  <a:lnTo>
                    <a:pt x="82" y="2545"/>
                  </a:lnTo>
                  <a:lnTo>
                    <a:pt x="62" y="2540"/>
                  </a:lnTo>
                  <a:lnTo>
                    <a:pt x="42" y="2532"/>
                  </a:lnTo>
                  <a:lnTo>
                    <a:pt x="25" y="2519"/>
                  </a:lnTo>
                  <a:lnTo>
                    <a:pt x="20" y="2513"/>
                  </a:lnTo>
                  <a:lnTo>
                    <a:pt x="16" y="2507"/>
                  </a:lnTo>
                  <a:lnTo>
                    <a:pt x="4" y="2486"/>
                  </a:lnTo>
                  <a:lnTo>
                    <a:pt x="0" y="2461"/>
                  </a:lnTo>
                  <a:lnTo>
                    <a:pt x="1" y="2438"/>
                  </a:lnTo>
                  <a:lnTo>
                    <a:pt x="10" y="2415"/>
                  </a:lnTo>
                  <a:lnTo>
                    <a:pt x="25" y="2395"/>
                  </a:lnTo>
                  <a:lnTo>
                    <a:pt x="130" y="2294"/>
                  </a:lnTo>
                  <a:lnTo>
                    <a:pt x="232" y="2201"/>
                  </a:lnTo>
                  <a:lnTo>
                    <a:pt x="333" y="2114"/>
                  </a:lnTo>
                  <a:lnTo>
                    <a:pt x="431" y="2036"/>
                  </a:lnTo>
                  <a:lnTo>
                    <a:pt x="528" y="1966"/>
                  </a:lnTo>
                  <a:lnTo>
                    <a:pt x="620" y="1902"/>
                  </a:lnTo>
                  <a:lnTo>
                    <a:pt x="711" y="1845"/>
                  </a:lnTo>
                  <a:lnTo>
                    <a:pt x="799" y="1794"/>
                  </a:lnTo>
                  <a:lnTo>
                    <a:pt x="885" y="1750"/>
                  </a:lnTo>
                  <a:lnTo>
                    <a:pt x="967" y="1711"/>
                  </a:lnTo>
                  <a:lnTo>
                    <a:pt x="1047" y="1678"/>
                  </a:lnTo>
                  <a:lnTo>
                    <a:pt x="1124" y="1649"/>
                  </a:lnTo>
                  <a:lnTo>
                    <a:pt x="1198" y="1626"/>
                  </a:lnTo>
                  <a:lnTo>
                    <a:pt x="1270" y="1606"/>
                  </a:lnTo>
                  <a:lnTo>
                    <a:pt x="1338" y="1591"/>
                  </a:lnTo>
                  <a:lnTo>
                    <a:pt x="1404" y="1580"/>
                  </a:lnTo>
                  <a:lnTo>
                    <a:pt x="1466" y="1571"/>
                  </a:lnTo>
                  <a:lnTo>
                    <a:pt x="1524" y="1567"/>
                  </a:lnTo>
                  <a:lnTo>
                    <a:pt x="1580" y="1564"/>
                  </a:lnTo>
                  <a:lnTo>
                    <a:pt x="1632" y="1564"/>
                  </a:lnTo>
                  <a:lnTo>
                    <a:pt x="1682" y="1567"/>
                  </a:lnTo>
                  <a:lnTo>
                    <a:pt x="1727" y="1571"/>
                  </a:lnTo>
                  <a:lnTo>
                    <a:pt x="1769" y="1577"/>
                  </a:lnTo>
                  <a:lnTo>
                    <a:pt x="1808" y="1583"/>
                  </a:lnTo>
                  <a:lnTo>
                    <a:pt x="1844" y="1590"/>
                  </a:lnTo>
                  <a:lnTo>
                    <a:pt x="1874" y="1598"/>
                  </a:lnTo>
                  <a:lnTo>
                    <a:pt x="1903" y="1607"/>
                  </a:lnTo>
                  <a:lnTo>
                    <a:pt x="1926" y="1614"/>
                  </a:lnTo>
                  <a:lnTo>
                    <a:pt x="2815" y="726"/>
                  </a:lnTo>
                  <a:lnTo>
                    <a:pt x="2905" y="642"/>
                  </a:lnTo>
                  <a:lnTo>
                    <a:pt x="2999" y="564"/>
                  </a:lnTo>
                  <a:lnTo>
                    <a:pt x="3094" y="494"/>
                  </a:lnTo>
                  <a:lnTo>
                    <a:pt x="3192" y="429"/>
                  </a:lnTo>
                  <a:lnTo>
                    <a:pt x="3291" y="370"/>
                  </a:lnTo>
                  <a:lnTo>
                    <a:pt x="3392" y="318"/>
                  </a:lnTo>
                  <a:lnTo>
                    <a:pt x="3493" y="269"/>
                  </a:lnTo>
                  <a:lnTo>
                    <a:pt x="3592" y="227"/>
                  </a:lnTo>
                  <a:lnTo>
                    <a:pt x="3692" y="188"/>
                  </a:lnTo>
                  <a:lnTo>
                    <a:pt x="3790" y="155"/>
                  </a:lnTo>
                  <a:lnTo>
                    <a:pt x="3887" y="126"/>
                  </a:lnTo>
                  <a:lnTo>
                    <a:pt x="3979" y="100"/>
                  </a:lnTo>
                  <a:lnTo>
                    <a:pt x="4070" y="79"/>
                  </a:lnTo>
                  <a:lnTo>
                    <a:pt x="4155" y="60"/>
                  </a:lnTo>
                  <a:lnTo>
                    <a:pt x="4235" y="46"/>
                  </a:lnTo>
                  <a:lnTo>
                    <a:pt x="4312" y="33"/>
                  </a:lnTo>
                  <a:lnTo>
                    <a:pt x="4381" y="23"/>
                  </a:lnTo>
                  <a:lnTo>
                    <a:pt x="4444" y="15"/>
                  </a:lnTo>
                  <a:lnTo>
                    <a:pt x="4501" y="10"/>
                  </a:lnTo>
                  <a:lnTo>
                    <a:pt x="4548" y="5"/>
                  </a:lnTo>
                  <a:lnTo>
                    <a:pt x="4589" y="2"/>
                  </a:lnTo>
                  <a:lnTo>
                    <a:pt x="4619" y="1"/>
                  </a:lnTo>
                  <a:lnTo>
                    <a:pt x="4641" y="0"/>
                  </a:lnTo>
                  <a:lnTo>
                    <a:pt x="46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22" name="Freeform 28"/>
            <p:cNvSpPr>
              <a:spLocks/>
            </p:cNvSpPr>
            <p:nvPr/>
          </p:nvSpPr>
          <p:spPr bwMode="auto">
            <a:xfrm>
              <a:off x="-50800" y="3267076"/>
              <a:ext cx="1114425" cy="1111250"/>
            </a:xfrm>
            <a:custGeom>
              <a:avLst/>
              <a:gdLst>
                <a:gd name="T0" fmla="*/ 558 w 1403"/>
                <a:gd name="T1" fmla="*/ 29 h 1400"/>
                <a:gd name="T2" fmla="*/ 507 w 1403"/>
                <a:gd name="T3" fmla="*/ 166 h 1400"/>
                <a:gd name="T4" fmla="*/ 451 w 1403"/>
                <a:gd name="T5" fmla="*/ 387 h 1400"/>
                <a:gd name="T6" fmla="*/ 416 w 1403"/>
                <a:gd name="T7" fmla="*/ 632 h 1400"/>
                <a:gd name="T8" fmla="*/ 404 w 1403"/>
                <a:gd name="T9" fmla="*/ 879 h 1400"/>
                <a:gd name="T10" fmla="*/ 402 w 1403"/>
                <a:gd name="T11" fmla="*/ 941 h 1400"/>
                <a:gd name="T12" fmla="*/ 405 w 1403"/>
                <a:gd name="T13" fmla="*/ 979 h 1400"/>
                <a:gd name="T14" fmla="*/ 421 w 1403"/>
                <a:gd name="T15" fmla="*/ 997 h 1400"/>
                <a:gd name="T16" fmla="*/ 564 w 1403"/>
                <a:gd name="T17" fmla="*/ 1000 h 1400"/>
                <a:gd name="T18" fmla="*/ 826 w 1403"/>
                <a:gd name="T19" fmla="*/ 979 h 1400"/>
                <a:gd name="T20" fmla="*/ 1061 w 1403"/>
                <a:gd name="T21" fmla="*/ 941 h 1400"/>
                <a:gd name="T22" fmla="*/ 1245 w 1403"/>
                <a:gd name="T23" fmla="*/ 890 h 1400"/>
                <a:gd name="T24" fmla="*/ 1403 w 1403"/>
                <a:gd name="T25" fmla="*/ 832 h 1400"/>
                <a:gd name="T26" fmla="*/ 1343 w 1403"/>
                <a:gd name="T27" fmla="*/ 938 h 1400"/>
                <a:gd name="T28" fmla="*/ 1267 w 1403"/>
                <a:gd name="T29" fmla="*/ 1033 h 1400"/>
                <a:gd name="T30" fmla="*/ 1147 w 1403"/>
                <a:gd name="T31" fmla="*/ 1139 h 1400"/>
                <a:gd name="T32" fmla="*/ 1013 w 1403"/>
                <a:gd name="T33" fmla="*/ 1226 h 1400"/>
                <a:gd name="T34" fmla="*/ 866 w 1403"/>
                <a:gd name="T35" fmla="*/ 1295 h 1400"/>
                <a:gd name="T36" fmla="*/ 712 w 1403"/>
                <a:gd name="T37" fmla="*/ 1345 h 1400"/>
                <a:gd name="T38" fmla="*/ 553 w 1403"/>
                <a:gd name="T39" fmla="*/ 1378 h 1400"/>
                <a:gd name="T40" fmla="*/ 395 w 1403"/>
                <a:gd name="T41" fmla="*/ 1397 h 1400"/>
                <a:gd name="T42" fmla="*/ 187 w 1403"/>
                <a:gd name="T43" fmla="*/ 1397 h 1400"/>
                <a:gd name="T44" fmla="*/ 114 w 1403"/>
                <a:gd name="T45" fmla="*/ 1378 h 1400"/>
                <a:gd name="T46" fmla="*/ 55 w 1403"/>
                <a:gd name="T47" fmla="*/ 1335 h 1400"/>
                <a:gd name="T48" fmla="*/ 14 w 1403"/>
                <a:gd name="T49" fmla="*/ 1270 h 1400"/>
                <a:gd name="T50" fmla="*/ 1 w 1403"/>
                <a:gd name="T51" fmla="*/ 1204 h 1400"/>
                <a:gd name="T52" fmla="*/ 0 w 1403"/>
                <a:gd name="T53" fmla="*/ 1134 h 1400"/>
                <a:gd name="T54" fmla="*/ 4 w 1403"/>
                <a:gd name="T55" fmla="*/ 1002 h 1400"/>
                <a:gd name="T56" fmla="*/ 29 w 1403"/>
                <a:gd name="T57" fmla="*/ 811 h 1400"/>
                <a:gd name="T58" fmla="*/ 78 w 1403"/>
                <a:gd name="T59" fmla="*/ 619 h 1400"/>
                <a:gd name="T60" fmla="*/ 153 w 1403"/>
                <a:gd name="T61" fmla="*/ 435 h 1400"/>
                <a:gd name="T62" fmla="*/ 233 w 1403"/>
                <a:gd name="T63" fmla="*/ 294 h 1400"/>
                <a:gd name="T64" fmla="*/ 313 w 1403"/>
                <a:gd name="T65" fmla="*/ 191 h 1400"/>
                <a:gd name="T66" fmla="*/ 405 w 1403"/>
                <a:gd name="T67" fmla="*/ 102 h 1400"/>
                <a:gd name="T68" fmla="*/ 512 w 1403"/>
                <a:gd name="T69" fmla="*/ 29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03" h="1400">
                  <a:moveTo>
                    <a:pt x="569" y="0"/>
                  </a:moveTo>
                  <a:lnTo>
                    <a:pt x="558" y="29"/>
                  </a:lnTo>
                  <a:lnTo>
                    <a:pt x="546" y="58"/>
                  </a:lnTo>
                  <a:lnTo>
                    <a:pt x="507" y="166"/>
                  </a:lnTo>
                  <a:lnTo>
                    <a:pt x="477" y="276"/>
                  </a:lnTo>
                  <a:lnTo>
                    <a:pt x="451" y="387"/>
                  </a:lnTo>
                  <a:lnTo>
                    <a:pt x="432" y="501"/>
                  </a:lnTo>
                  <a:lnTo>
                    <a:pt x="416" y="632"/>
                  </a:lnTo>
                  <a:lnTo>
                    <a:pt x="408" y="763"/>
                  </a:lnTo>
                  <a:lnTo>
                    <a:pt x="404" y="879"/>
                  </a:lnTo>
                  <a:lnTo>
                    <a:pt x="402" y="907"/>
                  </a:lnTo>
                  <a:lnTo>
                    <a:pt x="402" y="941"/>
                  </a:lnTo>
                  <a:lnTo>
                    <a:pt x="402" y="969"/>
                  </a:lnTo>
                  <a:lnTo>
                    <a:pt x="405" y="979"/>
                  </a:lnTo>
                  <a:lnTo>
                    <a:pt x="411" y="989"/>
                  </a:lnTo>
                  <a:lnTo>
                    <a:pt x="421" y="997"/>
                  </a:lnTo>
                  <a:lnTo>
                    <a:pt x="432" y="1000"/>
                  </a:lnTo>
                  <a:lnTo>
                    <a:pt x="564" y="1000"/>
                  </a:lnTo>
                  <a:lnTo>
                    <a:pt x="695" y="992"/>
                  </a:lnTo>
                  <a:lnTo>
                    <a:pt x="826" y="979"/>
                  </a:lnTo>
                  <a:lnTo>
                    <a:pt x="956" y="961"/>
                  </a:lnTo>
                  <a:lnTo>
                    <a:pt x="1061" y="941"/>
                  </a:lnTo>
                  <a:lnTo>
                    <a:pt x="1166" y="915"/>
                  </a:lnTo>
                  <a:lnTo>
                    <a:pt x="1245" y="890"/>
                  </a:lnTo>
                  <a:lnTo>
                    <a:pt x="1325" y="861"/>
                  </a:lnTo>
                  <a:lnTo>
                    <a:pt x="1403" y="832"/>
                  </a:lnTo>
                  <a:lnTo>
                    <a:pt x="1375" y="887"/>
                  </a:lnTo>
                  <a:lnTo>
                    <a:pt x="1343" y="938"/>
                  </a:lnTo>
                  <a:lnTo>
                    <a:pt x="1307" y="985"/>
                  </a:lnTo>
                  <a:lnTo>
                    <a:pt x="1267" y="1033"/>
                  </a:lnTo>
                  <a:lnTo>
                    <a:pt x="1209" y="1087"/>
                  </a:lnTo>
                  <a:lnTo>
                    <a:pt x="1147" y="1139"/>
                  </a:lnTo>
                  <a:lnTo>
                    <a:pt x="1082" y="1185"/>
                  </a:lnTo>
                  <a:lnTo>
                    <a:pt x="1013" y="1226"/>
                  </a:lnTo>
                  <a:lnTo>
                    <a:pt x="941" y="1263"/>
                  </a:lnTo>
                  <a:lnTo>
                    <a:pt x="866" y="1295"/>
                  </a:lnTo>
                  <a:lnTo>
                    <a:pt x="790" y="1322"/>
                  </a:lnTo>
                  <a:lnTo>
                    <a:pt x="712" y="1345"/>
                  </a:lnTo>
                  <a:lnTo>
                    <a:pt x="633" y="1364"/>
                  </a:lnTo>
                  <a:lnTo>
                    <a:pt x="553" y="1378"/>
                  </a:lnTo>
                  <a:lnTo>
                    <a:pt x="474" y="1390"/>
                  </a:lnTo>
                  <a:lnTo>
                    <a:pt x="395" y="1397"/>
                  </a:lnTo>
                  <a:lnTo>
                    <a:pt x="291" y="1400"/>
                  </a:lnTo>
                  <a:lnTo>
                    <a:pt x="187" y="1397"/>
                  </a:lnTo>
                  <a:lnTo>
                    <a:pt x="148" y="1391"/>
                  </a:lnTo>
                  <a:lnTo>
                    <a:pt x="114" y="1378"/>
                  </a:lnTo>
                  <a:lnTo>
                    <a:pt x="82" y="1360"/>
                  </a:lnTo>
                  <a:lnTo>
                    <a:pt x="55" y="1335"/>
                  </a:lnTo>
                  <a:lnTo>
                    <a:pt x="32" y="1305"/>
                  </a:lnTo>
                  <a:lnTo>
                    <a:pt x="14" y="1270"/>
                  </a:lnTo>
                  <a:lnTo>
                    <a:pt x="6" y="1237"/>
                  </a:lnTo>
                  <a:lnTo>
                    <a:pt x="1" y="1204"/>
                  </a:lnTo>
                  <a:lnTo>
                    <a:pt x="0" y="1168"/>
                  </a:lnTo>
                  <a:lnTo>
                    <a:pt x="0" y="1134"/>
                  </a:lnTo>
                  <a:lnTo>
                    <a:pt x="0" y="1100"/>
                  </a:lnTo>
                  <a:lnTo>
                    <a:pt x="4" y="1002"/>
                  </a:lnTo>
                  <a:lnTo>
                    <a:pt x="14" y="906"/>
                  </a:lnTo>
                  <a:lnTo>
                    <a:pt x="29" y="811"/>
                  </a:lnTo>
                  <a:lnTo>
                    <a:pt x="50" y="714"/>
                  </a:lnTo>
                  <a:lnTo>
                    <a:pt x="78" y="619"/>
                  </a:lnTo>
                  <a:lnTo>
                    <a:pt x="111" y="526"/>
                  </a:lnTo>
                  <a:lnTo>
                    <a:pt x="153" y="435"/>
                  </a:lnTo>
                  <a:lnTo>
                    <a:pt x="199" y="348"/>
                  </a:lnTo>
                  <a:lnTo>
                    <a:pt x="233" y="294"/>
                  </a:lnTo>
                  <a:lnTo>
                    <a:pt x="272" y="242"/>
                  </a:lnTo>
                  <a:lnTo>
                    <a:pt x="313" y="191"/>
                  </a:lnTo>
                  <a:lnTo>
                    <a:pt x="357" y="145"/>
                  </a:lnTo>
                  <a:lnTo>
                    <a:pt x="405" y="102"/>
                  </a:lnTo>
                  <a:lnTo>
                    <a:pt x="457" y="62"/>
                  </a:lnTo>
                  <a:lnTo>
                    <a:pt x="512" y="29"/>
                  </a:lnTo>
                  <a:lnTo>
                    <a:pt x="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sp>
        <p:nvSpPr>
          <p:cNvPr id="25" name="Rectangle 50"/>
          <p:cNvSpPr/>
          <p:nvPr/>
        </p:nvSpPr>
        <p:spPr>
          <a:xfrm rot="18900000">
            <a:off x="-885834" y="-873424"/>
            <a:ext cx="1771668" cy="1771668"/>
          </a:xfrm>
          <a:prstGeom prst="rect">
            <a:avLst/>
          </a:prstGeom>
          <a:noFill/>
          <a:ln w="25400">
            <a:solidFill>
              <a:srgbClr val="F2BB61">
                <a:alpha val="2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6" name="Rectangle 50"/>
          <p:cNvSpPr/>
          <p:nvPr/>
        </p:nvSpPr>
        <p:spPr>
          <a:xfrm rot="18900000">
            <a:off x="339360" y="257238"/>
            <a:ext cx="706580" cy="706580"/>
          </a:xfrm>
          <a:prstGeom prst="rect">
            <a:avLst/>
          </a:prstGeom>
          <a:noFill/>
          <a:ln w="25400">
            <a:solidFill>
              <a:srgbClr val="F2BB61">
                <a:alpha val="6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3" name="组合 2"/>
          <p:cNvGrpSpPr/>
          <p:nvPr/>
        </p:nvGrpSpPr>
        <p:grpSpPr>
          <a:xfrm flipH="1">
            <a:off x="8507046" y="5382699"/>
            <a:ext cx="4435629" cy="2950605"/>
            <a:chOff x="7389446" y="5382699"/>
            <a:chExt cx="4435629" cy="2950605"/>
          </a:xfrm>
        </p:grpSpPr>
        <p:sp>
          <p:nvSpPr>
            <p:cNvPr id="29" name="Rectangle 50"/>
            <p:cNvSpPr/>
            <p:nvPr/>
          </p:nvSpPr>
          <p:spPr>
            <a:xfrm rot="18900000">
              <a:off x="7389446" y="5382699"/>
              <a:ext cx="2950605" cy="2950605"/>
            </a:xfrm>
            <a:prstGeom prst="rect">
              <a:avLst/>
            </a:prstGeom>
            <a:noFill/>
            <a:ln w="25400">
              <a:solidFill>
                <a:srgbClr val="F2BB61">
                  <a:alpha val="2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0" name="Rectangle 50"/>
            <p:cNvSpPr/>
            <p:nvPr/>
          </p:nvSpPr>
          <p:spPr>
            <a:xfrm rot="18900000">
              <a:off x="10053407" y="5573381"/>
              <a:ext cx="1771668" cy="1771668"/>
            </a:xfrm>
            <a:prstGeom prst="rect">
              <a:avLst/>
            </a:prstGeom>
            <a:noFill/>
            <a:ln w="25400">
              <a:solidFill>
                <a:srgbClr val="F2BB61">
                  <a:alpha val="2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Tree>
    <p:extLst>
      <p:ext uri="{BB962C8B-B14F-4D97-AF65-F5344CB8AC3E}">
        <p14:creationId xmlns:p14="http://schemas.microsoft.com/office/powerpoint/2010/main" val="304037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10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anim calcmode="lin" valueType="num">
                                      <p:cBhvr>
                                        <p:cTn id="24" dur="500" fill="hold"/>
                                        <p:tgtEl>
                                          <p:spTgt spid="32"/>
                                        </p:tgtEl>
                                        <p:attrNameLst>
                                          <p:attrName>ppt_x</p:attrName>
                                        </p:attrNameLst>
                                      </p:cBhvr>
                                      <p:tavLst>
                                        <p:tav tm="0">
                                          <p:val>
                                            <p:fltVal val="0.5"/>
                                          </p:val>
                                        </p:tav>
                                        <p:tav tm="100000">
                                          <p:val>
                                            <p:strVal val="#ppt_x"/>
                                          </p:val>
                                        </p:tav>
                                      </p:tavLst>
                                    </p:anim>
                                    <p:anim calcmode="lin" valueType="num">
                                      <p:cBhvr>
                                        <p:cTn id="25" dur="500" fill="hold"/>
                                        <p:tgtEl>
                                          <p:spTgt spid="32"/>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fltVal val="0.5"/>
                                          </p:val>
                                        </p:tav>
                                        <p:tav tm="100000">
                                          <p:val>
                                            <p:strVal val="#ppt_x"/>
                                          </p:val>
                                        </p:tav>
                                      </p:tavLst>
                                    </p:anim>
                                    <p:anim calcmode="lin" valueType="num">
                                      <p:cBhvr>
                                        <p:cTn id="32" dur="500" fill="hold"/>
                                        <p:tgtEl>
                                          <p:spTgt spid="34"/>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2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fltVal val="0.5"/>
                                          </p:val>
                                        </p:tav>
                                        <p:tav tm="100000">
                                          <p:val>
                                            <p:strVal val="#ppt_x"/>
                                          </p:val>
                                        </p:tav>
                                      </p:tavLst>
                                    </p:anim>
                                    <p:anim calcmode="lin" valueType="num">
                                      <p:cBhvr>
                                        <p:cTn id="39" dur="500" fill="hold"/>
                                        <p:tgtEl>
                                          <p:spTgt spid="3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300"/>
                                  </p:stCondLst>
                                  <p:childTnLst>
                                    <p:set>
                                      <p:cBhvr>
                                        <p:cTn id="41" dur="1" fill="hold">
                                          <p:stCondLst>
                                            <p:cond delay="0"/>
                                          </p:stCondLst>
                                        </p:cTn>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animEffect transition="in" filter="fade">
                                      <p:cBhvr>
                                        <p:cTn id="44" dur="500"/>
                                        <p:tgtEl>
                                          <p:spTgt spid="39"/>
                                        </p:tgtEl>
                                      </p:cBhvr>
                                    </p:animEffect>
                                    <p:anim calcmode="lin" valueType="num">
                                      <p:cBhvr>
                                        <p:cTn id="45" dur="500" fill="hold"/>
                                        <p:tgtEl>
                                          <p:spTgt spid="39"/>
                                        </p:tgtEl>
                                        <p:attrNameLst>
                                          <p:attrName>ppt_x</p:attrName>
                                        </p:attrNameLst>
                                      </p:cBhvr>
                                      <p:tavLst>
                                        <p:tav tm="0">
                                          <p:val>
                                            <p:fltVal val="0.5"/>
                                          </p:val>
                                        </p:tav>
                                        <p:tav tm="100000">
                                          <p:val>
                                            <p:strVal val="#ppt_x"/>
                                          </p:val>
                                        </p:tav>
                                      </p:tavLst>
                                    </p:anim>
                                    <p:anim calcmode="lin" valueType="num">
                                      <p:cBhvr>
                                        <p:cTn id="46" dur="500" fill="hold"/>
                                        <p:tgtEl>
                                          <p:spTgt spid="39"/>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30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fltVal val="0.5"/>
                                          </p:val>
                                        </p:tav>
                                        <p:tav tm="100000">
                                          <p:val>
                                            <p:strVal val="#ppt_x"/>
                                          </p:val>
                                        </p:tav>
                                      </p:tavLst>
                                    </p:anim>
                                    <p:anim calcmode="lin" valueType="num">
                                      <p:cBhvr>
                                        <p:cTn id="53" dur="500" fill="hold"/>
                                        <p:tgtEl>
                                          <p:spTgt spid="40"/>
                                        </p:tgtEl>
                                        <p:attrNameLst>
                                          <p:attrName>ppt_y</p:attrName>
                                        </p:attrNameLst>
                                      </p:cBhvr>
                                      <p:tavLst>
                                        <p:tav tm="0">
                                          <p:val>
                                            <p:fltVal val="0.5"/>
                                          </p:val>
                                        </p:tav>
                                        <p:tav tm="100000">
                                          <p:val>
                                            <p:strVal val="#ppt_y"/>
                                          </p:val>
                                        </p:tav>
                                      </p:tavLst>
                                    </p:anim>
                                  </p:childTnLst>
                                </p:cTn>
                              </p:par>
                            </p:childTnLst>
                          </p:cTn>
                        </p:par>
                        <p:par>
                          <p:cTn id="54" fill="hold">
                            <p:stCondLst>
                              <p:cond delay="800"/>
                            </p:stCondLst>
                            <p:childTnLst>
                              <p:par>
                                <p:cTn id="55" presetID="2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par>
                          <p:cTn id="58" fill="hold">
                            <p:stCondLst>
                              <p:cond delay="1300"/>
                            </p:stCondLst>
                            <p:childTnLst>
                              <p:par>
                                <p:cTn id="59" presetID="12" presetClass="entr" presetSubtype="1"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p:tgtEl>
                                          <p:spTgt spid="17"/>
                                        </p:tgtEl>
                                        <p:attrNameLst>
                                          <p:attrName>ppt_y</p:attrName>
                                        </p:attrNameLst>
                                      </p:cBhvr>
                                      <p:tavLst>
                                        <p:tav tm="0">
                                          <p:val>
                                            <p:strVal val="#ppt_y-#ppt_h*1.125000"/>
                                          </p:val>
                                        </p:tav>
                                        <p:tav tm="100000">
                                          <p:val>
                                            <p:strVal val="#ppt_y"/>
                                          </p:val>
                                        </p:tav>
                                      </p:tavLst>
                                    </p:anim>
                                    <p:animEffect transition="in" filter="wipe(down)">
                                      <p:cBhvr>
                                        <p:cTn id="62" dur="500"/>
                                        <p:tgtEl>
                                          <p:spTgt spid="17"/>
                                        </p:tgtEl>
                                      </p:cBhvr>
                                    </p:animEffect>
                                  </p:childTnLst>
                                </p:cTn>
                              </p:par>
                            </p:childTnLst>
                          </p:cTn>
                        </p:par>
                        <p:par>
                          <p:cTn id="63" fill="hold">
                            <p:stCondLst>
                              <p:cond delay="1800"/>
                            </p:stCondLst>
                            <p:childTnLst>
                              <p:par>
                                <p:cTn id="64" presetID="53" presetClass="entr" presetSubtype="16" fill="hold"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250" fill="hold"/>
                                        <p:tgtEl>
                                          <p:spTgt spid="18"/>
                                        </p:tgtEl>
                                        <p:attrNameLst>
                                          <p:attrName>ppt_w</p:attrName>
                                        </p:attrNameLst>
                                      </p:cBhvr>
                                      <p:tavLst>
                                        <p:tav tm="0">
                                          <p:val>
                                            <p:fltVal val="0"/>
                                          </p:val>
                                        </p:tav>
                                        <p:tav tm="100000">
                                          <p:val>
                                            <p:strVal val="#ppt_w"/>
                                          </p:val>
                                        </p:tav>
                                      </p:tavLst>
                                    </p:anim>
                                    <p:anim calcmode="lin" valueType="num">
                                      <p:cBhvr>
                                        <p:cTn id="67" dur="250" fill="hold"/>
                                        <p:tgtEl>
                                          <p:spTgt spid="18"/>
                                        </p:tgtEl>
                                        <p:attrNameLst>
                                          <p:attrName>ppt_h</p:attrName>
                                        </p:attrNameLst>
                                      </p:cBhvr>
                                      <p:tavLst>
                                        <p:tav tm="0">
                                          <p:val>
                                            <p:fltVal val="0"/>
                                          </p:val>
                                        </p:tav>
                                        <p:tav tm="100000">
                                          <p:val>
                                            <p:strVal val="#ppt_h"/>
                                          </p:val>
                                        </p:tav>
                                      </p:tavLst>
                                    </p:anim>
                                    <p:animEffect transition="in" filter="fade">
                                      <p:cBhvr>
                                        <p:cTn id="68" dur="250"/>
                                        <p:tgtEl>
                                          <p:spTgt spid="18"/>
                                        </p:tgtEl>
                                      </p:cBhvr>
                                    </p:animEffect>
                                  </p:childTnLst>
                                </p:cTn>
                              </p:par>
                            </p:childTnLst>
                          </p:cTn>
                        </p:par>
                        <p:par>
                          <p:cTn id="69" fill="hold">
                            <p:stCondLst>
                              <p:cond delay="2050"/>
                            </p:stCondLst>
                            <p:childTnLst>
                              <p:par>
                                <p:cTn id="70" presetID="22" presetClass="entr" presetSubtype="8"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wipe(left)">
                                      <p:cBhvr>
                                        <p:cTn id="72" dur="500"/>
                                        <p:tgtEl>
                                          <p:spTgt spid="15"/>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animEffect transition="in" filter="fade">
                                      <p:cBhvr>
                                        <p:cTn id="77" dur="500"/>
                                        <p:tgtEl>
                                          <p:spTgt spid="19"/>
                                        </p:tgtEl>
                                      </p:cBhvr>
                                    </p:animEffect>
                                  </p:childTnLst>
                                </p:cTn>
                              </p:par>
                              <p:par>
                                <p:cTn id="78" presetID="42" presetClass="entr" presetSubtype="0" fill="hold" nodeType="withEffect">
                                  <p:stCondLst>
                                    <p:cond delay="100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500"/>
                                        <p:tgtEl>
                                          <p:spTgt spid="20"/>
                                        </p:tgtEl>
                                      </p:cBhvr>
                                    </p:animEffect>
                                    <p:anim calcmode="lin" valueType="num">
                                      <p:cBhvr>
                                        <p:cTn id="81" dur="500" fill="hold"/>
                                        <p:tgtEl>
                                          <p:spTgt spid="20"/>
                                        </p:tgtEl>
                                        <p:attrNameLst>
                                          <p:attrName>ppt_x</p:attrName>
                                        </p:attrNameLst>
                                      </p:cBhvr>
                                      <p:tavLst>
                                        <p:tav tm="0">
                                          <p:val>
                                            <p:strVal val="#ppt_x"/>
                                          </p:val>
                                        </p:tav>
                                        <p:tav tm="100000">
                                          <p:val>
                                            <p:strVal val="#ppt_x"/>
                                          </p:val>
                                        </p:tav>
                                      </p:tavLst>
                                    </p:anim>
                                    <p:anim calcmode="lin" valueType="num">
                                      <p:cBhvr>
                                        <p:cTn id="82"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2" grpId="0" animBg="1"/>
      <p:bldP spid="34" grpId="0" animBg="1"/>
      <p:bldP spid="35" grpId="0" animBg="1"/>
      <p:bldP spid="39" grpId="0" animBg="1"/>
      <p:bldP spid="40" grpId="0" animBg="1"/>
      <p:bldP spid="15" grpId="0"/>
      <p:bldP spid="16" grpId="0"/>
      <p:bldP spid="17" grpId="0"/>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17" name="Freeform 16"/>
          <p:cNvSpPr/>
          <p:nvPr/>
        </p:nvSpPr>
        <p:spPr>
          <a:xfrm>
            <a:off x="0" y="0"/>
            <a:ext cx="12192000" cy="4572000"/>
          </a:xfrm>
          <a:custGeom>
            <a:avLst/>
            <a:gdLst>
              <a:gd name="connsiteX0" fmla="*/ 0 w 24520848"/>
              <a:gd name="connsiteY0" fmla="*/ 0 h 9144000"/>
              <a:gd name="connsiteX1" fmla="*/ 24520848 w 24520848"/>
              <a:gd name="connsiteY1" fmla="*/ 0 h 9144000"/>
              <a:gd name="connsiteX2" fmla="*/ 24520848 w 24520848"/>
              <a:gd name="connsiteY2" fmla="*/ 4572000 h 9144000"/>
              <a:gd name="connsiteX3" fmla="*/ 24520848 w 24520848"/>
              <a:gd name="connsiteY3" fmla="*/ 9144000 h 9144000"/>
              <a:gd name="connsiteX4" fmla="*/ 0 w 24520848"/>
              <a:gd name="connsiteY4" fmla="*/ 9144000 h 9144000"/>
              <a:gd name="connsiteX5" fmla="*/ 0 w 24520848"/>
              <a:gd name="connsiteY5" fmla="*/ 4572000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520848" h="9144000">
                <a:moveTo>
                  <a:pt x="0" y="0"/>
                </a:moveTo>
                <a:lnTo>
                  <a:pt x="24520848" y="0"/>
                </a:lnTo>
                <a:lnTo>
                  <a:pt x="24520848" y="4572000"/>
                </a:lnTo>
                <a:lnTo>
                  <a:pt x="24520848" y="9144000"/>
                </a:lnTo>
                <a:lnTo>
                  <a:pt x="0" y="9144000"/>
                </a:lnTo>
                <a:lnTo>
                  <a:pt x="0" y="457200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 name="Rectangle 4"/>
          <p:cNvSpPr/>
          <p:nvPr/>
        </p:nvSpPr>
        <p:spPr>
          <a:xfrm>
            <a:off x="3041780" y="4572000"/>
            <a:ext cx="3442996" cy="2286000"/>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6" name="TextBox 25"/>
          <p:cNvSpPr txBox="1"/>
          <p:nvPr/>
        </p:nvSpPr>
        <p:spPr>
          <a:xfrm>
            <a:off x="4123519" y="5013521"/>
            <a:ext cx="1279517" cy="400110"/>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chemeClr val="tx1">
                    <a:lumMod val="85000"/>
                    <a:lumOff val="15000"/>
                  </a:schemeClr>
                </a:solidFill>
                <a:effectLst/>
                <a:uLnTx/>
                <a:uFillTx/>
                <a:cs typeface="+mn-ea"/>
                <a:sym typeface="+mn-lt"/>
              </a:rPr>
              <a:t>Project Name</a:t>
            </a:r>
          </a:p>
        </p:txBody>
      </p:sp>
      <p:sp>
        <p:nvSpPr>
          <p:cNvPr id="33" name="Rectangle 32"/>
          <p:cNvSpPr/>
          <p:nvPr/>
        </p:nvSpPr>
        <p:spPr>
          <a:xfrm>
            <a:off x="3318926" y="5557211"/>
            <a:ext cx="2888703" cy="923330"/>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000000"/>
                </a:solidFill>
                <a:effectLst/>
                <a:uLnTx/>
                <a:uFillTx/>
                <a:cs typeface="+mn-ea"/>
                <a:sym typeface="+mn-lt"/>
              </a:rPr>
              <a:t>Lorem ipsum dolor sit amet, consectetur adipiscing elit. Ut lobortis purus aliquam erat condimentum fermentum. Phasellus sed nisl eleifend.</a:t>
            </a:r>
            <a:endParaRPr kumimoji="0" lang="tr-TR" sz="1200" b="0" i="0" u="none" strike="noStrike" kern="0" cap="none" spc="0" normalizeH="0" baseline="0" noProof="0" dirty="0">
              <a:ln>
                <a:noFill/>
              </a:ln>
              <a:solidFill>
                <a:sysClr val="windowText" lastClr="000000"/>
              </a:solidFill>
              <a:effectLst/>
              <a:uLnTx/>
              <a:uFillTx/>
              <a:cs typeface="+mn-ea"/>
              <a:sym typeface="+mn-lt"/>
            </a:endParaRPr>
          </a:p>
        </p:txBody>
      </p:sp>
      <p:sp>
        <p:nvSpPr>
          <p:cNvPr id="7" name="Rectangle 6"/>
          <p:cNvSpPr/>
          <p:nvPr/>
        </p:nvSpPr>
        <p:spPr>
          <a:xfrm>
            <a:off x="0" y="6774025"/>
            <a:ext cx="3041780" cy="93306"/>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4" name="TextBox 33"/>
          <p:cNvSpPr txBox="1"/>
          <p:nvPr/>
        </p:nvSpPr>
        <p:spPr>
          <a:xfrm>
            <a:off x="7477423" y="5792278"/>
            <a:ext cx="612668" cy="369332"/>
          </a:xfrm>
          <a:prstGeom prst="rect">
            <a:avLst/>
          </a:prstGeom>
          <a:noFill/>
        </p:spPr>
        <p:txBody>
          <a:bodyPr wrap="none" rtlCol="0" anchor="ctr">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rgbClr val="F2BB61"/>
                </a:solidFill>
                <a:effectLst/>
                <a:uLnTx/>
                <a:uFillTx/>
                <a:cs typeface="+mn-ea"/>
                <a:sym typeface="+mn-lt"/>
              </a:rPr>
              <a:t>Gifted</a:t>
            </a:r>
          </a:p>
        </p:txBody>
      </p:sp>
      <p:sp>
        <p:nvSpPr>
          <p:cNvPr id="36" name="TextBox 35"/>
          <p:cNvSpPr txBox="1"/>
          <p:nvPr/>
        </p:nvSpPr>
        <p:spPr>
          <a:xfrm>
            <a:off x="9009674" y="5792278"/>
            <a:ext cx="601447" cy="369332"/>
          </a:xfrm>
          <a:prstGeom prst="rect">
            <a:avLst/>
          </a:prstGeom>
          <a:noFill/>
        </p:spPr>
        <p:txBody>
          <a:bodyPr wrap="none" rtlCol="0" anchor="ctr">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F2BB61"/>
                </a:solidFill>
                <a:effectLst/>
                <a:uLnTx/>
                <a:uFillTx/>
                <a:cs typeface="+mn-ea"/>
                <a:sym typeface="+mn-lt"/>
              </a:rPr>
              <a:t>Photo</a:t>
            </a:r>
          </a:p>
        </p:txBody>
      </p:sp>
      <p:sp>
        <p:nvSpPr>
          <p:cNvPr id="38" name="TextBox 37"/>
          <p:cNvSpPr txBox="1"/>
          <p:nvPr/>
        </p:nvSpPr>
        <p:spPr>
          <a:xfrm>
            <a:off x="10405669" y="5792278"/>
            <a:ext cx="862737" cy="369332"/>
          </a:xfrm>
          <a:prstGeom prst="rect">
            <a:avLst/>
          </a:prstGeom>
          <a:noFill/>
        </p:spPr>
        <p:txBody>
          <a:bodyPr wrap="none" rtlCol="0" anchor="ctr">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F2BB61"/>
                </a:solidFill>
                <a:effectLst/>
                <a:uLnTx/>
                <a:uFillTx/>
                <a:cs typeface="+mn-ea"/>
                <a:sym typeface="+mn-lt"/>
              </a:rPr>
              <a:t>Database</a:t>
            </a:r>
          </a:p>
        </p:txBody>
      </p:sp>
      <p:grpSp>
        <p:nvGrpSpPr>
          <p:cNvPr id="13" name="Group 232"/>
          <p:cNvGrpSpPr/>
          <p:nvPr/>
        </p:nvGrpSpPr>
        <p:grpSpPr>
          <a:xfrm>
            <a:off x="7620359" y="5357835"/>
            <a:ext cx="312231" cy="315177"/>
            <a:chOff x="2578100" y="1057275"/>
            <a:chExt cx="504825" cy="509587"/>
          </a:xfrm>
          <a:solidFill>
            <a:srgbClr val="F2BB61"/>
          </a:solidFill>
        </p:grpSpPr>
        <p:sp>
          <p:nvSpPr>
            <p:cNvPr id="14"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5"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6"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8"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19"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20"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21"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22"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23"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24"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25"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27"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grpSp>
        <p:nvGrpSpPr>
          <p:cNvPr id="28" name="Group 248"/>
          <p:cNvGrpSpPr/>
          <p:nvPr/>
        </p:nvGrpSpPr>
        <p:grpSpPr>
          <a:xfrm>
            <a:off x="9222869" y="5383557"/>
            <a:ext cx="197998" cy="263732"/>
            <a:chOff x="5270500" y="1657350"/>
            <a:chExt cx="392112" cy="522288"/>
          </a:xfrm>
          <a:solidFill>
            <a:srgbClr val="F2BB61"/>
          </a:solidFill>
        </p:grpSpPr>
        <p:sp>
          <p:nvSpPr>
            <p:cNvPr id="29" name="Freeform 43"/>
            <p:cNvSpPr>
              <a:spLocks/>
            </p:cNvSpPr>
            <p:nvPr/>
          </p:nvSpPr>
          <p:spPr bwMode="auto">
            <a:xfrm>
              <a:off x="5446713" y="1965325"/>
              <a:ext cx="39687" cy="136525"/>
            </a:xfrm>
            <a:custGeom>
              <a:avLst/>
              <a:gdLst>
                <a:gd name="T0" fmla="*/ 18 w 18"/>
                <a:gd name="T1" fmla="*/ 61 h 61"/>
                <a:gd name="T2" fmla="*/ 18 w 18"/>
                <a:gd name="T3" fmla="*/ 0 h 61"/>
                <a:gd name="T4" fmla="*/ 9 w 18"/>
                <a:gd name="T5" fmla="*/ 0 h 61"/>
                <a:gd name="T6" fmla="*/ 0 w 18"/>
                <a:gd name="T7" fmla="*/ 0 h 61"/>
                <a:gd name="T8" fmla="*/ 0 w 18"/>
                <a:gd name="T9" fmla="*/ 61 h 61"/>
                <a:gd name="T10" fmla="*/ 9 w 18"/>
                <a:gd name="T11" fmla="*/ 60 h 61"/>
                <a:gd name="T12" fmla="*/ 18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61"/>
                  </a:moveTo>
                  <a:cubicBezTo>
                    <a:pt x="18" y="0"/>
                    <a:pt x="18" y="0"/>
                    <a:pt x="18" y="0"/>
                  </a:cubicBezTo>
                  <a:cubicBezTo>
                    <a:pt x="15" y="0"/>
                    <a:pt x="12" y="0"/>
                    <a:pt x="9" y="0"/>
                  </a:cubicBezTo>
                  <a:cubicBezTo>
                    <a:pt x="6" y="0"/>
                    <a:pt x="3" y="0"/>
                    <a:pt x="0" y="0"/>
                  </a:cubicBezTo>
                  <a:cubicBezTo>
                    <a:pt x="0" y="61"/>
                    <a:pt x="0" y="61"/>
                    <a:pt x="0" y="61"/>
                  </a:cubicBezTo>
                  <a:cubicBezTo>
                    <a:pt x="3" y="60"/>
                    <a:pt x="6" y="60"/>
                    <a:pt x="9" y="60"/>
                  </a:cubicBezTo>
                  <a:cubicBezTo>
                    <a:pt x="12" y="60"/>
                    <a:pt x="15" y="60"/>
                    <a:pt x="1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30" name="Freeform 44"/>
            <p:cNvSpPr>
              <a:spLocks/>
            </p:cNvSpPr>
            <p:nvPr/>
          </p:nvSpPr>
          <p:spPr bwMode="auto">
            <a:xfrm>
              <a:off x="5270500" y="1657350"/>
              <a:ext cx="392112" cy="293688"/>
            </a:xfrm>
            <a:custGeom>
              <a:avLst/>
              <a:gdLst>
                <a:gd name="T0" fmla="*/ 175 w 175"/>
                <a:gd name="T1" fmla="*/ 43 h 131"/>
                <a:gd name="T2" fmla="*/ 163 w 175"/>
                <a:gd name="T3" fmla="*/ 0 h 131"/>
                <a:gd name="T4" fmla="*/ 125 w 175"/>
                <a:gd name="T5" fmla="*/ 21 h 131"/>
                <a:gd name="T6" fmla="*/ 87 w 175"/>
                <a:gd name="T7" fmla="*/ 0 h 131"/>
                <a:gd name="T8" fmla="*/ 49 w 175"/>
                <a:gd name="T9" fmla="*/ 21 h 131"/>
                <a:gd name="T10" fmla="*/ 11 w 175"/>
                <a:gd name="T11" fmla="*/ 0 h 131"/>
                <a:gd name="T12" fmla="*/ 0 w 175"/>
                <a:gd name="T13" fmla="*/ 43 h 131"/>
                <a:gd name="T14" fmla="*/ 78 w 175"/>
                <a:gd name="T15" fmla="*/ 131 h 131"/>
                <a:gd name="T16" fmla="*/ 87 w 175"/>
                <a:gd name="T17" fmla="*/ 131 h 131"/>
                <a:gd name="T18" fmla="*/ 96 w 175"/>
                <a:gd name="T19" fmla="*/ 131 h 131"/>
                <a:gd name="T20" fmla="*/ 175 w 175"/>
                <a:gd name="T21" fmla="*/ 4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31">
                  <a:moveTo>
                    <a:pt x="175" y="43"/>
                  </a:moveTo>
                  <a:cubicBezTo>
                    <a:pt x="175" y="27"/>
                    <a:pt x="171" y="13"/>
                    <a:pt x="163" y="0"/>
                  </a:cubicBezTo>
                  <a:cubicBezTo>
                    <a:pt x="125" y="21"/>
                    <a:pt x="125" y="21"/>
                    <a:pt x="125" y="21"/>
                  </a:cubicBezTo>
                  <a:cubicBezTo>
                    <a:pt x="87" y="0"/>
                    <a:pt x="87" y="0"/>
                    <a:pt x="87" y="0"/>
                  </a:cubicBezTo>
                  <a:cubicBezTo>
                    <a:pt x="49" y="21"/>
                    <a:pt x="49" y="21"/>
                    <a:pt x="49" y="21"/>
                  </a:cubicBezTo>
                  <a:cubicBezTo>
                    <a:pt x="11" y="0"/>
                    <a:pt x="11" y="0"/>
                    <a:pt x="11" y="0"/>
                  </a:cubicBezTo>
                  <a:cubicBezTo>
                    <a:pt x="4" y="13"/>
                    <a:pt x="0" y="27"/>
                    <a:pt x="0" y="43"/>
                  </a:cubicBezTo>
                  <a:cubicBezTo>
                    <a:pt x="0" y="89"/>
                    <a:pt x="34" y="126"/>
                    <a:pt x="78" y="131"/>
                  </a:cubicBezTo>
                  <a:cubicBezTo>
                    <a:pt x="81" y="131"/>
                    <a:pt x="84" y="131"/>
                    <a:pt x="87" y="131"/>
                  </a:cubicBezTo>
                  <a:cubicBezTo>
                    <a:pt x="90" y="131"/>
                    <a:pt x="93" y="131"/>
                    <a:pt x="96" y="131"/>
                  </a:cubicBezTo>
                  <a:cubicBezTo>
                    <a:pt x="140" y="126"/>
                    <a:pt x="175" y="89"/>
                    <a:pt x="1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31" name="Freeform 45"/>
            <p:cNvSpPr>
              <a:spLocks/>
            </p:cNvSpPr>
            <p:nvPr/>
          </p:nvSpPr>
          <p:spPr bwMode="auto">
            <a:xfrm>
              <a:off x="5351463" y="1968500"/>
              <a:ext cx="82550" cy="84138"/>
            </a:xfrm>
            <a:custGeom>
              <a:avLst/>
              <a:gdLst>
                <a:gd name="T0" fmla="*/ 35 w 37"/>
                <a:gd name="T1" fmla="*/ 35 h 37"/>
                <a:gd name="T2" fmla="*/ 27 w 37"/>
                <a:gd name="T3" fmla="*/ 10 h 37"/>
                <a:gd name="T4" fmla="*/ 2 w 37"/>
                <a:gd name="T5" fmla="*/ 2 h 37"/>
                <a:gd name="T6" fmla="*/ 10 w 37"/>
                <a:gd name="T7" fmla="*/ 27 h 37"/>
                <a:gd name="T8" fmla="*/ 35 w 37"/>
                <a:gd name="T9" fmla="*/ 35 h 37"/>
              </a:gdLst>
              <a:ahLst/>
              <a:cxnLst>
                <a:cxn ang="0">
                  <a:pos x="T0" y="T1"/>
                </a:cxn>
                <a:cxn ang="0">
                  <a:pos x="T2" y="T3"/>
                </a:cxn>
                <a:cxn ang="0">
                  <a:pos x="T4" y="T5"/>
                </a:cxn>
                <a:cxn ang="0">
                  <a:pos x="T6" y="T7"/>
                </a:cxn>
                <a:cxn ang="0">
                  <a:pos x="T8" y="T9"/>
                </a:cxn>
              </a:cxnLst>
              <a:rect l="0" t="0" r="r" b="b"/>
              <a:pathLst>
                <a:path w="37" h="37">
                  <a:moveTo>
                    <a:pt x="35" y="35"/>
                  </a:moveTo>
                  <a:cubicBezTo>
                    <a:pt x="37" y="26"/>
                    <a:pt x="34" y="16"/>
                    <a:pt x="27" y="10"/>
                  </a:cubicBezTo>
                  <a:cubicBezTo>
                    <a:pt x="20" y="3"/>
                    <a:pt x="11" y="0"/>
                    <a:pt x="2" y="2"/>
                  </a:cubicBezTo>
                  <a:cubicBezTo>
                    <a:pt x="0" y="11"/>
                    <a:pt x="3" y="20"/>
                    <a:pt x="10" y="27"/>
                  </a:cubicBezTo>
                  <a:cubicBezTo>
                    <a:pt x="17" y="34"/>
                    <a:pt x="26" y="37"/>
                    <a:pt x="35"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32" name="Freeform 46"/>
            <p:cNvSpPr>
              <a:spLocks/>
            </p:cNvSpPr>
            <p:nvPr/>
          </p:nvSpPr>
          <p:spPr bwMode="auto">
            <a:xfrm>
              <a:off x="5497513" y="1968500"/>
              <a:ext cx="82550" cy="84138"/>
            </a:xfrm>
            <a:custGeom>
              <a:avLst/>
              <a:gdLst>
                <a:gd name="T0" fmla="*/ 27 w 37"/>
                <a:gd name="T1" fmla="*/ 27 h 37"/>
                <a:gd name="T2" fmla="*/ 35 w 37"/>
                <a:gd name="T3" fmla="*/ 2 h 37"/>
                <a:gd name="T4" fmla="*/ 10 w 37"/>
                <a:gd name="T5" fmla="*/ 10 h 37"/>
                <a:gd name="T6" fmla="*/ 2 w 37"/>
                <a:gd name="T7" fmla="*/ 35 h 37"/>
                <a:gd name="T8" fmla="*/ 27 w 37"/>
                <a:gd name="T9" fmla="*/ 27 h 37"/>
              </a:gdLst>
              <a:ahLst/>
              <a:cxnLst>
                <a:cxn ang="0">
                  <a:pos x="T0" y="T1"/>
                </a:cxn>
                <a:cxn ang="0">
                  <a:pos x="T2" y="T3"/>
                </a:cxn>
                <a:cxn ang="0">
                  <a:pos x="T4" y="T5"/>
                </a:cxn>
                <a:cxn ang="0">
                  <a:pos x="T6" y="T7"/>
                </a:cxn>
                <a:cxn ang="0">
                  <a:pos x="T8" y="T9"/>
                </a:cxn>
              </a:cxnLst>
              <a:rect l="0" t="0" r="r" b="b"/>
              <a:pathLst>
                <a:path w="37" h="37">
                  <a:moveTo>
                    <a:pt x="27" y="27"/>
                  </a:moveTo>
                  <a:cubicBezTo>
                    <a:pt x="34" y="20"/>
                    <a:pt x="37" y="11"/>
                    <a:pt x="35" y="2"/>
                  </a:cubicBezTo>
                  <a:cubicBezTo>
                    <a:pt x="26" y="0"/>
                    <a:pt x="17" y="3"/>
                    <a:pt x="10" y="10"/>
                  </a:cubicBezTo>
                  <a:cubicBezTo>
                    <a:pt x="3" y="16"/>
                    <a:pt x="0" y="26"/>
                    <a:pt x="2" y="35"/>
                  </a:cubicBezTo>
                  <a:cubicBezTo>
                    <a:pt x="11" y="37"/>
                    <a:pt x="21" y="34"/>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39" name="Freeform 47"/>
            <p:cNvSpPr>
              <a:spLocks/>
            </p:cNvSpPr>
            <p:nvPr/>
          </p:nvSpPr>
          <p:spPr bwMode="auto">
            <a:xfrm>
              <a:off x="5351463" y="2112963"/>
              <a:ext cx="231775" cy="66675"/>
            </a:xfrm>
            <a:custGeom>
              <a:avLst/>
              <a:gdLst>
                <a:gd name="T0" fmla="*/ 60 w 103"/>
                <a:gd name="T1" fmla="*/ 1 h 30"/>
                <a:gd name="T2" fmla="*/ 51 w 103"/>
                <a:gd name="T3" fmla="*/ 0 h 30"/>
                <a:gd name="T4" fmla="*/ 42 w 103"/>
                <a:gd name="T5" fmla="*/ 1 h 30"/>
                <a:gd name="T6" fmla="*/ 0 w 103"/>
                <a:gd name="T7" fmla="*/ 30 h 30"/>
                <a:gd name="T8" fmla="*/ 103 w 103"/>
                <a:gd name="T9" fmla="*/ 30 h 30"/>
                <a:gd name="T10" fmla="*/ 60 w 103"/>
                <a:gd name="T11" fmla="*/ 1 h 30"/>
              </a:gdLst>
              <a:ahLst/>
              <a:cxnLst>
                <a:cxn ang="0">
                  <a:pos x="T0" y="T1"/>
                </a:cxn>
                <a:cxn ang="0">
                  <a:pos x="T2" y="T3"/>
                </a:cxn>
                <a:cxn ang="0">
                  <a:pos x="T4" y="T5"/>
                </a:cxn>
                <a:cxn ang="0">
                  <a:pos x="T6" y="T7"/>
                </a:cxn>
                <a:cxn ang="0">
                  <a:pos x="T8" y="T9"/>
                </a:cxn>
                <a:cxn ang="0">
                  <a:pos x="T10" y="T11"/>
                </a:cxn>
              </a:cxnLst>
              <a:rect l="0" t="0" r="r" b="b"/>
              <a:pathLst>
                <a:path w="103" h="30">
                  <a:moveTo>
                    <a:pt x="60" y="1"/>
                  </a:moveTo>
                  <a:cubicBezTo>
                    <a:pt x="57" y="1"/>
                    <a:pt x="54" y="0"/>
                    <a:pt x="51" y="0"/>
                  </a:cubicBezTo>
                  <a:cubicBezTo>
                    <a:pt x="48" y="0"/>
                    <a:pt x="45" y="1"/>
                    <a:pt x="42" y="1"/>
                  </a:cubicBezTo>
                  <a:cubicBezTo>
                    <a:pt x="18" y="3"/>
                    <a:pt x="0" y="15"/>
                    <a:pt x="0" y="30"/>
                  </a:cubicBezTo>
                  <a:cubicBezTo>
                    <a:pt x="103" y="30"/>
                    <a:pt x="103" y="30"/>
                    <a:pt x="103" y="30"/>
                  </a:cubicBezTo>
                  <a:cubicBezTo>
                    <a:pt x="103" y="15"/>
                    <a:pt x="84" y="3"/>
                    <a:pt x="6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40" name="Shape 4457"/>
          <p:cNvSpPr/>
          <p:nvPr/>
        </p:nvSpPr>
        <p:spPr>
          <a:xfrm>
            <a:off x="10711147" y="5387911"/>
            <a:ext cx="249212" cy="255025"/>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2BB6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grpSp>
        <p:nvGrpSpPr>
          <p:cNvPr id="41" name="Group 18"/>
          <p:cNvGrpSpPr/>
          <p:nvPr/>
        </p:nvGrpSpPr>
        <p:grpSpPr>
          <a:xfrm>
            <a:off x="4489178" y="5443032"/>
            <a:ext cx="548198" cy="84777"/>
            <a:chOff x="11643803" y="3980625"/>
            <a:chExt cx="1096395" cy="169554"/>
          </a:xfrm>
        </p:grpSpPr>
        <p:sp>
          <p:nvSpPr>
            <p:cNvPr id="42" name="Rectangle 19"/>
            <p:cNvSpPr/>
            <p:nvPr/>
          </p:nvSpPr>
          <p:spPr>
            <a:xfrm rot="2700000">
              <a:off x="11908522" y="3980626"/>
              <a:ext cx="169553" cy="169553"/>
            </a:xfrm>
            <a:prstGeom prst="rect">
              <a:avLst/>
            </a:prstGeom>
            <a:noFill/>
            <a:ln>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3" name="Rectangle 20"/>
            <p:cNvSpPr/>
            <p:nvPr/>
          </p:nvSpPr>
          <p:spPr>
            <a:xfrm rot="2700000">
              <a:off x="12107224" y="3980625"/>
              <a:ext cx="169553" cy="169553"/>
            </a:xfrm>
            <a:prstGeom prst="rect">
              <a:avLst/>
            </a:prstGeom>
            <a:noFill/>
            <a:ln>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4" name="Rectangle 21"/>
            <p:cNvSpPr/>
            <p:nvPr/>
          </p:nvSpPr>
          <p:spPr>
            <a:xfrm rot="2700000">
              <a:off x="12305926" y="3980625"/>
              <a:ext cx="169553" cy="169553"/>
            </a:xfrm>
            <a:prstGeom prst="rect">
              <a:avLst/>
            </a:prstGeom>
            <a:noFill/>
            <a:ln>
              <a:solidFill>
                <a:srgbClr val="1C1C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45" name="Straight Connector 22"/>
            <p:cNvCxnSpPr/>
            <p:nvPr/>
          </p:nvCxnSpPr>
          <p:spPr>
            <a:xfrm>
              <a:off x="12510595" y="4065403"/>
              <a:ext cx="229603" cy="0"/>
            </a:xfrm>
            <a:prstGeom prst="line">
              <a:avLst/>
            </a:prstGeom>
            <a:ln w="12700">
              <a:solidFill>
                <a:srgbClr val="1C1C1E"/>
              </a:solidFill>
            </a:ln>
          </p:spPr>
          <p:style>
            <a:lnRef idx="1">
              <a:schemeClr val="accent1"/>
            </a:lnRef>
            <a:fillRef idx="0">
              <a:schemeClr val="accent1"/>
            </a:fillRef>
            <a:effectRef idx="0">
              <a:schemeClr val="accent1"/>
            </a:effectRef>
            <a:fontRef idx="minor">
              <a:schemeClr val="tx1"/>
            </a:fontRef>
          </p:style>
        </p:cxnSp>
        <p:cxnSp>
          <p:nvCxnSpPr>
            <p:cNvPr id="46" name="Straight Connector 23"/>
            <p:cNvCxnSpPr/>
            <p:nvPr/>
          </p:nvCxnSpPr>
          <p:spPr>
            <a:xfrm>
              <a:off x="11643803" y="4065403"/>
              <a:ext cx="229603" cy="0"/>
            </a:xfrm>
            <a:prstGeom prst="line">
              <a:avLst/>
            </a:prstGeom>
            <a:ln w="12700">
              <a:solidFill>
                <a:srgbClr val="1C1C1E"/>
              </a:solidFill>
            </a:ln>
          </p:spPr>
          <p:style>
            <a:lnRef idx="1">
              <a:schemeClr val="accent1"/>
            </a:lnRef>
            <a:fillRef idx="0">
              <a:schemeClr val="accent1"/>
            </a:fillRef>
            <a:effectRef idx="0">
              <a:schemeClr val="accent1"/>
            </a:effectRef>
            <a:fontRef idx="minor">
              <a:schemeClr val="tx1"/>
            </a:fontRef>
          </p:style>
        </p:cxnSp>
      </p:grpSp>
      <p:sp>
        <p:nvSpPr>
          <p:cNvPr id="49" name="矩形 48"/>
          <p:cNvSpPr/>
          <p:nvPr/>
        </p:nvSpPr>
        <p:spPr>
          <a:xfrm>
            <a:off x="469465" y="4607004"/>
            <a:ext cx="1790876" cy="2215991"/>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3800" b="1" i="0" u="none" strike="noStrike" kern="0" cap="none" spc="0" normalizeH="0" baseline="0" noProof="0" dirty="0">
                <a:ln>
                  <a:noFill/>
                </a:ln>
                <a:solidFill>
                  <a:schemeClr val="tx1">
                    <a:lumMod val="95000"/>
                    <a:lumOff val="5000"/>
                  </a:schemeClr>
                </a:solidFill>
                <a:effectLst>
                  <a:outerShdw blurRad="50800" dist="50800" dir="5400000" algn="ctr" rotWithShape="0">
                    <a:srgbClr val="000000">
                      <a:alpha val="13000"/>
                    </a:srgbClr>
                  </a:outerShdw>
                </a:effectLst>
                <a:uLnTx/>
                <a:uFillTx/>
                <a:latin typeface="Agency FB" panose="020B0503020202020204" pitchFamily="34" charset="0"/>
              </a:rPr>
              <a:t>02</a:t>
            </a:r>
            <a:endParaRPr kumimoji="0" lang="zh-CN" altLang="en-US" sz="13800" b="1" i="0" u="none" strike="noStrike" kern="0" cap="none" spc="0" normalizeH="0" baseline="0" noProof="0" dirty="0">
              <a:ln>
                <a:noFill/>
              </a:ln>
              <a:solidFill>
                <a:schemeClr val="tx1">
                  <a:lumMod val="95000"/>
                  <a:lumOff val="5000"/>
                </a:schemeClr>
              </a:solidFill>
              <a:effectLst>
                <a:outerShdw blurRad="50800" dist="50800" dir="5400000" algn="ctr" rotWithShape="0">
                  <a:srgbClr val="000000">
                    <a:alpha val="13000"/>
                  </a:srgbClr>
                </a:outerShdw>
              </a:effectLst>
              <a:uLnTx/>
              <a:uFillTx/>
              <a:latin typeface="Agency FB" panose="020B0503020202020204" pitchFamily="34" charset="0"/>
            </a:endParaRPr>
          </a:p>
        </p:txBody>
      </p:sp>
      <p:sp>
        <p:nvSpPr>
          <p:cNvPr id="50" name="文本框 49"/>
          <p:cNvSpPr txBox="1"/>
          <p:nvPr/>
        </p:nvSpPr>
        <p:spPr>
          <a:xfrm>
            <a:off x="499729" y="5597977"/>
            <a:ext cx="1730349" cy="234044"/>
          </a:xfrm>
          <a:prstGeom prst="rect">
            <a:avLst/>
          </a:prstGeom>
          <a:solidFill>
            <a:srgbClr val="F2BB61"/>
          </a:solidFill>
        </p:spPr>
        <p:txBody>
          <a:bodyPr wrap="square" rtlCol="0" anchor="ctr">
            <a:no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chemeClr val="bg1"/>
                </a:solidFill>
                <a:effectLst/>
                <a:uLnTx/>
                <a:uFillTx/>
                <a:latin typeface="Agency FB" panose="020B0503020202020204" pitchFamily="34" charset="0"/>
              </a:rPr>
              <a:t>INTORODUCTION</a:t>
            </a:r>
            <a:endParaRPr kumimoji="0" lang="zh-CN" altLang="en-US" sz="1600" b="0" i="0" u="none" strike="noStrike" kern="0" cap="none" spc="0" normalizeH="0" baseline="0" noProof="0" dirty="0">
              <a:ln>
                <a:noFill/>
              </a:ln>
              <a:solidFill>
                <a:schemeClr val="bg1"/>
              </a:solidFill>
              <a:effectLst/>
              <a:uLnTx/>
              <a:uFillTx/>
              <a:latin typeface="Agency FB" panose="020B0503020202020204" pitchFamily="34" charset="0"/>
            </a:endParaRPr>
          </a:p>
        </p:txBody>
      </p:sp>
      <p:sp>
        <p:nvSpPr>
          <p:cNvPr id="54" name="Rectangle 50"/>
          <p:cNvSpPr/>
          <p:nvPr/>
        </p:nvSpPr>
        <p:spPr>
          <a:xfrm rot="18900000">
            <a:off x="-885834" y="-873424"/>
            <a:ext cx="1771668" cy="1771668"/>
          </a:xfrm>
          <a:prstGeom prst="rect">
            <a:avLst/>
          </a:prstGeom>
          <a:noFill/>
          <a:ln w="25400">
            <a:solidFill>
              <a:srgbClr val="F2BB61">
                <a:alpha val="2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5" name="Rectangle 50"/>
          <p:cNvSpPr/>
          <p:nvPr/>
        </p:nvSpPr>
        <p:spPr>
          <a:xfrm rot="18900000">
            <a:off x="339360" y="257238"/>
            <a:ext cx="706580" cy="706580"/>
          </a:xfrm>
          <a:prstGeom prst="rect">
            <a:avLst/>
          </a:prstGeom>
          <a:noFill/>
          <a:ln w="25400">
            <a:solidFill>
              <a:srgbClr val="F2BB61">
                <a:alpha val="6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Tree>
    <p:extLst>
      <p:ext uri="{BB962C8B-B14F-4D97-AF65-F5344CB8AC3E}">
        <p14:creationId xmlns:p14="http://schemas.microsoft.com/office/powerpoint/2010/main" val="1620044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23" presetClass="entr" presetSubtype="32" fill="hold" grpId="1"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p:cTn id="10" dur="1000" fill="hold"/>
                                        <p:tgtEl>
                                          <p:spTgt spid="17"/>
                                        </p:tgtEl>
                                        <p:attrNameLst>
                                          <p:attrName>ppt_w</p:attrName>
                                        </p:attrNameLst>
                                      </p:cBhvr>
                                      <p:tavLst>
                                        <p:tav tm="0">
                                          <p:val>
                                            <p:strVal val="4*#ppt_w"/>
                                          </p:val>
                                        </p:tav>
                                        <p:tav tm="100000">
                                          <p:val>
                                            <p:strVal val="#ppt_w"/>
                                          </p:val>
                                        </p:tav>
                                      </p:tavLst>
                                    </p:anim>
                                    <p:anim calcmode="lin" valueType="num">
                                      <p:cBhvr>
                                        <p:cTn id="11" dur="1000" fill="hold"/>
                                        <p:tgtEl>
                                          <p:spTgt spid="17"/>
                                        </p:tgtEl>
                                        <p:attrNameLst>
                                          <p:attrName>ppt_h</p:attrName>
                                        </p:attrNameLst>
                                      </p:cBhvr>
                                      <p:tavLst>
                                        <p:tav tm="0">
                                          <p:val>
                                            <p:strVal val="4*#ppt_h"/>
                                          </p:val>
                                        </p:tav>
                                        <p:tav tm="100000">
                                          <p:val>
                                            <p:strVal val="#ppt_h"/>
                                          </p:val>
                                        </p:tav>
                                      </p:tavLst>
                                    </p:anim>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500" fill="hold"/>
                                        <p:tgtEl>
                                          <p:spTgt spid="49"/>
                                        </p:tgtEl>
                                        <p:attrNameLst>
                                          <p:attrName>ppt_w</p:attrName>
                                        </p:attrNameLst>
                                      </p:cBhvr>
                                      <p:tavLst>
                                        <p:tav tm="0">
                                          <p:val>
                                            <p:fltVal val="0"/>
                                          </p:val>
                                        </p:tav>
                                        <p:tav tm="100000">
                                          <p:val>
                                            <p:strVal val="#ppt_w"/>
                                          </p:val>
                                        </p:tav>
                                      </p:tavLst>
                                    </p:anim>
                                    <p:anim calcmode="lin" valueType="num">
                                      <p:cBhvr>
                                        <p:cTn id="16" dur="500" fill="hold"/>
                                        <p:tgtEl>
                                          <p:spTgt spid="49"/>
                                        </p:tgtEl>
                                        <p:attrNameLst>
                                          <p:attrName>ppt_h</p:attrName>
                                        </p:attrNameLst>
                                      </p:cBhvr>
                                      <p:tavLst>
                                        <p:tav tm="0">
                                          <p:val>
                                            <p:fltVal val="0"/>
                                          </p:val>
                                        </p:tav>
                                        <p:tav tm="100000">
                                          <p:val>
                                            <p:strVal val="#ppt_h"/>
                                          </p:val>
                                        </p:tav>
                                      </p:tavLst>
                                    </p:anim>
                                    <p:animEffect transition="in" filter="fade">
                                      <p:cBhvr>
                                        <p:cTn id="17" dur="500"/>
                                        <p:tgtEl>
                                          <p:spTgt spid="49"/>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childTnLst>
                          </p:cTn>
                        </p:par>
                        <p:par>
                          <p:cTn id="23" fill="hold">
                            <p:stCondLst>
                              <p:cond delay="175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250"/>
                                        <p:tgtEl>
                                          <p:spTgt spid="5"/>
                                        </p:tgtEl>
                                      </p:cBhvr>
                                    </p:animEffect>
                                  </p:childTnLst>
                                </p:cTn>
                              </p:par>
                            </p:childTnLst>
                          </p:cTn>
                        </p:par>
                        <p:par>
                          <p:cTn id="27" fill="hold">
                            <p:stCondLst>
                              <p:cond delay="2000"/>
                            </p:stCondLst>
                            <p:childTnLst>
                              <p:par>
                                <p:cTn id="28" presetID="50" presetClass="entr" presetSubtype="0" decel="10000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strVal val="#ppt_w+.3"/>
                                          </p:val>
                                        </p:tav>
                                        <p:tav tm="100000">
                                          <p:val>
                                            <p:strVal val="#ppt_w"/>
                                          </p:val>
                                        </p:tav>
                                      </p:tavLst>
                                    </p:anim>
                                    <p:anim calcmode="lin" valueType="num">
                                      <p:cBhvr>
                                        <p:cTn id="31" dur="500" fill="hold"/>
                                        <p:tgtEl>
                                          <p:spTgt spid="26"/>
                                        </p:tgtEl>
                                        <p:attrNameLst>
                                          <p:attrName>ppt_h</p:attrName>
                                        </p:attrNameLst>
                                      </p:cBhvr>
                                      <p:tavLst>
                                        <p:tav tm="0">
                                          <p:val>
                                            <p:strVal val="#ppt_h"/>
                                          </p:val>
                                        </p:tav>
                                        <p:tav tm="100000">
                                          <p:val>
                                            <p:strVal val="#ppt_h"/>
                                          </p:val>
                                        </p:tav>
                                      </p:tavLst>
                                    </p:anim>
                                    <p:animEffect transition="in" filter="fade">
                                      <p:cBhvr>
                                        <p:cTn id="32" dur="500"/>
                                        <p:tgtEl>
                                          <p:spTgt spid="26"/>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250"/>
                                        <p:tgtEl>
                                          <p:spTgt spid="41"/>
                                        </p:tgtEl>
                                      </p:cBhvr>
                                    </p:animEffect>
                                  </p:childTnLst>
                                </p:cTn>
                              </p:par>
                            </p:childTnLst>
                          </p:cTn>
                        </p:par>
                        <p:par>
                          <p:cTn id="37" fill="hold">
                            <p:stCondLst>
                              <p:cond delay="2750"/>
                            </p:stCondLst>
                            <p:childTnLst>
                              <p:par>
                                <p:cTn id="38" presetID="22" presetClass="entr" presetSubtype="8"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250"/>
                                        <p:tgtEl>
                                          <p:spTgt spid="33"/>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12" presetClass="entr" presetSubtype="1" fill="hold" grpId="0" nodeType="withEffect">
                                  <p:stCondLst>
                                    <p:cond delay="25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p:tgtEl>
                                          <p:spTgt spid="34"/>
                                        </p:tgtEl>
                                        <p:attrNameLst>
                                          <p:attrName>ppt_y</p:attrName>
                                        </p:attrNameLst>
                                      </p:cBhvr>
                                      <p:tavLst>
                                        <p:tav tm="0">
                                          <p:val>
                                            <p:strVal val="#ppt_y-#ppt_h*1.125000"/>
                                          </p:val>
                                        </p:tav>
                                        <p:tav tm="100000">
                                          <p:val>
                                            <p:strVal val="#ppt_y"/>
                                          </p:val>
                                        </p:tav>
                                      </p:tavLst>
                                    </p:anim>
                                    <p:animEffect transition="in" filter="wipe(down)">
                                      <p:cBhvr>
                                        <p:cTn id="50" dur="500"/>
                                        <p:tgtEl>
                                          <p:spTgt spid="34"/>
                                        </p:tgtEl>
                                      </p:cBhvr>
                                    </p:animEffect>
                                  </p:childTnLst>
                                </p:cTn>
                              </p:par>
                            </p:childTnLst>
                          </p:cTn>
                        </p:par>
                        <p:par>
                          <p:cTn id="51" fill="hold">
                            <p:stCondLst>
                              <p:cond delay="3750"/>
                            </p:stCondLst>
                            <p:childTnLst>
                              <p:par>
                                <p:cTn id="52" presetID="53" presetClass="entr" presetSubtype="16"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12" presetClass="entr" presetSubtype="1" fill="hold" grpId="0" nodeType="withEffect">
                                  <p:stCondLst>
                                    <p:cond delay="25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p:tgtEl>
                                          <p:spTgt spid="36"/>
                                        </p:tgtEl>
                                        <p:attrNameLst>
                                          <p:attrName>ppt_y</p:attrName>
                                        </p:attrNameLst>
                                      </p:cBhvr>
                                      <p:tavLst>
                                        <p:tav tm="0">
                                          <p:val>
                                            <p:strVal val="#ppt_y-#ppt_h*1.125000"/>
                                          </p:val>
                                        </p:tav>
                                        <p:tav tm="100000">
                                          <p:val>
                                            <p:strVal val="#ppt_y"/>
                                          </p:val>
                                        </p:tav>
                                      </p:tavLst>
                                    </p:anim>
                                    <p:animEffect transition="in" filter="wipe(down)">
                                      <p:cBhvr>
                                        <p:cTn id="60" dur="500"/>
                                        <p:tgtEl>
                                          <p:spTgt spid="36"/>
                                        </p:tgtEl>
                                      </p:cBhvr>
                                    </p:animEffect>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par>
                                <p:cTn id="67" presetID="12" presetClass="entr" presetSubtype="1" fill="hold" grpId="0" nodeType="withEffect">
                                  <p:stCondLst>
                                    <p:cond delay="250"/>
                                  </p:stCondLst>
                                  <p:childTnLst>
                                    <p:set>
                                      <p:cBhvr>
                                        <p:cTn id="68" dur="1" fill="hold">
                                          <p:stCondLst>
                                            <p:cond delay="0"/>
                                          </p:stCondLst>
                                        </p:cTn>
                                        <p:tgtEl>
                                          <p:spTgt spid="38"/>
                                        </p:tgtEl>
                                        <p:attrNameLst>
                                          <p:attrName>style.visibility</p:attrName>
                                        </p:attrNameLst>
                                      </p:cBhvr>
                                      <p:to>
                                        <p:strVal val="visible"/>
                                      </p:to>
                                    </p:set>
                                    <p:anim calcmode="lin" valueType="num">
                                      <p:cBhvr additive="base">
                                        <p:cTn id="69" dur="500"/>
                                        <p:tgtEl>
                                          <p:spTgt spid="38"/>
                                        </p:tgtEl>
                                        <p:attrNameLst>
                                          <p:attrName>ppt_y</p:attrName>
                                        </p:attrNameLst>
                                      </p:cBhvr>
                                      <p:tavLst>
                                        <p:tav tm="0">
                                          <p:val>
                                            <p:strVal val="#ppt_y-#ppt_h*1.125000"/>
                                          </p:val>
                                        </p:tav>
                                        <p:tav tm="100000">
                                          <p:val>
                                            <p:strVal val="#ppt_y"/>
                                          </p:val>
                                        </p:tav>
                                      </p:tavLst>
                                    </p:anim>
                                    <p:animEffect transition="in" filter="wipe(down)">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5" grpId="0" animBg="1"/>
      <p:bldP spid="26" grpId="0"/>
      <p:bldP spid="33" grpId="0"/>
      <p:bldP spid="34" grpId="0"/>
      <p:bldP spid="36" grpId="0"/>
      <p:bldP spid="38" grpId="0"/>
      <p:bldP spid="40" grpId="0" animBg="1"/>
      <p:bldP spid="49" grpId="0"/>
      <p:bldP spid="5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6" name="Rectangle 5"/>
          <p:cNvSpPr/>
          <p:nvPr/>
        </p:nvSpPr>
        <p:spPr>
          <a:xfrm>
            <a:off x="0" y="2631233"/>
            <a:ext cx="3343470" cy="1614196"/>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 name="Rectangle 1"/>
          <p:cNvSpPr/>
          <p:nvPr/>
        </p:nvSpPr>
        <p:spPr>
          <a:xfrm>
            <a:off x="3343470" y="0"/>
            <a:ext cx="5505062"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5" name="TextBox 14"/>
          <p:cNvSpPr txBox="1"/>
          <p:nvPr/>
        </p:nvSpPr>
        <p:spPr>
          <a:xfrm>
            <a:off x="533029" y="1359524"/>
            <a:ext cx="822661"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rgbClr val="F2BB61"/>
                </a:solidFill>
                <a:effectLst/>
                <a:uLnTx/>
                <a:uFillTx/>
                <a:cs typeface="+mn-ea"/>
                <a:sym typeface="+mn-lt"/>
              </a:rPr>
              <a:t>Envelope</a:t>
            </a:r>
          </a:p>
        </p:txBody>
      </p:sp>
      <p:sp>
        <p:nvSpPr>
          <p:cNvPr id="16" name="Rectangle 15"/>
          <p:cNvSpPr/>
          <p:nvPr/>
        </p:nvSpPr>
        <p:spPr>
          <a:xfrm>
            <a:off x="533029" y="1671934"/>
            <a:ext cx="2325960" cy="369332"/>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F2BB61"/>
                </a:solidFill>
                <a:effectLst/>
                <a:uLnTx/>
                <a:uFillTx/>
                <a:cs typeface="+mn-ea"/>
                <a:sym typeface="+mn-lt"/>
              </a:rPr>
              <a:t>Lorem ipsum dolor sit amet, consectetur.</a:t>
            </a:r>
          </a:p>
        </p:txBody>
      </p:sp>
      <p:sp>
        <p:nvSpPr>
          <p:cNvPr id="19" name="TextBox 18"/>
          <p:cNvSpPr txBox="1"/>
          <p:nvPr/>
        </p:nvSpPr>
        <p:spPr>
          <a:xfrm>
            <a:off x="533029" y="3286400"/>
            <a:ext cx="809837"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a:ln>
                  <a:noFill/>
                </a:ln>
                <a:solidFill>
                  <a:schemeClr val="tx1">
                    <a:lumMod val="85000"/>
                    <a:lumOff val="15000"/>
                  </a:schemeClr>
                </a:solidFill>
                <a:effectLst/>
                <a:uLnTx/>
                <a:uFillTx/>
                <a:cs typeface="+mn-ea"/>
                <a:sym typeface="+mn-lt"/>
              </a:rPr>
              <a:t>Diamond</a:t>
            </a:r>
          </a:p>
        </p:txBody>
      </p:sp>
      <p:sp>
        <p:nvSpPr>
          <p:cNvPr id="20" name="Rectangle 19"/>
          <p:cNvSpPr/>
          <p:nvPr/>
        </p:nvSpPr>
        <p:spPr>
          <a:xfrm>
            <a:off x="533029" y="3598810"/>
            <a:ext cx="2325960" cy="369332"/>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000000"/>
                </a:solidFill>
                <a:effectLst/>
                <a:uLnTx/>
                <a:uFillTx/>
                <a:cs typeface="+mn-ea"/>
                <a:sym typeface="+mn-lt"/>
              </a:rPr>
              <a:t>Lorem ipsum dolor sit amet, consectetur.</a:t>
            </a:r>
            <a:endParaRPr kumimoji="0" lang="tr-TR" sz="1200" b="0" i="0" u="none" strike="noStrike" kern="0" cap="none" spc="0" normalizeH="0" baseline="0" noProof="0" dirty="0">
              <a:ln>
                <a:noFill/>
              </a:ln>
              <a:solidFill>
                <a:sysClr val="windowText" lastClr="000000"/>
              </a:solidFill>
              <a:effectLst/>
              <a:uLnTx/>
              <a:uFillTx/>
              <a:cs typeface="+mn-ea"/>
              <a:sym typeface="+mn-lt"/>
            </a:endParaRPr>
          </a:p>
        </p:txBody>
      </p:sp>
      <p:sp>
        <p:nvSpPr>
          <p:cNvPr id="22" name="TextBox 21"/>
          <p:cNvSpPr txBox="1"/>
          <p:nvPr/>
        </p:nvSpPr>
        <p:spPr>
          <a:xfrm>
            <a:off x="533029" y="5365676"/>
            <a:ext cx="872355"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a:ln>
                  <a:noFill/>
                </a:ln>
                <a:solidFill>
                  <a:srgbClr val="F2BB61"/>
                </a:solidFill>
                <a:effectLst/>
                <a:uLnTx/>
                <a:uFillTx/>
                <a:cs typeface="+mn-ea"/>
                <a:sym typeface="+mn-lt"/>
              </a:rPr>
              <a:t>Comment</a:t>
            </a:r>
          </a:p>
        </p:txBody>
      </p:sp>
      <p:sp>
        <p:nvSpPr>
          <p:cNvPr id="23" name="Rectangle 22"/>
          <p:cNvSpPr/>
          <p:nvPr/>
        </p:nvSpPr>
        <p:spPr>
          <a:xfrm>
            <a:off x="533029" y="5678086"/>
            <a:ext cx="2325960" cy="369332"/>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a:ln>
                  <a:noFill/>
                </a:ln>
                <a:solidFill>
                  <a:srgbClr val="F2BB61"/>
                </a:solidFill>
                <a:effectLst/>
                <a:uLnTx/>
                <a:uFillTx/>
                <a:cs typeface="+mn-ea"/>
                <a:sym typeface="+mn-lt"/>
              </a:rPr>
              <a:t>Lorem ipsum dolor sit amet, consectetur.</a:t>
            </a:r>
          </a:p>
        </p:txBody>
      </p:sp>
      <p:sp>
        <p:nvSpPr>
          <p:cNvPr id="39" name="Rectangle 38"/>
          <p:cNvSpPr/>
          <p:nvPr/>
        </p:nvSpPr>
        <p:spPr>
          <a:xfrm>
            <a:off x="9231413" y="3725795"/>
            <a:ext cx="2714923" cy="923330"/>
          </a:xfrm>
          <a:prstGeom prst="rect">
            <a:avLst/>
          </a:prstGeom>
        </p:spPr>
        <p:txBody>
          <a:bodyPr wrap="square">
            <a:spAutoFit/>
          </a:bodyPr>
          <a:lstStyle/>
          <a:p>
            <a:pPr marL="0" marR="0" lvl="0" indent="0" algn="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era fermentum. Phasellus sed nisl eleifend, interdum ex</a:t>
            </a:r>
          </a:p>
        </p:txBody>
      </p:sp>
      <p:grpSp>
        <p:nvGrpSpPr>
          <p:cNvPr id="3" name="组合 2"/>
          <p:cNvGrpSpPr/>
          <p:nvPr/>
        </p:nvGrpSpPr>
        <p:grpSpPr>
          <a:xfrm>
            <a:off x="9231413" y="3329269"/>
            <a:ext cx="2691841" cy="369332"/>
            <a:chOff x="9231413" y="3329269"/>
            <a:chExt cx="2691841" cy="369332"/>
          </a:xfrm>
        </p:grpSpPr>
        <p:sp>
          <p:nvSpPr>
            <p:cNvPr id="24" name="矩形 23"/>
            <p:cNvSpPr/>
            <p:nvPr/>
          </p:nvSpPr>
          <p:spPr>
            <a:xfrm>
              <a:off x="9231413" y="3329269"/>
              <a:ext cx="346570"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rPr>
                <a:t>01</a:t>
              </a:r>
              <a:endParaRPr kumimoji="0" lang="zh-CN" altLang="en-US" sz="1800" b="0" i="0" u="none" strike="noStrike" kern="0" cap="none" spc="0" normalizeH="0" baseline="0" noProof="0" dirty="0">
                <a:ln>
                  <a:noFill/>
                </a:ln>
                <a:solidFill>
                  <a:schemeClr val="tx1">
                    <a:lumMod val="75000"/>
                    <a:lumOff val="25000"/>
                  </a:schemeClr>
                </a:solidFill>
                <a:effectLst/>
                <a:uLnTx/>
                <a:uFillTx/>
              </a:endParaRPr>
            </a:p>
          </p:txBody>
        </p:sp>
        <p:sp>
          <p:nvSpPr>
            <p:cNvPr id="26" name="矩形 25"/>
            <p:cNvSpPr/>
            <p:nvPr/>
          </p:nvSpPr>
          <p:spPr>
            <a:xfrm>
              <a:off x="9595308" y="3329269"/>
              <a:ext cx="393057"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rPr>
                <a:t>02</a:t>
              </a:r>
              <a:endParaRPr kumimoji="0" lang="zh-CN" altLang="en-US" sz="1800" b="0" i="0" u="none" strike="noStrike" kern="0" cap="none" spc="0" normalizeH="0" baseline="0" noProof="0" dirty="0">
                <a:ln>
                  <a:noFill/>
                </a:ln>
                <a:solidFill>
                  <a:schemeClr val="tx1">
                    <a:lumMod val="75000"/>
                    <a:lumOff val="25000"/>
                  </a:schemeClr>
                </a:solidFill>
                <a:effectLst/>
                <a:uLnTx/>
                <a:uFillTx/>
              </a:endParaRPr>
            </a:p>
          </p:txBody>
        </p:sp>
        <p:sp>
          <p:nvSpPr>
            <p:cNvPr id="33" name="矩形 32"/>
            <p:cNvSpPr/>
            <p:nvPr/>
          </p:nvSpPr>
          <p:spPr>
            <a:xfrm>
              <a:off x="9980041" y="3329269"/>
              <a:ext cx="397866"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chemeClr val="bg1">
                      <a:lumMod val="50000"/>
                    </a:schemeClr>
                  </a:solidFill>
                  <a:effectLst/>
                  <a:uLnTx/>
                  <a:uFillTx/>
                  <a:latin typeface="Agency FB" panose="020B0503020202020204" pitchFamily="34" charset="0"/>
                </a:rPr>
                <a:t>03</a:t>
              </a:r>
              <a:endParaRPr kumimoji="0" lang="zh-CN" altLang="en-US" sz="1800" b="0" i="0" u="none" strike="noStrike" kern="0" cap="none" spc="0" normalizeH="0" baseline="0" noProof="0" dirty="0">
                <a:ln>
                  <a:noFill/>
                </a:ln>
                <a:solidFill>
                  <a:schemeClr val="bg1">
                    <a:lumMod val="50000"/>
                  </a:schemeClr>
                </a:solidFill>
                <a:effectLst/>
                <a:uLnTx/>
                <a:uFillTx/>
              </a:endParaRPr>
            </a:p>
          </p:txBody>
        </p:sp>
        <p:sp>
          <p:nvSpPr>
            <p:cNvPr id="34" name="矩形 33"/>
            <p:cNvSpPr/>
            <p:nvPr/>
          </p:nvSpPr>
          <p:spPr>
            <a:xfrm>
              <a:off x="10367179" y="3329269"/>
              <a:ext cx="397866"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rPr>
                <a:t>04</a:t>
              </a:r>
              <a:endParaRPr kumimoji="0" lang="zh-CN" altLang="en-US" sz="1800" b="0" i="0" u="none" strike="noStrike" kern="0" cap="none" spc="0" normalizeH="0" baseline="0" noProof="0" dirty="0">
                <a:ln>
                  <a:noFill/>
                </a:ln>
                <a:solidFill>
                  <a:schemeClr val="tx1">
                    <a:lumMod val="75000"/>
                    <a:lumOff val="25000"/>
                  </a:schemeClr>
                </a:solidFill>
                <a:effectLst/>
                <a:uLnTx/>
                <a:uFillTx/>
              </a:endParaRPr>
            </a:p>
          </p:txBody>
        </p:sp>
        <p:sp>
          <p:nvSpPr>
            <p:cNvPr id="35" name="矩形 34"/>
            <p:cNvSpPr/>
            <p:nvPr/>
          </p:nvSpPr>
          <p:spPr>
            <a:xfrm>
              <a:off x="10755119" y="3329269"/>
              <a:ext cx="396262"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rPr>
                <a:t>05</a:t>
              </a:r>
              <a:endParaRPr kumimoji="0" lang="zh-CN" altLang="en-US" sz="1800" b="0" i="0" u="none" strike="noStrike" kern="0" cap="none" spc="0" normalizeH="0" baseline="0" noProof="0" dirty="0">
                <a:ln>
                  <a:noFill/>
                </a:ln>
                <a:solidFill>
                  <a:schemeClr val="tx1">
                    <a:lumMod val="75000"/>
                    <a:lumOff val="25000"/>
                  </a:schemeClr>
                </a:solidFill>
                <a:effectLst/>
                <a:uLnTx/>
                <a:uFillTx/>
              </a:endParaRPr>
            </a:p>
          </p:txBody>
        </p:sp>
        <p:sp>
          <p:nvSpPr>
            <p:cNvPr id="36" name="矩形 35"/>
            <p:cNvSpPr/>
            <p:nvPr/>
          </p:nvSpPr>
          <p:spPr>
            <a:xfrm>
              <a:off x="11141455" y="3329269"/>
              <a:ext cx="397866"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rPr>
                <a:t>06</a:t>
              </a:r>
              <a:endParaRPr kumimoji="0" lang="zh-CN" altLang="en-US" sz="1800" b="0" i="0" u="none" strike="noStrike" kern="0" cap="none" spc="0" normalizeH="0" baseline="0" noProof="0" dirty="0">
                <a:ln>
                  <a:noFill/>
                </a:ln>
                <a:solidFill>
                  <a:schemeClr val="tx1">
                    <a:lumMod val="75000"/>
                    <a:lumOff val="25000"/>
                  </a:schemeClr>
                </a:solidFill>
                <a:effectLst/>
                <a:uLnTx/>
                <a:uFillTx/>
              </a:endParaRPr>
            </a:p>
          </p:txBody>
        </p:sp>
        <p:sp>
          <p:nvSpPr>
            <p:cNvPr id="37" name="矩形 36"/>
            <p:cNvSpPr/>
            <p:nvPr/>
          </p:nvSpPr>
          <p:spPr>
            <a:xfrm>
              <a:off x="11531800" y="3329269"/>
              <a:ext cx="391454"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rPr>
                <a:t>07</a:t>
              </a:r>
              <a:endParaRPr kumimoji="0" lang="zh-CN" altLang="en-US" sz="1800" b="0" i="0" u="none" strike="noStrike" kern="0" cap="none" spc="0" normalizeH="0" baseline="0" noProof="0" dirty="0">
                <a:ln>
                  <a:noFill/>
                </a:ln>
                <a:solidFill>
                  <a:schemeClr val="tx1">
                    <a:lumMod val="75000"/>
                    <a:lumOff val="25000"/>
                  </a:schemeClr>
                </a:solidFill>
                <a:effectLst/>
                <a:uLnTx/>
                <a:uFillTx/>
              </a:endParaRPr>
            </a:p>
          </p:txBody>
        </p:sp>
        <p:cxnSp>
          <p:nvCxnSpPr>
            <p:cNvPr id="38" name="直接连接符 37"/>
            <p:cNvCxnSpPr/>
            <p:nvPr/>
          </p:nvCxnSpPr>
          <p:spPr>
            <a:xfrm>
              <a:off x="10093761" y="3364988"/>
              <a:ext cx="144000" cy="0"/>
            </a:xfrm>
            <a:prstGeom prst="line">
              <a:avLst/>
            </a:prstGeom>
            <a:ln w="19050">
              <a:solidFill>
                <a:srgbClr val="F2BB61"/>
              </a:solidFill>
            </a:ln>
          </p:spPr>
          <p:style>
            <a:lnRef idx="1">
              <a:schemeClr val="accent1"/>
            </a:lnRef>
            <a:fillRef idx="0">
              <a:schemeClr val="accent1"/>
            </a:fillRef>
            <a:effectRef idx="0">
              <a:schemeClr val="accent1"/>
            </a:effectRef>
            <a:fontRef idx="minor">
              <a:schemeClr val="tx1"/>
            </a:fontRef>
          </p:style>
        </p:cxnSp>
      </p:grpSp>
      <p:sp>
        <p:nvSpPr>
          <p:cNvPr id="40" name="文本框 39"/>
          <p:cNvSpPr txBox="1"/>
          <p:nvPr/>
        </p:nvSpPr>
        <p:spPr>
          <a:xfrm>
            <a:off x="10535372" y="2257378"/>
            <a:ext cx="1410964"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F2BB61"/>
                </a:solidFill>
                <a:effectLst/>
                <a:uLnTx/>
                <a:uFillTx/>
                <a:latin typeface="Agency FB" panose="020B0503020202020204" pitchFamily="34" charset="0"/>
              </a:rPr>
              <a:t>“FEATURED WORK</a:t>
            </a:r>
            <a:endParaRPr kumimoji="0" lang="zh-CN" altLang="en-US" sz="1600" b="1" i="0" u="none" strike="noStrike" kern="0" cap="none" spc="0" normalizeH="0" baseline="0" noProof="0" dirty="0">
              <a:ln>
                <a:noFill/>
              </a:ln>
              <a:solidFill>
                <a:srgbClr val="F2BB61"/>
              </a:solidFill>
              <a:effectLst/>
              <a:uLnTx/>
              <a:uFillTx/>
              <a:latin typeface="Agency FB" panose="020B0503020202020204" pitchFamily="34" charset="0"/>
            </a:endParaRPr>
          </a:p>
        </p:txBody>
      </p:sp>
      <p:sp>
        <p:nvSpPr>
          <p:cNvPr id="41" name="文本框 40"/>
          <p:cNvSpPr txBox="1"/>
          <p:nvPr/>
        </p:nvSpPr>
        <p:spPr>
          <a:xfrm>
            <a:off x="9797991" y="2465495"/>
            <a:ext cx="2148345"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solidFill>
                <a:effectLst/>
                <a:uLnTx/>
                <a:uFillTx/>
                <a:latin typeface="Agency FB" panose="020B0503020202020204" pitchFamily="34" charset="0"/>
              </a:rPr>
              <a:t>THE MAZE GLRL</a:t>
            </a:r>
            <a:r>
              <a:rPr kumimoji="0" lang="en-US" altLang="zh-CN" sz="2800" b="1" i="0" u="none" strike="noStrike" kern="0" cap="none" spc="0" normalizeH="0" baseline="0" noProof="0" dirty="0">
                <a:ln>
                  <a:noFill/>
                </a:ln>
                <a:solidFill>
                  <a:srgbClr val="F2BB61"/>
                </a:solidFill>
                <a:effectLst/>
                <a:uLnTx/>
                <a:uFillTx/>
                <a:latin typeface="Agency FB" panose="020B0503020202020204" pitchFamily="34" charset="0"/>
              </a:rPr>
              <a:t>“</a:t>
            </a:r>
            <a:endParaRPr kumimoji="0" lang="zh-CN" altLang="en-US" sz="2800" b="1" i="0" u="none" strike="noStrike" kern="0" cap="none" spc="0" normalizeH="0" baseline="0" noProof="0" dirty="0">
              <a:ln>
                <a:noFill/>
              </a:ln>
              <a:solidFill>
                <a:srgbClr val="F2BB61"/>
              </a:solidFill>
              <a:effectLst/>
              <a:uLnTx/>
              <a:uFillTx/>
              <a:latin typeface="Agency FB" panose="020B0503020202020204" pitchFamily="34" charset="0"/>
            </a:endParaRPr>
          </a:p>
        </p:txBody>
      </p:sp>
      <p:grpSp>
        <p:nvGrpSpPr>
          <p:cNvPr id="44" name="Group 232"/>
          <p:cNvGrpSpPr/>
          <p:nvPr/>
        </p:nvGrpSpPr>
        <p:grpSpPr>
          <a:xfrm>
            <a:off x="579229" y="978373"/>
            <a:ext cx="312231" cy="315177"/>
            <a:chOff x="2578100" y="1057275"/>
            <a:chExt cx="504825" cy="509587"/>
          </a:xfrm>
          <a:solidFill>
            <a:srgbClr val="F2BB61"/>
          </a:solidFill>
        </p:grpSpPr>
        <p:sp>
          <p:nvSpPr>
            <p:cNvPr id="45"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6"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7"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8"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49"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0"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1"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2"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3"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4"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5"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6"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grpSp>
        <p:nvGrpSpPr>
          <p:cNvPr id="57" name="Group 248"/>
          <p:cNvGrpSpPr/>
          <p:nvPr/>
        </p:nvGrpSpPr>
        <p:grpSpPr>
          <a:xfrm>
            <a:off x="614576" y="2957756"/>
            <a:ext cx="197998" cy="263732"/>
            <a:chOff x="5270500" y="1657350"/>
            <a:chExt cx="392112" cy="522288"/>
          </a:xfrm>
          <a:solidFill>
            <a:srgbClr val="1C1C1E"/>
          </a:solidFill>
        </p:grpSpPr>
        <p:sp>
          <p:nvSpPr>
            <p:cNvPr id="58" name="Freeform 43"/>
            <p:cNvSpPr>
              <a:spLocks/>
            </p:cNvSpPr>
            <p:nvPr/>
          </p:nvSpPr>
          <p:spPr bwMode="auto">
            <a:xfrm>
              <a:off x="5446713" y="1965325"/>
              <a:ext cx="39687" cy="136525"/>
            </a:xfrm>
            <a:custGeom>
              <a:avLst/>
              <a:gdLst>
                <a:gd name="T0" fmla="*/ 18 w 18"/>
                <a:gd name="T1" fmla="*/ 61 h 61"/>
                <a:gd name="T2" fmla="*/ 18 w 18"/>
                <a:gd name="T3" fmla="*/ 0 h 61"/>
                <a:gd name="T4" fmla="*/ 9 w 18"/>
                <a:gd name="T5" fmla="*/ 0 h 61"/>
                <a:gd name="T6" fmla="*/ 0 w 18"/>
                <a:gd name="T7" fmla="*/ 0 h 61"/>
                <a:gd name="T8" fmla="*/ 0 w 18"/>
                <a:gd name="T9" fmla="*/ 61 h 61"/>
                <a:gd name="T10" fmla="*/ 9 w 18"/>
                <a:gd name="T11" fmla="*/ 60 h 61"/>
                <a:gd name="T12" fmla="*/ 18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61"/>
                  </a:moveTo>
                  <a:cubicBezTo>
                    <a:pt x="18" y="0"/>
                    <a:pt x="18" y="0"/>
                    <a:pt x="18" y="0"/>
                  </a:cubicBezTo>
                  <a:cubicBezTo>
                    <a:pt x="15" y="0"/>
                    <a:pt x="12" y="0"/>
                    <a:pt x="9" y="0"/>
                  </a:cubicBezTo>
                  <a:cubicBezTo>
                    <a:pt x="6" y="0"/>
                    <a:pt x="3" y="0"/>
                    <a:pt x="0" y="0"/>
                  </a:cubicBezTo>
                  <a:cubicBezTo>
                    <a:pt x="0" y="61"/>
                    <a:pt x="0" y="61"/>
                    <a:pt x="0" y="61"/>
                  </a:cubicBezTo>
                  <a:cubicBezTo>
                    <a:pt x="3" y="60"/>
                    <a:pt x="6" y="60"/>
                    <a:pt x="9" y="60"/>
                  </a:cubicBezTo>
                  <a:cubicBezTo>
                    <a:pt x="12" y="60"/>
                    <a:pt x="15" y="60"/>
                    <a:pt x="1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59" name="Freeform 44"/>
            <p:cNvSpPr>
              <a:spLocks/>
            </p:cNvSpPr>
            <p:nvPr/>
          </p:nvSpPr>
          <p:spPr bwMode="auto">
            <a:xfrm>
              <a:off x="5270500" y="1657350"/>
              <a:ext cx="392112" cy="293688"/>
            </a:xfrm>
            <a:custGeom>
              <a:avLst/>
              <a:gdLst>
                <a:gd name="T0" fmla="*/ 175 w 175"/>
                <a:gd name="T1" fmla="*/ 43 h 131"/>
                <a:gd name="T2" fmla="*/ 163 w 175"/>
                <a:gd name="T3" fmla="*/ 0 h 131"/>
                <a:gd name="T4" fmla="*/ 125 w 175"/>
                <a:gd name="T5" fmla="*/ 21 h 131"/>
                <a:gd name="T6" fmla="*/ 87 w 175"/>
                <a:gd name="T7" fmla="*/ 0 h 131"/>
                <a:gd name="T8" fmla="*/ 49 w 175"/>
                <a:gd name="T9" fmla="*/ 21 h 131"/>
                <a:gd name="T10" fmla="*/ 11 w 175"/>
                <a:gd name="T11" fmla="*/ 0 h 131"/>
                <a:gd name="T12" fmla="*/ 0 w 175"/>
                <a:gd name="T13" fmla="*/ 43 h 131"/>
                <a:gd name="T14" fmla="*/ 78 w 175"/>
                <a:gd name="T15" fmla="*/ 131 h 131"/>
                <a:gd name="T16" fmla="*/ 87 w 175"/>
                <a:gd name="T17" fmla="*/ 131 h 131"/>
                <a:gd name="T18" fmla="*/ 96 w 175"/>
                <a:gd name="T19" fmla="*/ 131 h 131"/>
                <a:gd name="T20" fmla="*/ 175 w 175"/>
                <a:gd name="T21" fmla="*/ 4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31">
                  <a:moveTo>
                    <a:pt x="175" y="43"/>
                  </a:moveTo>
                  <a:cubicBezTo>
                    <a:pt x="175" y="27"/>
                    <a:pt x="171" y="13"/>
                    <a:pt x="163" y="0"/>
                  </a:cubicBezTo>
                  <a:cubicBezTo>
                    <a:pt x="125" y="21"/>
                    <a:pt x="125" y="21"/>
                    <a:pt x="125" y="21"/>
                  </a:cubicBezTo>
                  <a:cubicBezTo>
                    <a:pt x="87" y="0"/>
                    <a:pt x="87" y="0"/>
                    <a:pt x="87" y="0"/>
                  </a:cubicBezTo>
                  <a:cubicBezTo>
                    <a:pt x="49" y="21"/>
                    <a:pt x="49" y="21"/>
                    <a:pt x="49" y="21"/>
                  </a:cubicBezTo>
                  <a:cubicBezTo>
                    <a:pt x="11" y="0"/>
                    <a:pt x="11" y="0"/>
                    <a:pt x="11" y="0"/>
                  </a:cubicBezTo>
                  <a:cubicBezTo>
                    <a:pt x="4" y="13"/>
                    <a:pt x="0" y="27"/>
                    <a:pt x="0" y="43"/>
                  </a:cubicBezTo>
                  <a:cubicBezTo>
                    <a:pt x="0" y="89"/>
                    <a:pt x="34" y="126"/>
                    <a:pt x="78" y="131"/>
                  </a:cubicBezTo>
                  <a:cubicBezTo>
                    <a:pt x="81" y="131"/>
                    <a:pt x="84" y="131"/>
                    <a:pt x="87" y="131"/>
                  </a:cubicBezTo>
                  <a:cubicBezTo>
                    <a:pt x="90" y="131"/>
                    <a:pt x="93" y="131"/>
                    <a:pt x="96" y="131"/>
                  </a:cubicBezTo>
                  <a:cubicBezTo>
                    <a:pt x="140" y="126"/>
                    <a:pt x="175" y="89"/>
                    <a:pt x="1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0" name="Freeform 45"/>
            <p:cNvSpPr>
              <a:spLocks/>
            </p:cNvSpPr>
            <p:nvPr/>
          </p:nvSpPr>
          <p:spPr bwMode="auto">
            <a:xfrm>
              <a:off x="5351463" y="1968500"/>
              <a:ext cx="82550" cy="84138"/>
            </a:xfrm>
            <a:custGeom>
              <a:avLst/>
              <a:gdLst>
                <a:gd name="T0" fmla="*/ 35 w 37"/>
                <a:gd name="T1" fmla="*/ 35 h 37"/>
                <a:gd name="T2" fmla="*/ 27 w 37"/>
                <a:gd name="T3" fmla="*/ 10 h 37"/>
                <a:gd name="T4" fmla="*/ 2 w 37"/>
                <a:gd name="T5" fmla="*/ 2 h 37"/>
                <a:gd name="T6" fmla="*/ 10 w 37"/>
                <a:gd name="T7" fmla="*/ 27 h 37"/>
                <a:gd name="T8" fmla="*/ 35 w 37"/>
                <a:gd name="T9" fmla="*/ 35 h 37"/>
              </a:gdLst>
              <a:ahLst/>
              <a:cxnLst>
                <a:cxn ang="0">
                  <a:pos x="T0" y="T1"/>
                </a:cxn>
                <a:cxn ang="0">
                  <a:pos x="T2" y="T3"/>
                </a:cxn>
                <a:cxn ang="0">
                  <a:pos x="T4" y="T5"/>
                </a:cxn>
                <a:cxn ang="0">
                  <a:pos x="T6" y="T7"/>
                </a:cxn>
                <a:cxn ang="0">
                  <a:pos x="T8" y="T9"/>
                </a:cxn>
              </a:cxnLst>
              <a:rect l="0" t="0" r="r" b="b"/>
              <a:pathLst>
                <a:path w="37" h="37">
                  <a:moveTo>
                    <a:pt x="35" y="35"/>
                  </a:moveTo>
                  <a:cubicBezTo>
                    <a:pt x="37" y="26"/>
                    <a:pt x="34" y="16"/>
                    <a:pt x="27" y="10"/>
                  </a:cubicBezTo>
                  <a:cubicBezTo>
                    <a:pt x="20" y="3"/>
                    <a:pt x="11" y="0"/>
                    <a:pt x="2" y="2"/>
                  </a:cubicBezTo>
                  <a:cubicBezTo>
                    <a:pt x="0" y="11"/>
                    <a:pt x="3" y="20"/>
                    <a:pt x="10" y="27"/>
                  </a:cubicBezTo>
                  <a:cubicBezTo>
                    <a:pt x="17" y="34"/>
                    <a:pt x="26" y="37"/>
                    <a:pt x="35"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1" name="Freeform 46"/>
            <p:cNvSpPr>
              <a:spLocks/>
            </p:cNvSpPr>
            <p:nvPr/>
          </p:nvSpPr>
          <p:spPr bwMode="auto">
            <a:xfrm>
              <a:off x="5497513" y="1968500"/>
              <a:ext cx="82550" cy="84138"/>
            </a:xfrm>
            <a:custGeom>
              <a:avLst/>
              <a:gdLst>
                <a:gd name="T0" fmla="*/ 27 w 37"/>
                <a:gd name="T1" fmla="*/ 27 h 37"/>
                <a:gd name="T2" fmla="*/ 35 w 37"/>
                <a:gd name="T3" fmla="*/ 2 h 37"/>
                <a:gd name="T4" fmla="*/ 10 w 37"/>
                <a:gd name="T5" fmla="*/ 10 h 37"/>
                <a:gd name="T6" fmla="*/ 2 w 37"/>
                <a:gd name="T7" fmla="*/ 35 h 37"/>
                <a:gd name="T8" fmla="*/ 27 w 37"/>
                <a:gd name="T9" fmla="*/ 27 h 37"/>
              </a:gdLst>
              <a:ahLst/>
              <a:cxnLst>
                <a:cxn ang="0">
                  <a:pos x="T0" y="T1"/>
                </a:cxn>
                <a:cxn ang="0">
                  <a:pos x="T2" y="T3"/>
                </a:cxn>
                <a:cxn ang="0">
                  <a:pos x="T4" y="T5"/>
                </a:cxn>
                <a:cxn ang="0">
                  <a:pos x="T6" y="T7"/>
                </a:cxn>
                <a:cxn ang="0">
                  <a:pos x="T8" y="T9"/>
                </a:cxn>
              </a:cxnLst>
              <a:rect l="0" t="0" r="r" b="b"/>
              <a:pathLst>
                <a:path w="37" h="37">
                  <a:moveTo>
                    <a:pt x="27" y="27"/>
                  </a:moveTo>
                  <a:cubicBezTo>
                    <a:pt x="34" y="20"/>
                    <a:pt x="37" y="11"/>
                    <a:pt x="35" y="2"/>
                  </a:cubicBezTo>
                  <a:cubicBezTo>
                    <a:pt x="26" y="0"/>
                    <a:pt x="17" y="3"/>
                    <a:pt x="10" y="10"/>
                  </a:cubicBezTo>
                  <a:cubicBezTo>
                    <a:pt x="3" y="16"/>
                    <a:pt x="0" y="26"/>
                    <a:pt x="2" y="35"/>
                  </a:cubicBezTo>
                  <a:cubicBezTo>
                    <a:pt x="11" y="37"/>
                    <a:pt x="21" y="34"/>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2" name="Freeform 47"/>
            <p:cNvSpPr>
              <a:spLocks/>
            </p:cNvSpPr>
            <p:nvPr/>
          </p:nvSpPr>
          <p:spPr bwMode="auto">
            <a:xfrm>
              <a:off x="5351463" y="2112963"/>
              <a:ext cx="231775" cy="66675"/>
            </a:xfrm>
            <a:custGeom>
              <a:avLst/>
              <a:gdLst>
                <a:gd name="T0" fmla="*/ 60 w 103"/>
                <a:gd name="T1" fmla="*/ 1 h 30"/>
                <a:gd name="T2" fmla="*/ 51 w 103"/>
                <a:gd name="T3" fmla="*/ 0 h 30"/>
                <a:gd name="T4" fmla="*/ 42 w 103"/>
                <a:gd name="T5" fmla="*/ 1 h 30"/>
                <a:gd name="T6" fmla="*/ 0 w 103"/>
                <a:gd name="T7" fmla="*/ 30 h 30"/>
                <a:gd name="T8" fmla="*/ 103 w 103"/>
                <a:gd name="T9" fmla="*/ 30 h 30"/>
                <a:gd name="T10" fmla="*/ 60 w 103"/>
                <a:gd name="T11" fmla="*/ 1 h 30"/>
              </a:gdLst>
              <a:ahLst/>
              <a:cxnLst>
                <a:cxn ang="0">
                  <a:pos x="T0" y="T1"/>
                </a:cxn>
                <a:cxn ang="0">
                  <a:pos x="T2" y="T3"/>
                </a:cxn>
                <a:cxn ang="0">
                  <a:pos x="T4" y="T5"/>
                </a:cxn>
                <a:cxn ang="0">
                  <a:pos x="T6" y="T7"/>
                </a:cxn>
                <a:cxn ang="0">
                  <a:pos x="T8" y="T9"/>
                </a:cxn>
                <a:cxn ang="0">
                  <a:pos x="T10" y="T11"/>
                </a:cxn>
              </a:cxnLst>
              <a:rect l="0" t="0" r="r" b="b"/>
              <a:pathLst>
                <a:path w="103" h="30">
                  <a:moveTo>
                    <a:pt x="60" y="1"/>
                  </a:moveTo>
                  <a:cubicBezTo>
                    <a:pt x="57" y="1"/>
                    <a:pt x="54" y="0"/>
                    <a:pt x="51" y="0"/>
                  </a:cubicBezTo>
                  <a:cubicBezTo>
                    <a:pt x="48" y="0"/>
                    <a:pt x="45" y="1"/>
                    <a:pt x="42" y="1"/>
                  </a:cubicBezTo>
                  <a:cubicBezTo>
                    <a:pt x="18" y="3"/>
                    <a:pt x="0" y="15"/>
                    <a:pt x="0" y="30"/>
                  </a:cubicBezTo>
                  <a:cubicBezTo>
                    <a:pt x="103" y="30"/>
                    <a:pt x="103" y="30"/>
                    <a:pt x="103" y="30"/>
                  </a:cubicBezTo>
                  <a:cubicBezTo>
                    <a:pt x="103" y="15"/>
                    <a:pt x="84" y="3"/>
                    <a:pt x="6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63" name="Shape 4457"/>
          <p:cNvSpPr/>
          <p:nvPr/>
        </p:nvSpPr>
        <p:spPr>
          <a:xfrm>
            <a:off x="589048" y="5094659"/>
            <a:ext cx="249212" cy="255025"/>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2BB6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grpSp>
        <p:nvGrpSpPr>
          <p:cNvPr id="64" name="Group 18"/>
          <p:cNvGrpSpPr/>
          <p:nvPr/>
        </p:nvGrpSpPr>
        <p:grpSpPr>
          <a:xfrm>
            <a:off x="11141455" y="2953567"/>
            <a:ext cx="548198" cy="84777"/>
            <a:chOff x="11643803" y="3980625"/>
            <a:chExt cx="1096395" cy="169554"/>
          </a:xfrm>
        </p:grpSpPr>
        <p:sp>
          <p:nvSpPr>
            <p:cNvPr id="65" name="Rectangle 1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6" name="Rectangle 2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7" name="Rectangle 2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68" name="Straight Connector 2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69" name="Straight Connector 2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892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3" presetClass="entr" presetSubtype="32"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strVal val="4*#ppt_w"/>
                                          </p:val>
                                        </p:tav>
                                        <p:tav tm="100000">
                                          <p:val>
                                            <p:strVal val="#ppt_w"/>
                                          </p:val>
                                        </p:tav>
                                      </p:tavLst>
                                    </p:anim>
                                    <p:anim calcmode="lin" valueType="num">
                                      <p:cBhvr>
                                        <p:cTn id="11" dur="1000" fill="hold"/>
                                        <p:tgtEl>
                                          <p:spTgt spid="2"/>
                                        </p:tgtEl>
                                        <p:attrNameLst>
                                          <p:attrName>ppt_h</p:attrName>
                                        </p:attrNameLst>
                                      </p:cBhvr>
                                      <p:tavLst>
                                        <p:tav tm="0">
                                          <p:val>
                                            <p:strVal val="4*#ppt_h"/>
                                          </p:val>
                                        </p:tav>
                                        <p:tav tm="100000">
                                          <p:val>
                                            <p:strVal val="#ppt_h"/>
                                          </p:val>
                                        </p:tav>
                                      </p:tavLst>
                                    </p:anim>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right)">
                                      <p:cBhvr>
                                        <p:cTn id="15" dur="500"/>
                                        <p:tgtEl>
                                          <p:spTgt spid="40"/>
                                        </p:tgtEl>
                                      </p:cBhvr>
                                    </p:animEffect>
                                  </p:childTnLst>
                                </p:cTn>
                              </p:par>
                            </p:childTnLst>
                          </p:cTn>
                        </p:par>
                        <p:par>
                          <p:cTn id="16" fill="hold">
                            <p:stCondLst>
                              <p:cond delay="1500"/>
                            </p:stCondLst>
                            <p:childTnLst>
                              <p:par>
                                <p:cTn id="17" presetID="50" presetClass="entr" presetSubtype="0" decel="100000" fill="hold" grpId="0" nodeType="afterEffect">
                                  <p:stCondLst>
                                    <p:cond delay="0"/>
                                  </p:stCondLst>
                                  <p:iterate type="lt">
                                    <p:tmPct val="10000"/>
                                  </p:iterate>
                                  <p:childTnLst>
                                    <p:set>
                                      <p:cBhvr>
                                        <p:cTn id="18" dur="1" fill="hold">
                                          <p:stCondLst>
                                            <p:cond delay="0"/>
                                          </p:stCondLst>
                                        </p:cTn>
                                        <p:tgtEl>
                                          <p:spTgt spid="41"/>
                                        </p:tgtEl>
                                        <p:attrNameLst>
                                          <p:attrName>style.visibility</p:attrName>
                                        </p:attrNameLst>
                                      </p:cBhvr>
                                      <p:to>
                                        <p:strVal val="visible"/>
                                      </p:to>
                                    </p:set>
                                    <p:anim calcmode="lin" valueType="num">
                                      <p:cBhvr>
                                        <p:cTn id="19" dur="1000" fill="hold"/>
                                        <p:tgtEl>
                                          <p:spTgt spid="41"/>
                                        </p:tgtEl>
                                        <p:attrNameLst>
                                          <p:attrName>ppt_w</p:attrName>
                                        </p:attrNameLst>
                                      </p:cBhvr>
                                      <p:tavLst>
                                        <p:tav tm="0">
                                          <p:val>
                                            <p:strVal val="#ppt_w+.3"/>
                                          </p:val>
                                        </p:tav>
                                        <p:tav tm="100000">
                                          <p:val>
                                            <p:strVal val="#ppt_w"/>
                                          </p:val>
                                        </p:tav>
                                      </p:tavLst>
                                    </p:anim>
                                    <p:anim calcmode="lin" valueType="num">
                                      <p:cBhvr>
                                        <p:cTn id="20" dur="1000" fill="hold"/>
                                        <p:tgtEl>
                                          <p:spTgt spid="41"/>
                                        </p:tgtEl>
                                        <p:attrNameLst>
                                          <p:attrName>ppt_h</p:attrName>
                                        </p:attrNameLst>
                                      </p:cBhvr>
                                      <p:tavLst>
                                        <p:tav tm="0">
                                          <p:val>
                                            <p:strVal val="#ppt_h"/>
                                          </p:val>
                                        </p:tav>
                                        <p:tav tm="100000">
                                          <p:val>
                                            <p:strVal val="#ppt_h"/>
                                          </p:val>
                                        </p:tav>
                                      </p:tavLst>
                                    </p:anim>
                                    <p:animEffect transition="in" filter="fade">
                                      <p:cBhvr>
                                        <p:cTn id="21" dur="1000"/>
                                        <p:tgtEl>
                                          <p:spTgt spid="41"/>
                                        </p:tgtEl>
                                      </p:cBhvr>
                                    </p:animEffect>
                                  </p:childTnLst>
                                </p:cTn>
                              </p:par>
                            </p:childTnLst>
                          </p:cTn>
                        </p:par>
                        <p:par>
                          <p:cTn id="22" fill="hold">
                            <p:stCondLst>
                              <p:cond delay="3600"/>
                            </p:stCondLst>
                            <p:childTnLst>
                              <p:par>
                                <p:cTn id="23" presetID="10" presetClass="entr" presetSubtype="0"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25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left)">
                                      <p:cBhvr>
                                        <p:cTn id="34" dur="500"/>
                                        <p:tgtEl>
                                          <p:spTgt spid="39"/>
                                        </p:tgtEl>
                                      </p:cBhvr>
                                    </p:animEffect>
                                  </p:childTnLst>
                                </p:cTn>
                              </p:par>
                            </p:childTnLst>
                          </p:cTn>
                        </p:par>
                        <p:par>
                          <p:cTn id="35" fill="hold">
                            <p:stCondLst>
                              <p:cond delay="1000"/>
                            </p:stCondLst>
                            <p:childTnLst>
                              <p:par>
                                <p:cTn id="36" presetID="53" presetClass="entr" presetSubtype="16" fill="hold" nodeType="after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p:cTn id="38" dur="500" fill="hold"/>
                                        <p:tgtEl>
                                          <p:spTgt spid="44"/>
                                        </p:tgtEl>
                                        <p:attrNameLst>
                                          <p:attrName>ppt_w</p:attrName>
                                        </p:attrNameLst>
                                      </p:cBhvr>
                                      <p:tavLst>
                                        <p:tav tm="0">
                                          <p:val>
                                            <p:fltVal val="0"/>
                                          </p:val>
                                        </p:tav>
                                        <p:tav tm="100000">
                                          <p:val>
                                            <p:strVal val="#ppt_w"/>
                                          </p:val>
                                        </p:tav>
                                      </p:tavLst>
                                    </p:anim>
                                    <p:anim calcmode="lin" valueType="num">
                                      <p:cBhvr>
                                        <p:cTn id="39" dur="500" fill="hold"/>
                                        <p:tgtEl>
                                          <p:spTgt spid="44"/>
                                        </p:tgtEl>
                                        <p:attrNameLst>
                                          <p:attrName>ppt_h</p:attrName>
                                        </p:attrNameLst>
                                      </p:cBhvr>
                                      <p:tavLst>
                                        <p:tav tm="0">
                                          <p:val>
                                            <p:fltVal val="0"/>
                                          </p:val>
                                        </p:tav>
                                        <p:tav tm="100000">
                                          <p:val>
                                            <p:strVal val="#ppt_h"/>
                                          </p:val>
                                        </p:tav>
                                      </p:tavLst>
                                    </p:anim>
                                    <p:animEffect transition="in" filter="fade">
                                      <p:cBhvr>
                                        <p:cTn id="40" dur="500"/>
                                        <p:tgtEl>
                                          <p:spTgt spid="44"/>
                                        </p:tgtEl>
                                      </p:cBhvr>
                                    </p:animEffect>
                                  </p:childTnLst>
                                </p:cTn>
                              </p:par>
                            </p:childTnLst>
                          </p:cTn>
                        </p:par>
                        <p:par>
                          <p:cTn id="41" fill="hold">
                            <p:stCondLst>
                              <p:cond delay="1500"/>
                            </p:stCondLst>
                            <p:childTnLst>
                              <p:par>
                                <p:cTn id="42" presetID="5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250" fill="hold"/>
                                        <p:tgtEl>
                                          <p:spTgt spid="15"/>
                                        </p:tgtEl>
                                        <p:attrNameLst>
                                          <p:attrName>ppt_w</p:attrName>
                                        </p:attrNameLst>
                                      </p:cBhvr>
                                      <p:tavLst>
                                        <p:tav tm="0">
                                          <p:val>
                                            <p:fltVal val="0"/>
                                          </p:val>
                                        </p:tav>
                                        <p:tav tm="100000">
                                          <p:val>
                                            <p:strVal val="#ppt_w"/>
                                          </p:val>
                                        </p:tav>
                                      </p:tavLst>
                                    </p:anim>
                                    <p:anim calcmode="lin" valueType="num">
                                      <p:cBhvr>
                                        <p:cTn id="45" dur="250" fill="hold"/>
                                        <p:tgtEl>
                                          <p:spTgt spid="15"/>
                                        </p:tgtEl>
                                        <p:attrNameLst>
                                          <p:attrName>ppt_h</p:attrName>
                                        </p:attrNameLst>
                                      </p:cBhvr>
                                      <p:tavLst>
                                        <p:tav tm="0">
                                          <p:val>
                                            <p:fltVal val="0"/>
                                          </p:val>
                                        </p:tav>
                                        <p:tav tm="100000">
                                          <p:val>
                                            <p:strVal val="#ppt_h"/>
                                          </p:val>
                                        </p:tav>
                                      </p:tavLst>
                                    </p:anim>
                                    <p:animEffect transition="in" filter="fade">
                                      <p:cBhvr>
                                        <p:cTn id="46" dur="250"/>
                                        <p:tgtEl>
                                          <p:spTgt spid="15"/>
                                        </p:tgtEl>
                                      </p:cBhvr>
                                    </p:animEffect>
                                  </p:childTnLst>
                                </p:cTn>
                              </p:par>
                            </p:childTnLst>
                          </p:cTn>
                        </p:par>
                        <p:par>
                          <p:cTn id="47" fill="hold">
                            <p:stCondLst>
                              <p:cond delay="1750"/>
                            </p:stCondLst>
                            <p:childTnLst>
                              <p:par>
                                <p:cTn id="48" presetID="10"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250"/>
                                        <p:tgtEl>
                                          <p:spTgt spid="16"/>
                                        </p:tgtEl>
                                      </p:cBhvr>
                                    </p:animEffect>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250"/>
                                        <p:tgtEl>
                                          <p:spTgt spid="6"/>
                                        </p:tgtEl>
                                      </p:cBhvr>
                                    </p:animEffect>
                                  </p:childTnLst>
                                </p:cTn>
                              </p:par>
                            </p:childTnLst>
                          </p:cTn>
                        </p:par>
                        <p:par>
                          <p:cTn id="55" fill="hold">
                            <p:stCondLst>
                              <p:cond delay="2250"/>
                            </p:stCondLst>
                            <p:childTnLst>
                              <p:par>
                                <p:cTn id="56" presetID="53" presetClass="entr" presetSubtype="16" fill="hold" nodeType="after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p:cTn id="58" dur="500" fill="hold"/>
                                        <p:tgtEl>
                                          <p:spTgt spid="57"/>
                                        </p:tgtEl>
                                        <p:attrNameLst>
                                          <p:attrName>ppt_w</p:attrName>
                                        </p:attrNameLst>
                                      </p:cBhvr>
                                      <p:tavLst>
                                        <p:tav tm="0">
                                          <p:val>
                                            <p:fltVal val="0"/>
                                          </p:val>
                                        </p:tav>
                                        <p:tav tm="100000">
                                          <p:val>
                                            <p:strVal val="#ppt_w"/>
                                          </p:val>
                                        </p:tav>
                                      </p:tavLst>
                                    </p:anim>
                                    <p:anim calcmode="lin" valueType="num">
                                      <p:cBhvr>
                                        <p:cTn id="59" dur="500" fill="hold"/>
                                        <p:tgtEl>
                                          <p:spTgt spid="57"/>
                                        </p:tgtEl>
                                        <p:attrNameLst>
                                          <p:attrName>ppt_h</p:attrName>
                                        </p:attrNameLst>
                                      </p:cBhvr>
                                      <p:tavLst>
                                        <p:tav tm="0">
                                          <p:val>
                                            <p:fltVal val="0"/>
                                          </p:val>
                                        </p:tav>
                                        <p:tav tm="100000">
                                          <p:val>
                                            <p:strVal val="#ppt_h"/>
                                          </p:val>
                                        </p:tav>
                                      </p:tavLst>
                                    </p:anim>
                                    <p:animEffect transition="in" filter="fade">
                                      <p:cBhvr>
                                        <p:cTn id="60" dur="500"/>
                                        <p:tgtEl>
                                          <p:spTgt spid="57"/>
                                        </p:tgtEl>
                                      </p:cBhvr>
                                    </p:animEffect>
                                  </p:childTnLst>
                                </p:cTn>
                              </p:par>
                            </p:childTnLst>
                          </p:cTn>
                        </p:par>
                        <p:par>
                          <p:cTn id="61" fill="hold">
                            <p:stCondLst>
                              <p:cond delay="2750"/>
                            </p:stCondLst>
                            <p:childTnLst>
                              <p:par>
                                <p:cTn id="62" presetID="53" presetClass="entr" presetSubtype="16"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250" fill="hold"/>
                                        <p:tgtEl>
                                          <p:spTgt spid="19"/>
                                        </p:tgtEl>
                                        <p:attrNameLst>
                                          <p:attrName>ppt_w</p:attrName>
                                        </p:attrNameLst>
                                      </p:cBhvr>
                                      <p:tavLst>
                                        <p:tav tm="0">
                                          <p:val>
                                            <p:fltVal val="0"/>
                                          </p:val>
                                        </p:tav>
                                        <p:tav tm="100000">
                                          <p:val>
                                            <p:strVal val="#ppt_w"/>
                                          </p:val>
                                        </p:tav>
                                      </p:tavLst>
                                    </p:anim>
                                    <p:anim calcmode="lin" valueType="num">
                                      <p:cBhvr>
                                        <p:cTn id="65" dur="250" fill="hold"/>
                                        <p:tgtEl>
                                          <p:spTgt spid="19"/>
                                        </p:tgtEl>
                                        <p:attrNameLst>
                                          <p:attrName>ppt_h</p:attrName>
                                        </p:attrNameLst>
                                      </p:cBhvr>
                                      <p:tavLst>
                                        <p:tav tm="0">
                                          <p:val>
                                            <p:fltVal val="0"/>
                                          </p:val>
                                        </p:tav>
                                        <p:tav tm="100000">
                                          <p:val>
                                            <p:strVal val="#ppt_h"/>
                                          </p:val>
                                        </p:tav>
                                      </p:tavLst>
                                    </p:anim>
                                    <p:animEffect transition="in" filter="fade">
                                      <p:cBhvr>
                                        <p:cTn id="66" dur="250"/>
                                        <p:tgtEl>
                                          <p:spTgt spid="19"/>
                                        </p:tgtEl>
                                      </p:cBhvr>
                                    </p:animEffect>
                                  </p:childTnLst>
                                </p:cTn>
                              </p:par>
                            </p:childTnLst>
                          </p:cTn>
                        </p:par>
                        <p:par>
                          <p:cTn id="67" fill="hold">
                            <p:stCondLst>
                              <p:cond delay="3000"/>
                            </p:stCondLst>
                            <p:childTnLst>
                              <p:par>
                                <p:cTn id="68" presetID="10" presetClass="entr" presetSubtype="0"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250"/>
                                        <p:tgtEl>
                                          <p:spTgt spid="20"/>
                                        </p:tgtEl>
                                      </p:cBhvr>
                                    </p:animEffect>
                                  </p:childTnLst>
                                </p:cTn>
                              </p:par>
                            </p:childTnLst>
                          </p:cTn>
                        </p:par>
                        <p:par>
                          <p:cTn id="71" fill="hold">
                            <p:stCondLst>
                              <p:cond delay="3250"/>
                            </p:stCondLst>
                            <p:childTnLst>
                              <p:par>
                                <p:cTn id="72" presetID="53" presetClass="entr" presetSubtype="16" fill="hold" grpId="0" nodeType="afterEffect">
                                  <p:stCondLst>
                                    <p:cond delay="0"/>
                                  </p:stCondLst>
                                  <p:childTnLst>
                                    <p:set>
                                      <p:cBhvr>
                                        <p:cTn id="73" dur="1" fill="hold">
                                          <p:stCondLst>
                                            <p:cond delay="0"/>
                                          </p:stCondLst>
                                        </p:cTn>
                                        <p:tgtEl>
                                          <p:spTgt spid="63"/>
                                        </p:tgtEl>
                                        <p:attrNameLst>
                                          <p:attrName>style.visibility</p:attrName>
                                        </p:attrNameLst>
                                      </p:cBhvr>
                                      <p:to>
                                        <p:strVal val="visible"/>
                                      </p:to>
                                    </p:set>
                                    <p:anim calcmode="lin" valueType="num">
                                      <p:cBhvr>
                                        <p:cTn id="74" dur="500" fill="hold"/>
                                        <p:tgtEl>
                                          <p:spTgt spid="63"/>
                                        </p:tgtEl>
                                        <p:attrNameLst>
                                          <p:attrName>ppt_w</p:attrName>
                                        </p:attrNameLst>
                                      </p:cBhvr>
                                      <p:tavLst>
                                        <p:tav tm="0">
                                          <p:val>
                                            <p:fltVal val="0"/>
                                          </p:val>
                                        </p:tav>
                                        <p:tav tm="100000">
                                          <p:val>
                                            <p:strVal val="#ppt_w"/>
                                          </p:val>
                                        </p:tav>
                                      </p:tavLst>
                                    </p:anim>
                                    <p:anim calcmode="lin" valueType="num">
                                      <p:cBhvr>
                                        <p:cTn id="75" dur="500" fill="hold"/>
                                        <p:tgtEl>
                                          <p:spTgt spid="63"/>
                                        </p:tgtEl>
                                        <p:attrNameLst>
                                          <p:attrName>ppt_h</p:attrName>
                                        </p:attrNameLst>
                                      </p:cBhvr>
                                      <p:tavLst>
                                        <p:tav tm="0">
                                          <p:val>
                                            <p:fltVal val="0"/>
                                          </p:val>
                                        </p:tav>
                                        <p:tav tm="100000">
                                          <p:val>
                                            <p:strVal val="#ppt_h"/>
                                          </p:val>
                                        </p:tav>
                                      </p:tavLst>
                                    </p:anim>
                                    <p:animEffect transition="in" filter="fade">
                                      <p:cBhvr>
                                        <p:cTn id="76" dur="500"/>
                                        <p:tgtEl>
                                          <p:spTgt spid="63"/>
                                        </p:tgtEl>
                                      </p:cBhvr>
                                    </p:animEffect>
                                  </p:childTnLst>
                                </p:cTn>
                              </p:par>
                            </p:childTnLst>
                          </p:cTn>
                        </p:par>
                        <p:par>
                          <p:cTn id="77" fill="hold">
                            <p:stCondLst>
                              <p:cond delay="3750"/>
                            </p:stCondLst>
                            <p:childTnLst>
                              <p:par>
                                <p:cTn id="78" presetID="53" presetClass="entr" presetSubtype="16"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p:cTn id="80" dur="250" fill="hold"/>
                                        <p:tgtEl>
                                          <p:spTgt spid="22"/>
                                        </p:tgtEl>
                                        <p:attrNameLst>
                                          <p:attrName>ppt_w</p:attrName>
                                        </p:attrNameLst>
                                      </p:cBhvr>
                                      <p:tavLst>
                                        <p:tav tm="0">
                                          <p:val>
                                            <p:fltVal val="0"/>
                                          </p:val>
                                        </p:tav>
                                        <p:tav tm="100000">
                                          <p:val>
                                            <p:strVal val="#ppt_w"/>
                                          </p:val>
                                        </p:tav>
                                      </p:tavLst>
                                    </p:anim>
                                    <p:anim calcmode="lin" valueType="num">
                                      <p:cBhvr>
                                        <p:cTn id="81" dur="250" fill="hold"/>
                                        <p:tgtEl>
                                          <p:spTgt spid="22"/>
                                        </p:tgtEl>
                                        <p:attrNameLst>
                                          <p:attrName>ppt_h</p:attrName>
                                        </p:attrNameLst>
                                      </p:cBhvr>
                                      <p:tavLst>
                                        <p:tav tm="0">
                                          <p:val>
                                            <p:fltVal val="0"/>
                                          </p:val>
                                        </p:tav>
                                        <p:tav tm="100000">
                                          <p:val>
                                            <p:strVal val="#ppt_h"/>
                                          </p:val>
                                        </p:tav>
                                      </p:tavLst>
                                    </p:anim>
                                    <p:animEffect transition="in" filter="fade">
                                      <p:cBhvr>
                                        <p:cTn id="82" dur="250"/>
                                        <p:tgtEl>
                                          <p:spTgt spid="22"/>
                                        </p:tgtEl>
                                      </p:cBhvr>
                                    </p:animEffect>
                                  </p:childTnLst>
                                </p:cTn>
                              </p:par>
                            </p:childTnLst>
                          </p:cTn>
                        </p:par>
                        <p:par>
                          <p:cTn id="83" fill="hold">
                            <p:stCondLst>
                              <p:cond delay="4000"/>
                            </p:stCondLst>
                            <p:childTnLst>
                              <p:par>
                                <p:cTn id="84" presetID="10" presetClass="entr" presetSubtype="0"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fade">
                                      <p:cBhvr>
                                        <p:cTn id="86"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2" grpId="1" animBg="1"/>
      <p:bldP spid="15" grpId="0"/>
      <p:bldP spid="16" grpId="0"/>
      <p:bldP spid="19" grpId="0"/>
      <p:bldP spid="20" grpId="0"/>
      <p:bldP spid="22" grpId="0"/>
      <p:bldP spid="23" grpId="0"/>
      <p:bldP spid="39" grpId="0"/>
      <p:bldP spid="40" grpId="0"/>
      <p:bldP spid="41" grpId="0"/>
      <p:bldP spid="6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0"/>
            <a:ext cx="3526972" cy="2286000"/>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6" name="Rectangle 25"/>
          <p:cNvSpPr/>
          <p:nvPr/>
        </p:nvSpPr>
        <p:spPr>
          <a:xfrm>
            <a:off x="8665029" y="4572000"/>
            <a:ext cx="3526972" cy="2286000"/>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 name="Rectangle 4"/>
          <p:cNvSpPr/>
          <p:nvPr/>
        </p:nvSpPr>
        <p:spPr>
          <a:xfrm>
            <a:off x="0" y="2286000"/>
            <a:ext cx="12192000" cy="2286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2700" b="0" i="0" u="none" strike="noStrike" kern="0" cap="none" spc="0" normalizeH="0" baseline="0" noProof="0">
              <a:ln>
                <a:noFill/>
              </a:ln>
              <a:solidFill>
                <a:schemeClr val="bg1">
                  <a:lumMod val="95000"/>
                </a:schemeClr>
              </a:solidFill>
              <a:effectLst/>
              <a:uLnTx/>
              <a:uFillTx/>
              <a:cs typeface="+mn-ea"/>
              <a:sym typeface="+mn-lt"/>
            </a:endParaRPr>
          </a:p>
        </p:txBody>
      </p:sp>
      <p:sp>
        <p:nvSpPr>
          <p:cNvPr id="28" name="Rectangle 27"/>
          <p:cNvSpPr/>
          <p:nvPr/>
        </p:nvSpPr>
        <p:spPr>
          <a:xfrm>
            <a:off x="3526971" y="1"/>
            <a:ext cx="8665029" cy="2286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1" name="Rectangle 30"/>
          <p:cNvSpPr/>
          <p:nvPr/>
        </p:nvSpPr>
        <p:spPr>
          <a:xfrm>
            <a:off x="0" y="4572001"/>
            <a:ext cx="8665029" cy="2286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2" name="TextBox 31"/>
          <p:cNvSpPr txBox="1"/>
          <p:nvPr/>
        </p:nvSpPr>
        <p:spPr>
          <a:xfrm>
            <a:off x="1250364" y="1017311"/>
            <a:ext cx="1026243"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chemeClr val="tx1">
                    <a:lumMod val="85000"/>
                    <a:lumOff val="15000"/>
                  </a:schemeClr>
                </a:solidFill>
                <a:effectLst/>
                <a:uLnTx/>
                <a:uFillTx/>
                <a:cs typeface="+mn-ea"/>
                <a:sym typeface="+mn-lt"/>
              </a:rPr>
              <a:t>Your Subtitle</a:t>
            </a:r>
          </a:p>
        </p:txBody>
      </p:sp>
      <p:sp>
        <p:nvSpPr>
          <p:cNvPr id="33" name="Rectangle 32"/>
          <p:cNvSpPr/>
          <p:nvPr/>
        </p:nvSpPr>
        <p:spPr>
          <a:xfrm>
            <a:off x="752172" y="1291631"/>
            <a:ext cx="2054528"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000000"/>
                </a:solidFill>
                <a:effectLst/>
                <a:uLnTx/>
                <a:uFillTx/>
                <a:cs typeface="+mn-ea"/>
                <a:sym typeface="+mn-lt"/>
              </a:rPr>
              <a:t>Lorem ipsum dolor sit amet, consectetur adipiscing elit. Ut loborti. </a:t>
            </a:r>
            <a:endParaRPr kumimoji="0" lang="tr-TR" sz="1200" b="0" i="0" u="none" strike="noStrike" kern="0" cap="none" spc="0" normalizeH="0" baseline="0" noProof="0" dirty="0">
              <a:ln>
                <a:noFill/>
              </a:ln>
              <a:solidFill>
                <a:sysClr val="windowText" lastClr="000000"/>
              </a:solidFill>
              <a:effectLst/>
              <a:uLnTx/>
              <a:uFillTx/>
              <a:cs typeface="+mn-ea"/>
              <a:sym typeface="+mn-lt"/>
            </a:endParaRPr>
          </a:p>
        </p:txBody>
      </p:sp>
      <p:sp>
        <p:nvSpPr>
          <p:cNvPr id="35" name="TextBox 34"/>
          <p:cNvSpPr txBox="1"/>
          <p:nvPr/>
        </p:nvSpPr>
        <p:spPr>
          <a:xfrm>
            <a:off x="9915394" y="5627410"/>
            <a:ext cx="1026243"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chemeClr val="tx1">
                    <a:lumMod val="85000"/>
                    <a:lumOff val="15000"/>
                  </a:schemeClr>
                </a:solidFill>
                <a:effectLst/>
                <a:uLnTx/>
                <a:uFillTx/>
                <a:cs typeface="+mn-ea"/>
                <a:sym typeface="+mn-lt"/>
              </a:rPr>
              <a:t>Your Subtitle</a:t>
            </a:r>
          </a:p>
        </p:txBody>
      </p:sp>
      <p:sp>
        <p:nvSpPr>
          <p:cNvPr id="36" name="Rectangle 35"/>
          <p:cNvSpPr/>
          <p:nvPr/>
        </p:nvSpPr>
        <p:spPr>
          <a:xfrm>
            <a:off x="9417202" y="5901730"/>
            <a:ext cx="2054528"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rgbClr val="000000"/>
                </a:solidFill>
                <a:effectLst/>
                <a:uLnTx/>
                <a:uFillTx/>
                <a:cs typeface="+mn-ea"/>
                <a:sym typeface="+mn-lt"/>
              </a:rPr>
              <a:t>Lorem ipsum dolor sit amet, consectetur adipiscing elit. Ut loborti. </a:t>
            </a:r>
            <a:endParaRPr kumimoji="0" lang="tr-TR" sz="1200" b="0" i="0" u="none" strike="noStrike" kern="0" cap="none" spc="0" normalizeH="0" baseline="0" noProof="0" dirty="0">
              <a:ln>
                <a:noFill/>
              </a:ln>
              <a:solidFill>
                <a:sysClr val="windowText" lastClr="000000"/>
              </a:solidFill>
              <a:effectLst/>
              <a:uLnTx/>
              <a:uFillTx/>
              <a:cs typeface="+mn-ea"/>
              <a:sym typeface="+mn-lt"/>
            </a:endParaRPr>
          </a:p>
        </p:txBody>
      </p:sp>
      <p:sp>
        <p:nvSpPr>
          <p:cNvPr id="11" name="Shape 937"/>
          <p:cNvSpPr/>
          <p:nvPr/>
        </p:nvSpPr>
        <p:spPr>
          <a:xfrm>
            <a:off x="1499617" y="486595"/>
            <a:ext cx="545500" cy="485257"/>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1C1C1E"/>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grpSp>
        <p:nvGrpSpPr>
          <p:cNvPr id="39" name="Group 89"/>
          <p:cNvGrpSpPr/>
          <p:nvPr/>
        </p:nvGrpSpPr>
        <p:grpSpPr>
          <a:xfrm>
            <a:off x="10150591" y="5030457"/>
            <a:ext cx="570980" cy="561334"/>
            <a:chOff x="4749800" y="4251325"/>
            <a:chExt cx="469900" cy="461962"/>
          </a:xfrm>
          <a:solidFill>
            <a:srgbClr val="F2BB61"/>
          </a:solidFill>
        </p:grpSpPr>
        <p:sp>
          <p:nvSpPr>
            <p:cNvPr id="40" name="Freeform 136"/>
            <p:cNvSpPr>
              <a:spLocks/>
            </p:cNvSpPr>
            <p:nvPr/>
          </p:nvSpPr>
          <p:spPr bwMode="auto">
            <a:xfrm>
              <a:off x="4768850" y="4479925"/>
              <a:ext cx="430212" cy="233362"/>
            </a:xfrm>
            <a:custGeom>
              <a:avLst/>
              <a:gdLst>
                <a:gd name="T0" fmla="*/ 271 w 271"/>
                <a:gd name="T1" fmla="*/ 0 h 147"/>
                <a:gd name="T2" fmla="*/ 216 w 271"/>
                <a:gd name="T3" fmla="*/ 0 h 147"/>
                <a:gd name="T4" fmla="*/ 260 w 271"/>
                <a:gd name="T5" fmla="*/ 74 h 147"/>
                <a:gd name="T6" fmla="*/ 217 w 271"/>
                <a:gd name="T7" fmla="*/ 69 h 147"/>
                <a:gd name="T8" fmla="*/ 201 w 271"/>
                <a:gd name="T9" fmla="*/ 109 h 147"/>
                <a:gd name="T10" fmla="*/ 138 w 271"/>
                <a:gd name="T11" fmla="*/ 13 h 147"/>
                <a:gd name="T12" fmla="*/ 76 w 271"/>
                <a:gd name="T13" fmla="*/ 109 h 147"/>
                <a:gd name="T14" fmla="*/ 59 w 271"/>
                <a:gd name="T15" fmla="*/ 69 h 147"/>
                <a:gd name="T16" fmla="*/ 17 w 271"/>
                <a:gd name="T17" fmla="*/ 74 h 147"/>
                <a:gd name="T18" fmla="*/ 61 w 271"/>
                <a:gd name="T19" fmla="*/ 0 h 147"/>
                <a:gd name="T20" fmla="*/ 0 w 271"/>
                <a:gd name="T21" fmla="*/ 0 h 147"/>
                <a:gd name="T22" fmla="*/ 0 w 271"/>
                <a:gd name="T23" fmla="*/ 147 h 147"/>
                <a:gd name="T24" fmla="*/ 271 w 271"/>
                <a:gd name="T25" fmla="*/ 147 h 147"/>
                <a:gd name="T26" fmla="*/ 271 w 271"/>
                <a:gd name="T2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147">
                  <a:moveTo>
                    <a:pt x="271" y="0"/>
                  </a:moveTo>
                  <a:lnTo>
                    <a:pt x="216" y="0"/>
                  </a:lnTo>
                  <a:lnTo>
                    <a:pt x="260" y="74"/>
                  </a:lnTo>
                  <a:lnTo>
                    <a:pt x="217" y="69"/>
                  </a:lnTo>
                  <a:lnTo>
                    <a:pt x="201" y="109"/>
                  </a:lnTo>
                  <a:lnTo>
                    <a:pt x="138" y="13"/>
                  </a:lnTo>
                  <a:lnTo>
                    <a:pt x="76" y="109"/>
                  </a:lnTo>
                  <a:lnTo>
                    <a:pt x="59" y="69"/>
                  </a:lnTo>
                  <a:lnTo>
                    <a:pt x="17" y="74"/>
                  </a:lnTo>
                  <a:lnTo>
                    <a:pt x="61" y="0"/>
                  </a:lnTo>
                  <a:lnTo>
                    <a:pt x="0" y="0"/>
                  </a:lnTo>
                  <a:lnTo>
                    <a:pt x="0" y="147"/>
                  </a:lnTo>
                  <a:lnTo>
                    <a:pt x="271" y="147"/>
                  </a:lnTo>
                  <a:lnTo>
                    <a:pt x="271" y="0"/>
                  </a:lnTo>
                  <a:close/>
                </a:path>
              </a:pathLst>
            </a:custGeom>
            <a:solidFill>
              <a:srgbClr val="1C1C1E"/>
            </a:solidFill>
            <a:ln w="12700" cap="flat">
              <a:noFill/>
              <a:miter lim="400000"/>
            </a:ln>
            <a:effectLst/>
            <a:ex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latin typeface="Agency FB" panose="020B0503020202020204" pitchFamily="34" charset="0"/>
                <a:ea typeface="Helvetica Light"/>
                <a:cs typeface="Helvetica Light"/>
              </a:endParaRPr>
            </a:p>
          </p:txBody>
        </p:sp>
        <p:sp>
          <p:nvSpPr>
            <p:cNvPr id="41" name="Freeform 137"/>
            <p:cNvSpPr>
              <a:spLocks noEditPoints="1"/>
            </p:cNvSpPr>
            <p:nvPr/>
          </p:nvSpPr>
          <p:spPr bwMode="auto">
            <a:xfrm>
              <a:off x="4749800" y="4251325"/>
              <a:ext cx="469900" cy="214312"/>
            </a:xfrm>
            <a:custGeom>
              <a:avLst/>
              <a:gdLst>
                <a:gd name="T0" fmla="*/ 0 w 231"/>
                <a:gd name="T1" fmla="*/ 105 h 105"/>
                <a:gd name="T2" fmla="*/ 3 w 231"/>
                <a:gd name="T3" fmla="*/ 105 h 105"/>
                <a:gd name="T4" fmla="*/ 6 w 231"/>
                <a:gd name="T5" fmla="*/ 105 h 105"/>
                <a:gd name="T6" fmla="*/ 10 w 231"/>
                <a:gd name="T7" fmla="*/ 105 h 105"/>
                <a:gd name="T8" fmla="*/ 221 w 231"/>
                <a:gd name="T9" fmla="*/ 105 h 105"/>
                <a:gd name="T10" fmla="*/ 225 w 231"/>
                <a:gd name="T11" fmla="*/ 105 h 105"/>
                <a:gd name="T12" fmla="*/ 228 w 231"/>
                <a:gd name="T13" fmla="*/ 105 h 105"/>
                <a:gd name="T14" fmla="*/ 231 w 231"/>
                <a:gd name="T15" fmla="*/ 105 h 105"/>
                <a:gd name="T16" fmla="*/ 231 w 231"/>
                <a:gd name="T17" fmla="*/ 46 h 105"/>
                <a:gd name="T18" fmla="*/ 176 w 231"/>
                <a:gd name="T19" fmla="*/ 46 h 105"/>
                <a:gd name="T20" fmla="*/ 184 w 231"/>
                <a:gd name="T21" fmla="*/ 42 h 105"/>
                <a:gd name="T22" fmla="*/ 210 w 231"/>
                <a:gd name="T23" fmla="*/ 5 h 105"/>
                <a:gd name="T24" fmla="*/ 196 w 231"/>
                <a:gd name="T25" fmla="*/ 0 h 105"/>
                <a:gd name="T26" fmla="*/ 183 w 231"/>
                <a:gd name="T27" fmla="*/ 1 h 105"/>
                <a:gd name="T28" fmla="*/ 158 w 231"/>
                <a:gd name="T29" fmla="*/ 9 h 105"/>
                <a:gd name="T30" fmla="*/ 117 w 231"/>
                <a:gd name="T31" fmla="*/ 44 h 105"/>
                <a:gd name="T32" fmla="*/ 116 w 231"/>
                <a:gd name="T33" fmla="*/ 45 h 105"/>
                <a:gd name="T34" fmla="*/ 116 w 231"/>
                <a:gd name="T35" fmla="*/ 44 h 105"/>
                <a:gd name="T36" fmla="*/ 74 w 231"/>
                <a:gd name="T37" fmla="*/ 9 h 105"/>
                <a:gd name="T38" fmla="*/ 50 w 231"/>
                <a:gd name="T39" fmla="*/ 1 h 105"/>
                <a:gd name="T40" fmla="*/ 37 w 231"/>
                <a:gd name="T41" fmla="*/ 0 h 105"/>
                <a:gd name="T42" fmla="*/ 23 w 231"/>
                <a:gd name="T43" fmla="*/ 5 h 105"/>
                <a:gd name="T44" fmla="*/ 48 w 231"/>
                <a:gd name="T45" fmla="*/ 42 h 105"/>
                <a:gd name="T46" fmla="*/ 57 w 231"/>
                <a:gd name="T47" fmla="*/ 46 h 105"/>
                <a:gd name="T48" fmla="*/ 0 w 231"/>
                <a:gd name="T49" fmla="*/ 46 h 105"/>
                <a:gd name="T50" fmla="*/ 0 w 231"/>
                <a:gd name="T51" fmla="*/ 105 h 105"/>
                <a:gd name="T52" fmla="*/ 159 w 231"/>
                <a:gd name="T53" fmla="*/ 25 h 105"/>
                <a:gd name="T54" fmla="*/ 193 w 231"/>
                <a:gd name="T55" fmla="*/ 14 h 105"/>
                <a:gd name="T56" fmla="*/ 196 w 231"/>
                <a:gd name="T57" fmla="*/ 14 h 105"/>
                <a:gd name="T58" fmla="*/ 192 w 231"/>
                <a:gd name="T59" fmla="*/ 21 h 105"/>
                <a:gd name="T60" fmla="*/ 184 w 231"/>
                <a:gd name="T61" fmla="*/ 26 h 105"/>
                <a:gd name="T62" fmla="*/ 165 w 231"/>
                <a:gd name="T63" fmla="*/ 35 h 105"/>
                <a:gd name="T64" fmla="*/ 138 w 231"/>
                <a:gd name="T65" fmla="*/ 41 h 105"/>
                <a:gd name="T66" fmla="*/ 159 w 231"/>
                <a:gd name="T67" fmla="*/ 25 h 105"/>
                <a:gd name="T68" fmla="*/ 49 w 231"/>
                <a:gd name="T69" fmla="*/ 26 h 105"/>
                <a:gd name="T70" fmla="*/ 40 w 231"/>
                <a:gd name="T71" fmla="*/ 21 h 105"/>
                <a:gd name="T72" fmla="*/ 36 w 231"/>
                <a:gd name="T73" fmla="*/ 14 h 105"/>
                <a:gd name="T74" fmla="*/ 39 w 231"/>
                <a:gd name="T75" fmla="*/ 14 h 105"/>
                <a:gd name="T76" fmla="*/ 73 w 231"/>
                <a:gd name="T77" fmla="*/ 25 h 105"/>
                <a:gd name="T78" fmla="*/ 94 w 231"/>
                <a:gd name="T79" fmla="*/ 41 h 105"/>
                <a:gd name="T80" fmla="*/ 68 w 231"/>
                <a:gd name="T81" fmla="*/ 35 h 105"/>
                <a:gd name="T82" fmla="*/ 49 w 231"/>
                <a:gd name="T83" fmla="*/ 2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05">
                  <a:moveTo>
                    <a:pt x="0" y="105"/>
                  </a:moveTo>
                  <a:cubicBezTo>
                    <a:pt x="3" y="105"/>
                    <a:pt x="3" y="105"/>
                    <a:pt x="3" y="105"/>
                  </a:cubicBezTo>
                  <a:cubicBezTo>
                    <a:pt x="6" y="105"/>
                    <a:pt x="6" y="105"/>
                    <a:pt x="6" y="105"/>
                  </a:cubicBezTo>
                  <a:cubicBezTo>
                    <a:pt x="10" y="105"/>
                    <a:pt x="10" y="105"/>
                    <a:pt x="10" y="105"/>
                  </a:cubicBezTo>
                  <a:cubicBezTo>
                    <a:pt x="221" y="105"/>
                    <a:pt x="221" y="105"/>
                    <a:pt x="221" y="105"/>
                  </a:cubicBezTo>
                  <a:cubicBezTo>
                    <a:pt x="225" y="105"/>
                    <a:pt x="225" y="105"/>
                    <a:pt x="225" y="105"/>
                  </a:cubicBezTo>
                  <a:cubicBezTo>
                    <a:pt x="228" y="105"/>
                    <a:pt x="228" y="105"/>
                    <a:pt x="228" y="105"/>
                  </a:cubicBezTo>
                  <a:cubicBezTo>
                    <a:pt x="231" y="105"/>
                    <a:pt x="231" y="105"/>
                    <a:pt x="231" y="105"/>
                  </a:cubicBezTo>
                  <a:cubicBezTo>
                    <a:pt x="231" y="46"/>
                    <a:pt x="231" y="46"/>
                    <a:pt x="231" y="46"/>
                  </a:cubicBezTo>
                  <a:cubicBezTo>
                    <a:pt x="176" y="46"/>
                    <a:pt x="176" y="46"/>
                    <a:pt x="176" y="46"/>
                  </a:cubicBezTo>
                  <a:cubicBezTo>
                    <a:pt x="179" y="45"/>
                    <a:pt x="181" y="44"/>
                    <a:pt x="184" y="42"/>
                  </a:cubicBezTo>
                  <a:cubicBezTo>
                    <a:pt x="197" y="36"/>
                    <a:pt x="225" y="23"/>
                    <a:pt x="210" y="5"/>
                  </a:cubicBezTo>
                  <a:cubicBezTo>
                    <a:pt x="206" y="1"/>
                    <a:pt x="201" y="0"/>
                    <a:pt x="196" y="0"/>
                  </a:cubicBezTo>
                  <a:cubicBezTo>
                    <a:pt x="191" y="0"/>
                    <a:pt x="186" y="1"/>
                    <a:pt x="183" y="1"/>
                  </a:cubicBezTo>
                  <a:cubicBezTo>
                    <a:pt x="174" y="3"/>
                    <a:pt x="166" y="6"/>
                    <a:pt x="158" y="9"/>
                  </a:cubicBezTo>
                  <a:cubicBezTo>
                    <a:pt x="141" y="17"/>
                    <a:pt x="127" y="29"/>
                    <a:pt x="117" y="44"/>
                  </a:cubicBezTo>
                  <a:cubicBezTo>
                    <a:pt x="117" y="45"/>
                    <a:pt x="116" y="45"/>
                    <a:pt x="116" y="45"/>
                  </a:cubicBezTo>
                  <a:cubicBezTo>
                    <a:pt x="116" y="45"/>
                    <a:pt x="116" y="45"/>
                    <a:pt x="116" y="44"/>
                  </a:cubicBezTo>
                  <a:cubicBezTo>
                    <a:pt x="105" y="29"/>
                    <a:pt x="91" y="17"/>
                    <a:pt x="74" y="9"/>
                  </a:cubicBezTo>
                  <a:cubicBezTo>
                    <a:pt x="67" y="6"/>
                    <a:pt x="58" y="3"/>
                    <a:pt x="50" y="1"/>
                  </a:cubicBezTo>
                  <a:cubicBezTo>
                    <a:pt x="46" y="1"/>
                    <a:pt x="41" y="0"/>
                    <a:pt x="37" y="0"/>
                  </a:cubicBezTo>
                  <a:cubicBezTo>
                    <a:pt x="31" y="0"/>
                    <a:pt x="26" y="1"/>
                    <a:pt x="23" y="5"/>
                  </a:cubicBezTo>
                  <a:cubicBezTo>
                    <a:pt x="7" y="23"/>
                    <a:pt x="35" y="36"/>
                    <a:pt x="48" y="42"/>
                  </a:cubicBezTo>
                  <a:cubicBezTo>
                    <a:pt x="51" y="44"/>
                    <a:pt x="54" y="45"/>
                    <a:pt x="57" y="46"/>
                  </a:cubicBezTo>
                  <a:cubicBezTo>
                    <a:pt x="0" y="46"/>
                    <a:pt x="0" y="46"/>
                    <a:pt x="0" y="46"/>
                  </a:cubicBezTo>
                  <a:lnTo>
                    <a:pt x="0" y="105"/>
                  </a:lnTo>
                  <a:close/>
                  <a:moveTo>
                    <a:pt x="159" y="25"/>
                  </a:moveTo>
                  <a:cubicBezTo>
                    <a:pt x="169" y="20"/>
                    <a:pt x="182" y="14"/>
                    <a:pt x="193" y="14"/>
                  </a:cubicBezTo>
                  <a:cubicBezTo>
                    <a:pt x="194" y="14"/>
                    <a:pt x="195" y="14"/>
                    <a:pt x="196" y="14"/>
                  </a:cubicBezTo>
                  <a:cubicBezTo>
                    <a:pt x="203" y="15"/>
                    <a:pt x="194" y="20"/>
                    <a:pt x="192" y="21"/>
                  </a:cubicBezTo>
                  <a:cubicBezTo>
                    <a:pt x="189" y="23"/>
                    <a:pt x="187" y="25"/>
                    <a:pt x="184" y="26"/>
                  </a:cubicBezTo>
                  <a:cubicBezTo>
                    <a:pt x="177" y="30"/>
                    <a:pt x="171" y="33"/>
                    <a:pt x="165" y="35"/>
                  </a:cubicBezTo>
                  <a:cubicBezTo>
                    <a:pt x="156" y="38"/>
                    <a:pt x="147" y="40"/>
                    <a:pt x="138" y="41"/>
                  </a:cubicBezTo>
                  <a:cubicBezTo>
                    <a:pt x="144" y="35"/>
                    <a:pt x="152" y="29"/>
                    <a:pt x="159" y="25"/>
                  </a:cubicBezTo>
                  <a:close/>
                  <a:moveTo>
                    <a:pt x="49" y="26"/>
                  </a:moveTo>
                  <a:cubicBezTo>
                    <a:pt x="46" y="25"/>
                    <a:pt x="43" y="23"/>
                    <a:pt x="40" y="21"/>
                  </a:cubicBezTo>
                  <a:cubicBezTo>
                    <a:pt x="38" y="20"/>
                    <a:pt x="29" y="15"/>
                    <a:pt x="36" y="14"/>
                  </a:cubicBezTo>
                  <a:cubicBezTo>
                    <a:pt x="37" y="14"/>
                    <a:pt x="38" y="14"/>
                    <a:pt x="39" y="14"/>
                  </a:cubicBezTo>
                  <a:cubicBezTo>
                    <a:pt x="51" y="14"/>
                    <a:pt x="63" y="20"/>
                    <a:pt x="73" y="25"/>
                  </a:cubicBezTo>
                  <a:cubicBezTo>
                    <a:pt x="81" y="29"/>
                    <a:pt x="88" y="35"/>
                    <a:pt x="94" y="41"/>
                  </a:cubicBezTo>
                  <a:cubicBezTo>
                    <a:pt x="85" y="40"/>
                    <a:pt x="76" y="38"/>
                    <a:pt x="68" y="35"/>
                  </a:cubicBezTo>
                  <a:cubicBezTo>
                    <a:pt x="61" y="33"/>
                    <a:pt x="55" y="30"/>
                    <a:pt x="49" y="26"/>
                  </a:cubicBezTo>
                  <a:close/>
                </a:path>
              </a:pathLst>
            </a:custGeom>
            <a:solidFill>
              <a:srgbClr val="1C1C1E"/>
            </a:solidFill>
            <a:ln w="12700" cap="flat">
              <a:noFill/>
              <a:miter lim="400000"/>
            </a:ln>
            <a:effectLst/>
            <a:ex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latin typeface="Agency FB" panose="020B0503020202020204" pitchFamily="34" charset="0"/>
                <a:ea typeface="Helvetica Light"/>
                <a:cs typeface="Helvetica Light"/>
              </a:endParaRPr>
            </a:p>
          </p:txBody>
        </p:sp>
      </p:grpSp>
    </p:spTree>
    <p:extLst>
      <p:ext uri="{BB962C8B-B14F-4D97-AF65-F5344CB8AC3E}">
        <p14:creationId xmlns:p14="http://schemas.microsoft.com/office/powerpoint/2010/main" val="74539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23" presetClass="entr" presetSubtype="32" fill="hold" grpId="1"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strVal val="4*#ppt_w"/>
                                          </p:val>
                                        </p:tav>
                                        <p:tav tm="100000">
                                          <p:val>
                                            <p:strVal val="#ppt_w"/>
                                          </p:val>
                                        </p:tav>
                                      </p:tavLst>
                                    </p:anim>
                                    <p:anim calcmode="lin" valueType="num">
                                      <p:cBhvr>
                                        <p:cTn id="11" dur="1000" fill="hold"/>
                                        <p:tgtEl>
                                          <p:spTgt spid="5"/>
                                        </p:tgtEl>
                                        <p:attrNameLst>
                                          <p:attrName>ppt_h</p:attrName>
                                        </p:attrNameLst>
                                      </p:cBhvr>
                                      <p:tavLst>
                                        <p:tav tm="0">
                                          <p:val>
                                            <p:strVal val="4*#ppt_h"/>
                                          </p:val>
                                        </p:tav>
                                        <p:tav tm="100000">
                                          <p:val>
                                            <p:strVal val="#ppt_h"/>
                                          </p:val>
                                        </p:tav>
                                      </p:tavLst>
                                    </p:anim>
                                  </p:childTnLst>
                                </p:cTn>
                              </p:par>
                              <p:par>
                                <p:cTn id="12" presetID="22" presetClass="entr" presetSubtype="4" fill="hold" grpId="0" nodeType="withEffect">
                                  <p:stCondLst>
                                    <p:cond delay="1000"/>
                                  </p:stCondLst>
                                  <p:childTnLst>
                                    <p:set>
                                      <p:cBhvr>
                                        <p:cTn id="13" dur="1" fill="hold">
                                          <p:stCondLst>
                                            <p:cond delay="0"/>
                                          </p:stCondLst>
                                        </p:cTn>
                                        <p:tgtEl>
                                          <p:spTgt spid="28"/>
                                        </p:tgtEl>
                                        <p:attrNameLst>
                                          <p:attrName>style.visibility</p:attrName>
                                        </p:attrNameLst>
                                      </p:cBhvr>
                                      <p:to>
                                        <p:strVal val="visible"/>
                                      </p:to>
                                    </p:set>
                                    <p:animEffect transition="in" filter="wipe(down)">
                                      <p:cBhvr>
                                        <p:cTn id="14" dur="500"/>
                                        <p:tgtEl>
                                          <p:spTgt spid="28"/>
                                        </p:tgtEl>
                                      </p:cBhvr>
                                    </p:animEffect>
                                  </p:childTnLst>
                                </p:cTn>
                              </p:par>
                              <p:par>
                                <p:cTn id="15" presetID="22" presetClass="entr" presetSubtype="1" fill="hold" grpId="0" nodeType="withEffect">
                                  <p:stCondLst>
                                    <p:cond delay="100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500"/>
                                        <p:tgtEl>
                                          <p:spTgt spid="3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250" fill="hold"/>
                                        <p:tgtEl>
                                          <p:spTgt spid="32"/>
                                        </p:tgtEl>
                                        <p:attrNameLst>
                                          <p:attrName>ppt_w</p:attrName>
                                        </p:attrNameLst>
                                      </p:cBhvr>
                                      <p:tavLst>
                                        <p:tav tm="0">
                                          <p:val>
                                            <p:fltVal val="0"/>
                                          </p:val>
                                        </p:tav>
                                        <p:tav tm="100000">
                                          <p:val>
                                            <p:strVal val="#ppt_w"/>
                                          </p:val>
                                        </p:tav>
                                      </p:tavLst>
                                    </p:anim>
                                    <p:anim calcmode="lin" valueType="num">
                                      <p:cBhvr>
                                        <p:cTn id="35" dur="250" fill="hold"/>
                                        <p:tgtEl>
                                          <p:spTgt spid="32"/>
                                        </p:tgtEl>
                                        <p:attrNameLst>
                                          <p:attrName>ppt_h</p:attrName>
                                        </p:attrNameLst>
                                      </p:cBhvr>
                                      <p:tavLst>
                                        <p:tav tm="0">
                                          <p:val>
                                            <p:fltVal val="0"/>
                                          </p:val>
                                        </p:tav>
                                        <p:tav tm="100000">
                                          <p:val>
                                            <p:strVal val="#ppt_h"/>
                                          </p:val>
                                        </p:tav>
                                      </p:tavLst>
                                    </p:anim>
                                    <p:animEffect transition="in" filter="fade">
                                      <p:cBhvr>
                                        <p:cTn id="36" dur="250"/>
                                        <p:tgtEl>
                                          <p:spTgt spid="32"/>
                                        </p:tgtEl>
                                      </p:cBhvr>
                                    </p:animEffect>
                                  </p:childTnLst>
                                </p:cTn>
                              </p:par>
                            </p:childTnLst>
                          </p:cTn>
                        </p:par>
                        <p:par>
                          <p:cTn id="37" fill="hold">
                            <p:stCondLst>
                              <p:cond delay="275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250"/>
                                        <p:tgtEl>
                                          <p:spTgt spid="33"/>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childTnLst>
                          </p:cTn>
                        </p:par>
                        <p:par>
                          <p:cTn id="47" fill="hold">
                            <p:stCondLst>
                              <p:cond delay="3500"/>
                            </p:stCondLst>
                            <p:childTnLst>
                              <p:par>
                                <p:cTn id="48" presetID="53" presetClass="entr" presetSubtype="16"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250" fill="hold"/>
                                        <p:tgtEl>
                                          <p:spTgt spid="35"/>
                                        </p:tgtEl>
                                        <p:attrNameLst>
                                          <p:attrName>ppt_w</p:attrName>
                                        </p:attrNameLst>
                                      </p:cBhvr>
                                      <p:tavLst>
                                        <p:tav tm="0">
                                          <p:val>
                                            <p:fltVal val="0"/>
                                          </p:val>
                                        </p:tav>
                                        <p:tav tm="100000">
                                          <p:val>
                                            <p:strVal val="#ppt_w"/>
                                          </p:val>
                                        </p:tav>
                                      </p:tavLst>
                                    </p:anim>
                                    <p:anim calcmode="lin" valueType="num">
                                      <p:cBhvr>
                                        <p:cTn id="51" dur="250" fill="hold"/>
                                        <p:tgtEl>
                                          <p:spTgt spid="35"/>
                                        </p:tgtEl>
                                        <p:attrNameLst>
                                          <p:attrName>ppt_h</p:attrName>
                                        </p:attrNameLst>
                                      </p:cBhvr>
                                      <p:tavLst>
                                        <p:tav tm="0">
                                          <p:val>
                                            <p:fltVal val="0"/>
                                          </p:val>
                                        </p:tav>
                                        <p:tav tm="100000">
                                          <p:val>
                                            <p:strVal val="#ppt_h"/>
                                          </p:val>
                                        </p:tav>
                                      </p:tavLst>
                                    </p:anim>
                                    <p:animEffect transition="in" filter="fade">
                                      <p:cBhvr>
                                        <p:cTn id="52" dur="250"/>
                                        <p:tgtEl>
                                          <p:spTgt spid="35"/>
                                        </p:tgtEl>
                                      </p:cBhvr>
                                    </p:animEffect>
                                  </p:childTnLst>
                                </p:cTn>
                              </p:par>
                            </p:childTnLst>
                          </p:cTn>
                        </p:par>
                        <p:par>
                          <p:cTn id="53" fill="hold">
                            <p:stCondLst>
                              <p:cond delay="3750"/>
                            </p:stCondLst>
                            <p:childTnLst>
                              <p:par>
                                <p:cTn id="54" presetID="10" presetClass="entr" presetSubtype="0"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5" grpId="0" animBg="1"/>
      <p:bldP spid="5" grpId="1" animBg="1"/>
      <p:bldP spid="28" grpId="0" animBg="1"/>
      <p:bldP spid="31" grpId="0" animBg="1"/>
      <p:bldP spid="32" grpId="0"/>
      <p:bldP spid="33" grpId="0"/>
      <p:bldP spid="35" grpId="0"/>
      <p:bldP spid="36" grpId="0"/>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2" name="Rectangle 1"/>
          <p:cNvSpPr/>
          <p:nvPr/>
        </p:nvSpPr>
        <p:spPr>
          <a:xfrm>
            <a:off x="2401078" y="2370157"/>
            <a:ext cx="1847461" cy="184746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6" name="Rectangle 15"/>
          <p:cNvSpPr/>
          <p:nvPr/>
        </p:nvSpPr>
        <p:spPr>
          <a:xfrm>
            <a:off x="2401078" y="4217618"/>
            <a:ext cx="1847461" cy="184746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6" name="Rectangle 25"/>
          <p:cNvSpPr/>
          <p:nvPr/>
        </p:nvSpPr>
        <p:spPr>
          <a:xfrm>
            <a:off x="4248539" y="2370157"/>
            <a:ext cx="1847461" cy="184746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8" name="Rectangle 27"/>
          <p:cNvSpPr/>
          <p:nvPr/>
        </p:nvSpPr>
        <p:spPr>
          <a:xfrm>
            <a:off x="4248539" y="4217618"/>
            <a:ext cx="1847461" cy="1847461"/>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1" name="Rectangle 30"/>
          <p:cNvSpPr/>
          <p:nvPr/>
        </p:nvSpPr>
        <p:spPr>
          <a:xfrm>
            <a:off x="6096000" y="2370157"/>
            <a:ext cx="1847461" cy="1847461"/>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2" name="Rectangle 31"/>
          <p:cNvSpPr/>
          <p:nvPr/>
        </p:nvSpPr>
        <p:spPr>
          <a:xfrm>
            <a:off x="6096000" y="4217618"/>
            <a:ext cx="1847461" cy="1847461"/>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3" name="Rectangle 32"/>
          <p:cNvSpPr/>
          <p:nvPr/>
        </p:nvSpPr>
        <p:spPr>
          <a:xfrm>
            <a:off x="7943461" y="2370157"/>
            <a:ext cx="1847461" cy="1847461"/>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4" name="Rectangle 33"/>
          <p:cNvSpPr/>
          <p:nvPr/>
        </p:nvSpPr>
        <p:spPr>
          <a:xfrm>
            <a:off x="7943461" y="4217618"/>
            <a:ext cx="1847461" cy="1847461"/>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2" name="Rectangle 41"/>
          <p:cNvSpPr/>
          <p:nvPr/>
        </p:nvSpPr>
        <p:spPr>
          <a:xfrm>
            <a:off x="2151109" y="1767673"/>
            <a:ext cx="7889782" cy="369332"/>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 eleifend, interdum ex vel.</a:t>
            </a:r>
          </a:p>
        </p:txBody>
      </p:sp>
      <p:sp>
        <p:nvSpPr>
          <p:cNvPr id="6" name="Rectangle 5"/>
          <p:cNvSpPr/>
          <p:nvPr/>
        </p:nvSpPr>
        <p:spPr>
          <a:xfrm>
            <a:off x="4248539" y="5971587"/>
            <a:ext cx="3694922" cy="93492"/>
          </a:xfrm>
          <a:prstGeom prst="rect">
            <a:avLst/>
          </a:prstGeom>
          <a:solidFill>
            <a:srgbClr val="F2B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25" name="Group 89"/>
          <p:cNvGrpSpPr/>
          <p:nvPr/>
        </p:nvGrpSpPr>
        <p:grpSpPr>
          <a:xfrm>
            <a:off x="6874336" y="4992920"/>
            <a:ext cx="300052" cy="294984"/>
            <a:chOff x="4749800" y="4251325"/>
            <a:chExt cx="469900" cy="461962"/>
          </a:xfrm>
          <a:solidFill>
            <a:srgbClr val="F2BB61"/>
          </a:solidFill>
        </p:grpSpPr>
        <p:sp>
          <p:nvSpPr>
            <p:cNvPr id="27" name="Freeform 136"/>
            <p:cNvSpPr>
              <a:spLocks/>
            </p:cNvSpPr>
            <p:nvPr/>
          </p:nvSpPr>
          <p:spPr bwMode="auto">
            <a:xfrm>
              <a:off x="4768850" y="4479925"/>
              <a:ext cx="430212" cy="233362"/>
            </a:xfrm>
            <a:custGeom>
              <a:avLst/>
              <a:gdLst>
                <a:gd name="T0" fmla="*/ 271 w 271"/>
                <a:gd name="T1" fmla="*/ 0 h 147"/>
                <a:gd name="T2" fmla="*/ 216 w 271"/>
                <a:gd name="T3" fmla="*/ 0 h 147"/>
                <a:gd name="T4" fmla="*/ 260 w 271"/>
                <a:gd name="T5" fmla="*/ 74 h 147"/>
                <a:gd name="T6" fmla="*/ 217 w 271"/>
                <a:gd name="T7" fmla="*/ 69 h 147"/>
                <a:gd name="T8" fmla="*/ 201 w 271"/>
                <a:gd name="T9" fmla="*/ 109 h 147"/>
                <a:gd name="T10" fmla="*/ 138 w 271"/>
                <a:gd name="T11" fmla="*/ 13 h 147"/>
                <a:gd name="T12" fmla="*/ 76 w 271"/>
                <a:gd name="T13" fmla="*/ 109 h 147"/>
                <a:gd name="T14" fmla="*/ 59 w 271"/>
                <a:gd name="T15" fmla="*/ 69 h 147"/>
                <a:gd name="T16" fmla="*/ 17 w 271"/>
                <a:gd name="T17" fmla="*/ 74 h 147"/>
                <a:gd name="T18" fmla="*/ 61 w 271"/>
                <a:gd name="T19" fmla="*/ 0 h 147"/>
                <a:gd name="T20" fmla="*/ 0 w 271"/>
                <a:gd name="T21" fmla="*/ 0 h 147"/>
                <a:gd name="T22" fmla="*/ 0 w 271"/>
                <a:gd name="T23" fmla="*/ 147 h 147"/>
                <a:gd name="T24" fmla="*/ 271 w 271"/>
                <a:gd name="T25" fmla="*/ 147 h 147"/>
                <a:gd name="T26" fmla="*/ 271 w 271"/>
                <a:gd name="T2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147">
                  <a:moveTo>
                    <a:pt x="271" y="0"/>
                  </a:moveTo>
                  <a:lnTo>
                    <a:pt x="216" y="0"/>
                  </a:lnTo>
                  <a:lnTo>
                    <a:pt x="260" y="74"/>
                  </a:lnTo>
                  <a:lnTo>
                    <a:pt x="217" y="69"/>
                  </a:lnTo>
                  <a:lnTo>
                    <a:pt x="201" y="109"/>
                  </a:lnTo>
                  <a:lnTo>
                    <a:pt x="138" y="13"/>
                  </a:lnTo>
                  <a:lnTo>
                    <a:pt x="76" y="109"/>
                  </a:lnTo>
                  <a:lnTo>
                    <a:pt x="59" y="69"/>
                  </a:lnTo>
                  <a:lnTo>
                    <a:pt x="17" y="74"/>
                  </a:lnTo>
                  <a:lnTo>
                    <a:pt x="61" y="0"/>
                  </a:lnTo>
                  <a:lnTo>
                    <a:pt x="0" y="0"/>
                  </a:lnTo>
                  <a:lnTo>
                    <a:pt x="0" y="147"/>
                  </a:lnTo>
                  <a:lnTo>
                    <a:pt x="271" y="147"/>
                  </a:lnTo>
                  <a:lnTo>
                    <a:pt x="271" y="0"/>
                  </a:lnTo>
                  <a:close/>
                </a:path>
              </a:pathLst>
            </a:custGeom>
            <a:grpFill/>
            <a:ln w="12700" cap="flat">
              <a:noFill/>
              <a:miter lim="400000"/>
            </a:ln>
            <a:effectLst/>
            <a:ex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latin typeface="Agency FB" panose="020B0503020202020204" pitchFamily="34" charset="0"/>
                <a:ea typeface="Helvetica Light"/>
                <a:cs typeface="Helvetica Light"/>
              </a:endParaRPr>
            </a:p>
          </p:txBody>
        </p:sp>
        <p:sp>
          <p:nvSpPr>
            <p:cNvPr id="29" name="Freeform 137"/>
            <p:cNvSpPr>
              <a:spLocks noEditPoints="1"/>
            </p:cNvSpPr>
            <p:nvPr/>
          </p:nvSpPr>
          <p:spPr bwMode="auto">
            <a:xfrm>
              <a:off x="4749800" y="4251325"/>
              <a:ext cx="469900" cy="214312"/>
            </a:xfrm>
            <a:custGeom>
              <a:avLst/>
              <a:gdLst>
                <a:gd name="T0" fmla="*/ 0 w 231"/>
                <a:gd name="T1" fmla="*/ 105 h 105"/>
                <a:gd name="T2" fmla="*/ 3 w 231"/>
                <a:gd name="T3" fmla="*/ 105 h 105"/>
                <a:gd name="T4" fmla="*/ 6 w 231"/>
                <a:gd name="T5" fmla="*/ 105 h 105"/>
                <a:gd name="T6" fmla="*/ 10 w 231"/>
                <a:gd name="T7" fmla="*/ 105 h 105"/>
                <a:gd name="T8" fmla="*/ 221 w 231"/>
                <a:gd name="T9" fmla="*/ 105 h 105"/>
                <a:gd name="T10" fmla="*/ 225 w 231"/>
                <a:gd name="T11" fmla="*/ 105 h 105"/>
                <a:gd name="T12" fmla="*/ 228 w 231"/>
                <a:gd name="T13" fmla="*/ 105 h 105"/>
                <a:gd name="T14" fmla="*/ 231 w 231"/>
                <a:gd name="T15" fmla="*/ 105 h 105"/>
                <a:gd name="T16" fmla="*/ 231 w 231"/>
                <a:gd name="T17" fmla="*/ 46 h 105"/>
                <a:gd name="T18" fmla="*/ 176 w 231"/>
                <a:gd name="T19" fmla="*/ 46 h 105"/>
                <a:gd name="T20" fmla="*/ 184 w 231"/>
                <a:gd name="T21" fmla="*/ 42 h 105"/>
                <a:gd name="T22" fmla="*/ 210 w 231"/>
                <a:gd name="T23" fmla="*/ 5 h 105"/>
                <a:gd name="T24" fmla="*/ 196 w 231"/>
                <a:gd name="T25" fmla="*/ 0 h 105"/>
                <a:gd name="T26" fmla="*/ 183 w 231"/>
                <a:gd name="T27" fmla="*/ 1 h 105"/>
                <a:gd name="T28" fmla="*/ 158 w 231"/>
                <a:gd name="T29" fmla="*/ 9 h 105"/>
                <a:gd name="T30" fmla="*/ 117 w 231"/>
                <a:gd name="T31" fmla="*/ 44 h 105"/>
                <a:gd name="T32" fmla="*/ 116 w 231"/>
                <a:gd name="T33" fmla="*/ 45 h 105"/>
                <a:gd name="T34" fmla="*/ 116 w 231"/>
                <a:gd name="T35" fmla="*/ 44 h 105"/>
                <a:gd name="T36" fmla="*/ 74 w 231"/>
                <a:gd name="T37" fmla="*/ 9 h 105"/>
                <a:gd name="T38" fmla="*/ 50 w 231"/>
                <a:gd name="T39" fmla="*/ 1 h 105"/>
                <a:gd name="T40" fmla="*/ 37 w 231"/>
                <a:gd name="T41" fmla="*/ 0 h 105"/>
                <a:gd name="T42" fmla="*/ 23 w 231"/>
                <a:gd name="T43" fmla="*/ 5 h 105"/>
                <a:gd name="T44" fmla="*/ 48 w 231"/>
                <a:gd name="T45" fmla="*/ 42 h 105"/>
                <a:gd name="T46" fmla="*/ 57 w 231"/>
                <a:gd name="T47" fmla="*/ 46 h 105"/>
                <a:gd name="T48" fmla="*/ 0 w 231"/>
                <a:gd name="T49" fmla="*/ 46 h 105"/>
                <a:gd name="T50" fmla="*/ 0 w 231"/>
                <a:gd name="T51" fmla="*/ 105 h 105"/>
                <a:gd name="T52" fmla="*/ 159 w 231"/>
                <a:gd name="T53" fmla="*/ 25 h 105"/>
                <a:gd name="T54" fmla="*/ 193 w 231"/>
                <a:gd name="T55" fmla="*/ 14 h 105"/>
                <a:gd name="T56" fmla="*/ 196 w 231"/>
                <a:gd name="T57" fmla="*/ 14 h 105"/>
                <a:gd name="T58" fmla="*/ 192 w 231"/>
                <a:gd name="T59" fmla="*/ 21 h 105"/>
                <a:gd name="T60" fmla="*/ 184 w 231"/>
                <a:gd name="T61" fmla="*/ 26 h 105"/>
                <a:gd name="T62" fmla="*/ 165 w 231"/>
                <a:gd name="T63" fmla="*/ 35 h 105"/>
                <a:gd name="T64" fmla="*/ 138 w 231"/>
                <a:gd name="T65" fmla="*/ 41 h 105"/>
                <a:gd name="T66" fmla="*/ 159 w 231"/>
                <a:gd name="T67" fmla="*/ 25 h 105"/>
                <a:gd name="T68" fmla="*/ 49 w 231"/>
                <a:gd name="T69" fmla="*/ 26 h 105"/>
                <a:gd name="T70" fmla="*/ 40 w 231"/>
                <a:gd name="T71" fmla="*/ 21 h 105"/>
                <a:gd name="T72" fmla="*/ 36 w 231"/>
                <a:gd name="T73" fmla="*/ 14 h 105"/>
                <a:gd name="T74" fmla="*/ 39 w 231"/>
                <a:gd name="T75" fmla="*/ 14 h 105"/>
                <a:gd name="T76" fmla="*/ 73 w 231"/>
                <a:gd name="T77" fmla="*/ 25 h 105"/>
                <a:gd name="T78" fmla="*/ 94 w 231"/>
                <a:gd name="T79" fmla="*/ 41 h 105"/>
                <a:gd name="T80" fmla="*/ 68 w 231"/>
                <a:gd name="T81" fmla="*/ 35 h 105"/>
                <a:gd name="T82" fmla="*/ 49 w 231"/>
                <a:gd name="T83" fmla="*/ 2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05">
                  <a:moveTo>
                    <a:pt x="0" y="105"/>
                  </a:moveTo>
                  <a:cubicBezTo>
                    <a:pt x="3" y="105"/>
                    <a:pt x="3" y="105"/>
                    <a:pt x="3" y="105"/>
                  </a:cubicBezTo>
                  <a:cubicBezTo>
                    <a:pt x="6" y="105"/>
                    <a:pt x="6" y="105"/>
                    <a:pt x="6" y="105"/>
                  </a:cubicBezTo>
                  <a:cubicBezTo>
                    <a:pt x="10" y="105"/>
                    <a:pt x="10" y="105"/>
                    <a:pt x="10" y="105"/>
                  </a:cubicBezTo>
                  <a:cubicBezTo>
                    <a:pt x="221" y="105"/>
                    <a:pt x="221" y="105"/>
                    <a:pt x="221" y="105"/>
                  </a:cubicBezTo>
                  <a:cubicBezTo>
                    <a:pt x="225" y="105"/>
                    <a:pt x="225" y="105"/>
                    <a:pt x="225" y="105"/>
                  </a:cubicBezTo>
                  <a:cubicBezTo>
                    <a:pt x="228" y="105"/>
                    <a:pt x="228" y="105"/>
                    <a:pt x="228" y="105"/>
                  </a:cubicBezTo>
                  <a:cubicBezTo>
                    <a:pt x="231" y="105"/>
                    <a:pt x="231" y="105"/>
                    <a:pt x="231" y="105"/>
                  </a:cubicBezTo>
                  <a:cubicBezTo>
                    <a:pt x="231" y="46"/>
                    <a:pt x="231" y="46"/>
                    <a:pt x="231" y="46"/>
                  </a:cubicBezTo>
                  <a:cubicBezTo>
                    <a:pt x="176" y="46"/>
                    <a:pt x="176" y="46"/>
                    <a:pt x="176" y="46"/>
                  </a:cubicBezTo>
                  <a:cubicBezTo>
                    <a:pt x="179" y="45"/>
                    <a:pt x="181" y="44"/>
                    <a:pt x="184" y="42"/>
                  </a:cubicBezTo>
                  <a:cubicBezTo>
                    <a:pt x="197" y="36"/>
                    <a:pt x="225" y="23"/>
                    <a:pt x="210" y="5"/>
                  </a:cubicBezTo>
                  <a:cubicBezTo>
                    <a:pt x="206" y="1"/>
                    <a:pt x="201" y="0"/>
                    <a:pt x="196" y="0"/>
                  </a:cubicBezTo>
                  <a:cubicBezTo>
                    <a:pt x="191" y="0"/>
                    <a:pt x="186" y="1"/>
                    <a:pt x="183" y="1"/>
                  </a:cubicBezTo>
                  <a:cubicBezTo>
                    <a:pt x="174" y="3"/>
                    <a:pt x="166" y="6"/>
                    <a:pt x="158" y="9"/>
                  </a:cubicBezTo>
                  <a:cubicBezTo>
                    <a:pt x="141" y="17"/>
                    <a:pt x="127" y="29"/>
                    <a:pt x="117" y="44"/>
                  </a:cubicBezTo>
                  <a:cubicBezTo>
                    <a:pt x="117" y="45"/>
                    <a:pt x="116" y="45"/>
                    <a:pt x="116" y="45"/>
                  </a:cubicBezTo>
                  <a:cubicBezTo>
                    <a:pt x="116" y="45"/>
                    <a:pt x="116" y="45"/>
                    <a:pt x="116" y="44"/>
                  </a:cubicBezTo>
                  <a:cubicBezTo>
                    <a:pt x="105" y="29"/>
                    <a:pt x="91" y="17"/>
                    <a:pt x="74" y="9"/>
                  </a:cubicBezTo>
                  <a:cubicBezTo>
                    <a:pt x="67" y="6"/>
                    <a:pt x="58" y="3"/>
                    <a:pt x="50" y="1"/>
                  </a:cubicBezTo>
                  <a:cubicBezTo>
                    <a:pt x="46" y="1"/>
                    <a:pt x="41" y="0"/>
                    <a:pt x="37" y="0"/>
                  </a:cubicBezTo>
                  <a:cubicBezTo>
                    <a:pt x="31" y="0"/>
                    <a:pt x="26" y="1"/>
                    <a:pt x="23" y="5"/>
                  </a:cubicBezTo>
                  <a:cubicBezTo>
                    <a:pt x="7" y="23"/>
                    <a:pt x="35" y="36"/>
                    <a:pt x="48" y="42"/>
                  </a:cubicBezTo>
                  <a:cubicBezTo>
                    <a:pt x="51" y="44"/>
                    <a:pt x="54" y="45"/>
                    <a:pt x="57" y="46"/>
                  </a:cubicBezTo>
                  <a:cubicBezTo>
                    <a:pt x="0" y="46"/>
                    <a:pt x="0" y="46"/>
                    <a:pt x="0" y="46"/>
                  </a:cubicBezTo>
                  <a:lnTo>
                    <a:pt x="0" y="105"/>
                  </a:lnTo>
                  <a:close/>
                  <a:moveTo>
                    <a:pt x="159" y="25"/>
                  </a:moveTo>
                  <a:cubicBezTo>
                    <a:pt x="169" y="20"/>
                    <a:pt x="182" y="14"/>
                    <a:pt x="193" y="14"/>
                  </a:cubicBezTo>
                  <a:cubicBezTo>
                    <a:pt x="194" y="14"/>
                    <a:pt x="195" y="14"/>
                    <a:pt x="196" y="14"/>
                  </a:cubicBezTo>
                  <a:cubicBezTo>
                    <a:pt x="203" y="15"/>
                    <a:pt x="194" y="20"/>
                    <a:pt x="192" y="21"/>
                  </a:cubicBezTo>
                  <a:cubicBezTo>
                    <a:pt x="189" y="23"/>
                    <a:pt x="187" y="25"/>
                    <a:pt x="184" y="26"/>
                  </a:cubicBezTo>
                  <a:cubicBezTo>
                    <a:pt x="177" y="30"/>
                    <a:pt x="171" y="33"/>
                    <a:pt x="165" y="35"/>
                  </a:cubicBezTo>
                  <a:cubicBezTo>
                    <a:pt x="156" y="38"/>
                    <a:pt x="147" y="40"/>
                    <a:pt x="138" y="41"/>
                  </a:cubicBezTo>
                  <a:cubicBezTo>
                    <a:pt x="144" y="35"/>
                    <a:pt x="152" y="29"/>
                    <a:pt x="159" y="25"/>
                  </a:cubicBezTo>
                  <a:close/>
                  <a:moveTo>
                    <a:pt x="49" y="26"/>
                  </a:moveTo>
                  <a:cubicBezTo>
                    <a:pt x="46" y="25"/>
                    <a:pt x="43" y="23"/>
                    <a:pt x="40" y="21"/>
                  </a:cubicBezTo>
                  <a:cubicBezTo>
                    <a:pt x="38" y="20"/>
                    <a:pt x="29" y="15"/>
                    <a:pt x="36" y="14"/>
                  </a:cubicBezTo>
                  <a:cubicBezTo>
                    <a:pt x="37" y="14"/>
                    <a:pt x="38" y="14"/>
                    <a:pt x="39" y="14"/>
                  </a:cubicBezTo>
                  <a:cubicBezTo>
                    <a:pt x="51" y="14"/>
                    <a:pt x="63" y="20"/>
                    <a:pt x="73" y="25"/>
                  </a:cubicBezTo>
                  <a:cubicBezTo>
                    <a:pt x="81" y="29"/>
                    <a:pt x="88" y="35"/>
                    <a:pt x="94" y="41"/>
                  </a:cubicBezTo>
                  <a:cubicBezTo>
                    <a:pt x="85" y="40"/>
                    <a:pt x="76" y="38"/>
                    <a:pt x="68" y="35"/>
                  </a:cubicBezTo>
                  <a:cubicBezTo>
                    <a:pt x="61" y="33"/>
                    <a:pt x="55" y="30"/>
                    <a:pt x="49" y="26"/>
                  </a:cubicBezTo>
                  <a:close/>
                </a:path>
              </a:pathLst>
            </a:custGeom>
            <a:grpFill/>
            <a:ln w="12700" cap="flat">
              <a:noFill/>
              <a:miter lim="400000"/>
            </a:ln>
            <a:effectLst/>
            <a:ex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latin typeface="Agency FB" panose="020B0503020202020204" pitchFamily="34" charset="0"/>
                <a:ea typeface="Helvetica Light"/>
                <a:cs typeface="Helvetica Light"/>
              </a:endParaRPr>
            </a:p>
          </p:txBody>
        </p:sp>
      </p:grpSp>
      <p:sp>
        <p:nvSpPr>
          <p:cNvPr id="61" name="Shape 937"/>
          <p:cNvSpPr/>
          <p:nvPr/>
        </p:nvSpPr>
        <p:spPr>
          <a:xfrm>
            <a:off x="5037865" y="4994791"/>
            <a:ext cx="329502" cy="293113"/>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F2BB6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sp>
        <p:nvSpPr>
          <p:cNvPr id="23" name="TextBox 57"/>
          <p:cNvSpPr txBox="1"/>
          <p:nvPr/>
        </p:nvSpPr>
        <p:spPr>
          <a:xfrm>
            <a:off x="4750925" y="515484"/>
            <a:ext cx="2690160"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CREATIVE INFOGRAPHIC</a:t>
            </a:r>
          </a:p>
        </p:txBody>
      </p:sp>
      <p:grpSp>
        <p:nvGrpSpPr>
          <p:cNvPr id="35" name="Group 58"/>
          <p:cNvGrpSpPr/>
          <p:nvPr/>
        </p:nvGrpSpPr>
        <p:grpSpPr>
          <a:xfrm>
            <a:off x="5821902" y="1199510"/>
            <a:ext cx="548198" cy="84777"/>
            <a:chOff x="11643803" y="3980625"/>
            <a:chExt cx="1096395" cy="169554"/>
          </a:xfrm>
        </p:grpSpPr>
        <p:sp>
          <p:nvSpPr>
            <p:cNvPr id="36"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7"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8"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39"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40"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2196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strVal val="#ppt_w+.3"/>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250"/>
                                        <p:tgtEl>
                                          <p:spTgt spid="35"/>
                                        </p:tgtEl>
                                      </p:cBhvr>
                                    </p:animEffect>
                                  </p:childTnLst>
                                </p:cTn>
                              </p:par>
                            </p:childTnLst>
                          </p:cTn>
                        </p:par>
                        <p:par>
                          <p:cTn id="14" fill="hold">
                            <p:stCondLst>
                              <p:cond delay="750"/>
                            </p:stCondLst>
                            <p:childTnLst>
                              <p:par>
                                <p:cTn id="15" presetID="12" presetClass="entr" presetSubtype="1"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p:tgtEl>
                                          <p:spTgt spid="42"/>
                                        </p:tgtEl>
                                        <p:attrNameLst>
                                          <p:attrName>ppt_y</p:attrName>
                                        </p:attrNameLst>
                                      </p:cBhvr>
                                      <p:tavLst>
                                        <p:tav tm="0">
                                          <p:val>
                                            <p:strVal val="#ppt_y-#ppt_h*1.125000"/>
                                          </p:val>
                                        </p:tav>
                                        <p:tav tm="100000">
                                          <p:val>
                                            <p:strVal val="#ppt_y"/>
                                          </p:val>
                                        </p:tav>
                                      </p:tavLst>
                                    </p:anim>
                                    <p:animEffect transition="in" filter="wipe(down)">
                                      <p:cBhvr>
                                        <p:cTn id="18" dur="500"/>
                                        <p:tgtEl>
                                          <p:spTgt spid="42"/>
                                        </p:tgtEl>
                                      </p:cBhvr>
                                    </p:animEffect>
                                  </p:childTnLst>
                                </p:cTn>
                              </p:par>
                            </p:childTnLst>
                          </p:cTn>
                        </p:par>
                        <p:par>
                          <p:cTn id="19" fill="hold">
                            <p:stCondLst>
                              <p:cond delay="1250"/>
                            </p:stCondLst>
                            <p:childTnLst>
                              <p:par>
                                <p:cTn id="20" presetID="1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250"/>
                                        <p:tgtEl>
                                          <p:spTgt spid="2"/>
                                        </p:tgtEl>
                                        <p:attrNameLst>
                                          <p:attrName>ppt_x</p:attrName>
                                        </p:attrNameLst>
                                      </p:cBhvr>
                                      <p:tavLst>
                                        <p:tav tm="0">
                                          <p:val>
                                            <p:strVal val="#ppt_x-#ppt_w*1.125000"/>
                                          </p:val>
                                        </p:tav>
                                        <p:tav tm="100000">
                                          <p:val>
                                            <p:strVal val="#ppt_x"/>
                                          </p:val>
                                        </p:tav>
                                      </p:tavLst>
                                    </p:anim>
                                    <p:animEffect transition="in" filter="wipe(right)">
                                      <p:cBhvr>
                                        <p:cTn id="23" dur="250"/>
                                        <p:tgtEl>
                                          <p:spTgt spid="2"/>
                                        </p:tgtEl>
                                      </p:cBhvr>
                                    </p:animEffect>
                                  </p:childTnLst>
                                </p:cTn>
                              </p:par>
                              <p:par>
                                <p:cTn id="24" presetID="12" presetClass="entr" presetSubtype="8" fill="hold" grpId="0" nodeType="withEffect">
                                  <p:stCondLst>
                                    <p:cond delay="2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250"/>
                                        <p:tgtEl>
                                          <p:spTgt spid="26"/>
                                        </p:tgtEl>
                                        <p:attrNameLst>
                                          <p:attrName>ppt_x</p:attrName>
                                        </p:attrNameLst>
                                      </p:cBhvr>
                                      <p:tavLst>
                                        <p:tav tm="0">
                                          <p:val>
                                            <p:strVal val="#ppt_x-#ppt_w*1.125000"/>
                                          </p:val>
                                        </p:tav>
                                        <p:tav tm="100000">
                                          <p:val>
                                            <p:strVal val="#ppt_x"/>
                                          </p:val>
                                        </p:tav>
                                      </p:tavLst>
                                    </p:anim>
                                    <p:animEffect transition="in" filter="wipe(right)">
                                      <p:cBhvr>
                                        <p:cTn id="27" dur="250"/>
                                        <p:tgtEl>
                                          <p:spTgt spid="26"/>
                                        </p:tgtEl>
                                      </p:cBhvr>
                                    </p:animEffect>
                                  </p:childTnLst>
                                </p:cTn>
                              </p:par>
                              <p:par>
                                <p:cTn id="28" presetID="12" presetClass="entr" presetSubtype="8" fill="hold" grpId="0" nodeType="withEffect">
                                  <p:stCondLst>
                                    <p:cond delay="40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250"/>
                                        <p:tgtEl>
                                          <p:spTgt spid="31"/>
                                        </p:tgtEl>
                                        <p:attrNameLst>
                                          <p:attrName>ppt_x</p:attrName>
                                        </p:attrNameLst>
                                      </p:cBhvr>
                                      <p:tavLst>
                                        <p:tav tm="0">
                                          <p:val>
                                            <p:strVal val="#ppt_x-#ppt_w*1.125000"/>
                                          </p:val>
                                        </p:tav>
                                        <p:tav tm="100000">
                                          <p:val>
                                            <p:strVal val="#ppt_x"/>
                                          </p:val>
                                        </p:tav>
                                      </p:tavLst>
                                    </p:anim>
                                    <p:animEffect transition="in" filter="wipe(right)">
                                      <p:cBhvr>
                                        <p:cTn id="31" dur="250"/>
                                        <p:tgtEl>
                                          <p:spTgt spid="31"/>
                                        </p:tgtEl>
                                      </p:cBhvr>
                                    </p:animEffect>
                                  </p:childTnLst>
                                </p:cTn>
                              </p:par>
                              <p:par>
                                <p:cTn id="32" presetID="12" presetClass="entr" presetSubtype="8" fill="hold" grpId="0" nodeType="withEffect">
                                  <p:stCondLst>
                                    <p:cond delay="60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250"/>
                                        <p:tgtEl>
                                          <p:spTgt spid="33"/>
                                        </p:tgtEl>
                                        <p:attrNameLst>
                                          <p:attrName>ppt_x</p:attrName>
                                        </p:attrNameLst>
                                      </p:cBhvr>
                                      <p:tavLst>
                                        <p:tav tm="0">
                                          <p:val>
                                            <p:strVal val="#ppt_x-#ppt_w*1.125000"/>
                                          </p:val>
                                        </p:tav>
                                        <p:tav tm="100000">
                                          <p:val>
                                            <p:strVal val="#ppt_x"/>
                                          </p:val>
                                        </p:tav>
                                      </p:tavLst>
                                    </p:anim>
                                    <p:animEffect transition="in" filter="wipe(right)">
                                      <p:cBhvr>
                                        <p:cTn id="35" dur="250"/>
                                        <p:tgtEl>
                                          <p:spTgt spid="33"/>
                                        </p:tgtEl>
                                      </p:cBhvr>
                                    </p:animEffect>
                                  </p:childTnLst>
                                </p:cTn>
                              </p:par>
                              <p:par>
                                <p:cTn id="36" presetID="12" presetClass="entr" presetSubtype="1" fill="hold" grpId="0" nodeType="withEffect">
                                  <p:stCondLst>
                                    <p:cond delay="80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250"/>
                                        <p:tgtEl>
                                          <p:spTgt spid="34"/>
                                        </p:tgtEl>
                                        <p:attrNameLst>
                                          <p:attrName>ppt_y</p:attrName>
                                        </p:attrNameLst>
                                      </p:cBhvr>
                                      <p:tavLst>
                                        <p:tav tm="0">
                                          <p:val>
                                            <p:strVal val="#ppt_y-#ppt_h*1.125000"/>
                                          </p:val>
                                        </p:tav>
                                        <p:tav tm="100000">
                                          <p:val>
                                            <p:strVal val="#ppt_y"/>
                                          </p:val>
                                        </p:tav>
                                      </p:tavLst>
                                    </p:anim>
                                    <p:animEffect transition="in" filter="wipe(down)">
                                      <p:cBhvr>
                                        <p:cTn id="39" dur="250"/>
                                        <p:tgtEl>
                                          <p:spTgt spid="34"/>
                                        </p:tgtEl>
                                      </p:cBhvr>
                                    </p:animEffect>
                                  </p:childTnLst>
                                </p:cTn>
                              </p:par>
                              <p:par>
                                <p:cTn id="40" presetID="12" presetClass="entr" presetSubtype="2" fill="hold" grpId="0" nodeType="withEffect">
                                  <p:stCondLst>
                                    <p:cond delay="100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250"/>
                                        <p:tgtEl>
                                          <p:spTgt spid="32"/>
                                        </p:tgtEl>
                                        <p:attrNameLst>
                                          <p:attrName>ppt_x</p:attrName>
                                        </p:attrNameLst>
                                      </p:cBhvr>
                                      <p:tavLst>
                                        <p:tav tm="0">
                                          <p:val>
                                            <p:strVal val="#ppt_x+#ppt_w*1.125000"/>
                                          </p:val>
                                        </p:tav>
                                        <p:tav tm="100000">
                                          <p:val>
                                            <p:strVal val="#ppt_x"/>
                                          </p:val>
                                        </p:tav>
                                      </p:tavLst>
                                    </p:anim>
                                    <p:animEffect transition="in" filter="wipe(left)">
                                      <p:cBhvr>
                                        <p:cTn id="43" dur="250"/>
                                        <p:tgtEl>
                                          <p:spTgt spid="32"/>
                                        </p:tgtEl>
                                      </p:cBhvr>
                                    </p:animEffect>
                                  </p:childTnLst>
                                </p:cTn>
                              </p:par>
                              <p:par>
                                <p:cTn id="44" presetID="12" presetClass="entr" presetSubtype="2" fill="hold" grpId="0" nodeType="withEffect">
                                  <p:stCondLst>
                                    <p:cond delay="120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250"/>
                                        <p:tgtEl>
                                          <p:spTgt spid="28"/>
                                        </p:tgtEl>
                                        <p:attrNameLst>
                                          <p:attrName>ppt_x</p:attrName>
                                        </p:attrNameLst>
                                      </p:cBhvr>
                                      <p:tavLst>
                                        <p:tav tm="0">
                                          <p:val>
                                            <p:strVal val="#ppt_x+#ppt_w*1.125000"/>
                                          </p:val>
                                        </p:tav>
                                        <p:tav tm="100000">
                                          <p:val>
                                            <p:strVal val="#ppt_x"/>
                                          </p:val>
                                        </p:tav>
                                      </p:tavLst>
                                    </p:anim>
                                    <p:animEffect transition="in" filter="wipe(left)">
                                      <p:cBhvr>
                                        <p:cTn id="47" dur="250"/>
                                        <p:tgtEl>
                                          <p:spTgt spid="28"/>
                                        </p:tgtEl>
                                      </p:cBhvr>
                                    </p:animEffect>
                                  </p:childTnLst>
                                </p:cTn>
                              </p:par>
                              <p:par>
                                <p:cTn id="48" presetID="12" presetClass="entr" presetSubtype="2" fill="hold" grpId="0" nodeType="withEffect">
                                  <p:stCondLst>
                                    <p:cond delay="140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250"/>
                                        <p:tgtEl>
                                          <p:spTgt spid="16"/>
                                        </p:tgtEl>
                                        <p:attrNameLst>
                                          <p:attrName>ppt_x</p:attrName>
                                        </p:attrNameLst>
                                      </p:cBhvr>
                                      <p:tavLst>
                                        <p:tav tm="0">
                                          <p:val>
                                            <p:strVal val="#ppt_x+#ppt_w*1.125000"/>
                                          </p:val>
                                        </p:tav>
                                        <p:tav tm="100000">
                                          <p:val>
                                            <p:strVal val="#ppt_x"/>
                                          </p:val>
                                        </p:tav>
                                      </p:tavLst>
                                    </p:anim>
                                    <p:animEffect transition="in" filter="wipe(left)">
                                      <p:cBhvr>
                                        <p:cTn id="51" dur="250"/>
                                        <p:tgtEl>
                                          <p:spTgt spid="16"/>
                                        </p:tgtEl>
                                      </p:cBhvr>
                                    </p:animEffect>
                                  </p:childTnLst>
                                </p:cTn>
                              </p:par>
                            </p:childTnLst>
                          </p:cTn>
                        </p:par>
                        <p:par>
                          <p:cTn id="52" fill="hold">
                            <p:stCondLst>
                              <p:cond delay="2900"/>
                            </p:stCondLst>
                            <p:childTnLst>
                              <p:par>
                                <p:cTn id="53" presetID="53" presetClass="entr" presetSubtype="16"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childTnLst>
                                </p:cTn>
                              </p:par>
                            </p:childTnLst>
                          </p:cTn>
                        </p:par>
                        <p:par>
                          <p:cTn id="58" fill="hold">
                            <p:stCondLst>
                              <p:cond delay="3400"/>
                            </p:stCondLst>
                            <p:childTnLst>
                              <p:par>
                                <p:cTn id="59" presetID="53" presetClass="entr" presetSubtype="16" fill="hold" grpId="0" nodeType="after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p:cTn id="61" dur="500" fill="hold"/>
                                        <p:tgtEl>
                                          <p:spTgt spid="61"/>
                                        </p:tgtEl>
                                        <p:attrNameLst>
                                          <p:attrName>ppt_w</p:attrName>
                                        </p:attrNameLst>
                                      </p:cBhvr>
                                      <p:tavLst>
                                        <p:tav tm="0">
                                          <p:val>
                                            <p:fltVal val="0"/>
                                          </p:val>
                                        </p:tav>
                                        <p:tav tm="100000">
                                          <p:val>
                                            <p:strVal val="#ppt_w"/>
                                          </p:val>
                                        </p:tav>
                                      </p:tavLst>
                                    </p:anim>
                                    <p:anim calcmode="lin" valueType="num">
                                      <p:cBhvr>
                                        <p:cTn id="62" dur="500" fill="hold"/>
                                        <p:tgtEl>
                                          <p:spTgt spid="61"/>
                                        </p:tgtEl>
                                        <p:attrNameLst>
                                          <p:attrName>ppt_h</p:attrName>
                                        </p:attrNameLst>
                                      </p:cBhvr>
                                      <p:tavLst>
                                        <p:tav tm="0">
                                          <p:val>
                                            <p:fltVal val="0"/>
                                          </p:val>
                                        </p:tav>
                                        <p:tav tm="100000">
                                          <p:val>
                                            <p:strVal val="#ppt_h"/>
                                          </p:val>
                                        </p:tav>
                                      </p:tavLst>
                                    </p:anim>
                                    <p:animEffect transition="in" filter="fade">
                                      <p:cBhvr>
                                        <p:cTn id="63" dur="500"/>
                                        <p:tgtEl>
                                          <p:spTgt spid="61"/>
                                        </p:tgtEl>
                                      </p:cBhvr>
                                    </p:animEffect>
                                  </p:childTnLst>
                                </p:cTn>
                              </p:par>
                            </p:childTnLst>
                          </p:cTn>
                        </p:par>
                        <p:par>
                          <p:cTn id="64" fill="hold">
                            <p:stCondLst>
                              <p:cond delay="3900"/>
                            </p:stCondLst>
                            <p:childTnLst>
                              <p:par>
                                <p:cTn id="65" presetID="10" presetClass="entr" presetSubtype="0"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26" grpId="0" animBg="1"/>
      <p:bldP spid="28" grpId="0" animBg="1"/>
      <p:bldP spid="31" grpId="0" animBg="1"/>
      <p:bldP spid="32" grpId="0" animBg="1"/>
      <p:bldP spid="33" grpId="0" animBg="1"/>
      <p:bldP spid="34" grpId="0" animBg="1"/>
      <p:bldP spid="42" grpId="0"/>
      <p:bldP spid="6" grpId="0" animBg="1"/>
      <p:bldP spid="61" grpId="0" animBg="1"/>
      <p:bldP spid="23"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3" name="Rectangle 2"/>
          <p:cNvSpPr/>
          <p:nvPr/>
        </p:nvSpPr>
        <p:spPr>
          <a:xfrm>
            <a:off x="0" y="2032450"/>
            <a:ext cx="2192694" cy="3909527"/>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 name="Rectangle 8"/>
          <p:cNvSpPr/>
          <p:nvPr/>
        </p:nvSpPr>
        <p:spPr>
          <a:xfrm>
            <a:off x="2192694" y="2032450"/>
            <a:ext cx="1954764" cy="195476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9" name="Rectangle 28"/>
          <p:cNvSpPr/>
          <p:nvPr/>
        </p:nvSpPr>
        <p:spPr>
          <a:xfrm>
            <a:off x="4147457" y="3987213"/>
            <a:ext cx="1954764" cy="195476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0" name="Rectangle 29"/>
          <p:cNvSpPr/>
          <p:nvPr/>
        </p:nvSpPr>
        <p:spPr>
          <a:xfrm>
            <a:off x="6102220" y="2032450"/>
            <a:ext cx="2192694" cy="3909527"/>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7" name="Freeform 46"/>
          <p:cNvSpPr/>
          <p:nvPr/>
        </p:nvSpPr>
        <p:spPr>
          <a:xfrm>
            <a:off x="8294914" y="2032450"/>
            <a:ext cx="3897086" cy="3909527"/>
          </a:xfrm>
          <a:custGeom>
            <a:avLst/>
            <a:gdLst>
              <a:gd name="connsiteX0" fmla="*/ 0 w 7794172"/>
              <a:gd name="connsiteY0" fmla="*/ 0 h 3909527"/>
              <a:gd name="connsiteX1" fmla="*/ 3897086 w 7794172"/>
              <a:gd name="connsiteY1" fmla="*/ 0 h 3909527"/>
              <a:gd name="connsiteX2" fmla="*/ 7794172 w 7794172"/>
              <a:gd name="connsiteY2" fmla="*/ 0 h 3909527"/>
              <a:gd name="connsiteX3" fmla="*/ 7794172 w 7794172"/>
              <a:gd name="connsiteY3" fmla="*/ 3909527 h 3909527"/>
              <a:gd name="connsiteX4" fmla="*/ 3897086 w 7794172"/>
              <a:gd name="connsiteY4" fmla="*/ 3909527 h 3909527"/>
              <a:gd name="connsiteX5" fmla="*/ 0 w 7794172"/>
              <a:gd name="connsiteY5" fmla="*/ 3909527 h 390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94172" h="3909527">
                <a:moveTo>
                  <a:pt x="0" y="0"/>
                </a:moveTo>
                <a:lnTo>
                  <a:pt x="3897086" y="0"/>
                </a:lnTo>
                <a:lnTo>
                  <a:pt x="7794172" y="0"/>
                </a:lnTo>
                <a:lnTo>
                  <a:pt x="7794172" y="3909527"/>
                </a:lnTo>
                <a:lnTo>
                  <a:pt x="3897086" y="3909527"/>
                </a:lnTo>
                <a:lnTo>
                  <a:pt x="0" y="3909527"/>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nvGrpSpPr>
          <p:cNvPr id="5" name="组合 4"/>
          <p:cNvGrpSpPr/>
          <p:nvPr/>
        </p:nvGrpSpPr>
        <p:grpSpPr>
          <a:xfrm>
            <a:off x="4147457" y="2032450"/>
            <a:ext cx="1954764" cy="1954764"/>
            <a:chOff x="4147457" y="2032450"/>
            <a:chExt cx="1954764" cy="1954764"/>
          </a:xfrm>
        </p:grpSpPr>
        <p:sp>
          <p:nvSpPr>
            <p:cNvPr id="27" name="Rectangle 26"/>
            <p:cNvSpPr/>
            <p:nvPr/>
          </p:nvSpPr>
          <p:spPr>
            <a:xfrm>
              <a:off x="4147457" y="2032450"/>
              <a:ext cx="1954764" cy="1954764"/>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 name="Rectangle 1"/>
            <p:cNvSpPr/>
            <p:nvPr/>
          </p:nvSpPr>
          <p:spPr>
            <a:xfrm>
              <a:off x="4147457" y="2032450"/>
              <a:ext cx="1954763" cy="1954764"/>
            </a:xfrm>
            <a:prstGeom prst="rect">
              <a:avLst/>
            </a:prstGeom>
            <a:solidFill>
              <a:srgbClr val="F2BB61">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grpSp>
        <p:nvGrpSpPr>
          <p:cNvPr id="4" name="组合 3"/>
          <p:cNvGrpSpPr/>
          <p:nvPr/>
        </p:nvGrpSpPr>
        <p:grpSpPr>
          <a:xfrm>
            <a:off x="2192694" y="3987213"/>
            <a:ext cx="1954764" cy="1954764"/>
            <a:chOff x="2192694" y="3987213"/>
            <a:chExt cx="1954764" cy="1954764"/>
          </a:xfrm>
        </p:grpSpPr>
        <p:sp>
          <p:nvSpPr>
            <p:cNvPr id="25" name="Rectangle 24"/>
            <p:cNvSpPr/>
            <p:nvPr/>
          </p:nvSpPr>
          <p:spPr>
            <a:xfrm>
              <a:off x="2192694" y="3987213"/>
              <a:ext cx="1954764" cy="1954764"/>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8" name="Rectangle 17"/>
            <p:cNvSpPr/>
            <p:nvPr/>
          </p:nvSpPr>
          <p:spPr>
            <a:xfrm>
              <a:off x="2205134" y="3987213"/>
              <a:ext cx="1942323" cy="1954764"/>
            </a:xfrm>
            <a:prstGeom prst="rect">
              <a:avLst/>
            </a:prstGeom>
            <a:solidFill>
              <a:srgbClr val="F2BB61">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grpSp>
      <p:sp>
        <p:nvSpPr>
          <p:cNvPr id="22" name="TextBox 21"/>
          <p:cNvSpPr txBox="1"/>
          <p:nvPr/>
        </p:nvSpPr>
        <p:spPr>
          <a:xfrm>
            <a:off x="9195318" y="3222349"/>
            <a:ext cx="2127380" cy="30777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400" b="0" i="0" u="none" strike="noStrike" kern="0" cap="none" spc="0" normalizeH="0" baseline="0" noProof="0" dirty="0">
                <a:ln>
                  <a:noFill/>
                </a:ln>
                <a:solidFill>
                  <a:srgbClr val="F2BB61"/>
                </a:solidFill>
                <a:effectLst/>
                <a:uLnTx/>
                <a:uFillTx/>
                <a:cs typeface="+mn-ea"/>
                <a:sym typeface="+mn-lt"/>
              </a:rPr>
              <a:t>Subtitle</a:t>
            </a:r>
          </a:p>
        </p:txBody>
      </p:sp>
      <p:sp>
        <p:nvSpPr>
          <p:cNvPr id="23" name="Rectangle 22"/>
          <p:cNvSpPr/>
          <p:nvPr/>
        </p:nvSpPr>
        <p:spPr>
          <a:xfrm>
            <a:off x="9195319" y="3483960"/>
            <a:ext cx="2127380" cy="1754326"/>
          </a:xfrm>
          <a:prstGeom prst="rect">
            <a:avLst/>
          </a:prstGeom>
        </p:spPr>
        <p:txBody>
          <a:bodyPr wrap="square">
            <a:spAutoFit/>
          </a:bodyPr>
          <a:lstStyle/>
          <a:p>
            <a:pPr marL="0" marR="0" lvl="0" indent="0" algn="just"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eratona eran condimentum fermentum. Phasellus sed nisl eleifend, interdum ex vel, porttitor risus. </a:t>
            </a:r>
          </a:p>
        </p:txBody>
      </p:sp>
      <p:sp>
        <p:nvSpPr>
          <p:cNvPr id="7" name="Rectangle 6"/>
          <p:cNvSpPr/>
          <p:nvPr/>
        </p:nvSpPr>
        <p:spPr>
          <a:xfrm>
            <a:off x="8574833" y="2299997"/>
            <a:ext cx="3368351" cy="3405673"/>
          </a:xfrm>
          <a:prstGeom prst="rect">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4" name="Freeform 676"/>
          <p:cNvSpPr>
            <a:spLocks noChangeAspect="1"/>
          </p:cNvSpPr>
          <p:nvPr/>
        </p:nvSpPr>
        <p:spPr bwMode="auto">
          <a:xfrm>
            <a:off x="4884858" y="2889950"/>
            <a:ext cx="493437" cy="397764"/>
          </a:xfrm>
          <a:custGeom>
            <a:avLst/>
            <a:gdLst>
              <a:gd name="T0" fmla="*/ 64 w 64"/>
              <a:gd name="T1" fmla="*/ 6 h 52"/>
              <a:gd name="T2" fmla="*/ 56 w 64"/>
              <a:gd name="T3" fmla="*/ 8 h 52"/>
              <a:gd name="T4" fmla="*/ 62 w 64"/>
              <a:gd name="T5" fmla="*/ 1 h 52"/>
              <a:gd name="T6" fmla="*/ 54 w 64"/>
              <a:gd name="T7" fmla="*/ 4 h 52"/>
              <a:gd name="T8" fmla="*/ 44 w 64"/>
              <a:gd name="T9" fmla="*/ 0 h 52"/>
              <a:gd name="T10" fmla="*/ 31 w 64"/>
              <a:gd name="T11" fmla="*/ 13 h 52"/>
              <a:gd name="T12" fmla="*/ 32 w 64"/>
              <a:gd name="T13" fmla="*/ 16 h 52"/>
              <a:gd name="T14" fmla="*/ 4 w 64"/>
              <a:gd name="T15" fmla="*/ 2 h 52"/>
              <a:gd name="T16" fmla="*/ 3 w 64"/>
              <a:gd name="T17" fmla="*/ 9 h 52"/>
              <a:gd name="T18" fmla="*/ 9 w 64"/>
              <a:gd name="T19" fmla="*/ 20 h 52"/>
              <a:gd name="T20" fmla="*/ 3 w 64"/>
              <a:gd name="T21" fmla="*/ 18 h 52"/>
              <a:gd name="T22" fmla="*/ 3 w 64"/>
              <a:gd name="T23" fmla="*/ 18 h 52"/>
              <a:gd name="T24" fmla="*/ 13 w 64"/>
              <a:gd name="T25" fmla="*/ 31 h 52"/>
              <a:gd name="T26" fmla="*/ 10 w 64"/>
              <a:gd name="T27" fmla="*/ 32 h 52"/>
              <a:gd name="T28" fmla="*/ 7 w 64"/>
              <a:gd name="T29" fmla="*/ 32 h 52"/>
              <a:gd name="T30" fmla="*/ 19 w 64"/>
              <a:gd name="T31" fmla="*/ 41 h 52"/>
              <a:gd name="T32" fmla="*/ 3 w 64"/>
              <a:gd name="T33" fmla="*/ 46 h 52"/>
              <a:gd name="T34" fmla="*/ 0 w 64"/>
              <a:gd name="T35" fmla="*/ 46 h 52"/>
              <a:gd name="T36" fmla="*/ 20 w 64"/>
              <a:gd name="T37" fmla="*/ 52 h 52"/>
              <a:gd name="T38" fmla="*/ 57 w 64"/>
              <a:gd name="T39" fmla="*/ 15 h 52"/>
              <a:gd name="T40" fmla="*/ 57 w 64"/>
              <a:gd name="T41" fmla="*/ 13 h 52"/>
              <a:gd name="T42" fmla="*/ 64 w 64"/>
              <a:gd name="T4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52">
                <a:moveTo>
                  <a:pt x="64" y="6"/>
                </a:moveTo>
                <a:cubicBezTo>
                  <a:pt x="62" y="7"/>
                  <a:pt x="59" y="8"/>
                  <a:pt x="56" y="8"/>
                </a:cubicBezTo>
                <a:cubicBezTo>
                  <a:pt x="59" y="7"/>
                  <a:pt x="61" y="4"/>
                  <a:pt x="62" y="1"/>
                </a:cubicBezTo>
                <a:cubicBezTo>
                  <a:pt x="60" y="2"/>
                  <a:pt x="57" y="4"/>
                  <a:pt x="54" y="4"/>
                </a:cubicBezTo>
                <a:cubicBezTo>
                  <a:pt x="51" y="2"/>
                  <a:pt x="48" y="0"/>
                  <a:pt x="44" y="0"/>
                </a:cubicBezTo>
                <a:cubicBezTo>
                  <a:pt x="37" y="0"/>
                  <a:pt x="31" y="6"/>
                  <a:pt x="31" y="13"/>
                </a:cubicBezTo>
                <a:cubicBezTo>
                  <a:pt x="31" y="14"/>
                  <a:pt x="31" y="15"/>
                  <a:pt x="32" y="16"/>
                </a:cubicBezTo>
                <a:cubicBezTo>
                  <a:pt x="21" y="16"/>
                  <a:pt x="11" y="10"/>
                  <a:pt x="4" y="2"/>
                </a:cubicBezTo>
                <a:cubicBezTo>
                  <a:pt x="3" y="4"/>
                  <a:pt x="3" y="7"/>
                  <a:pt x="3" y="9"/>
                </a:cubicBezTo>
                <a:cubicBezTo>
                  <a:pt x="3" y="14"/>
                  <a:pt x="5" y="18"/>
                  <a:pt x="9" y="20"/>
                </a:cubicBezTo>
                <a:cubicBezTo>
                  <a:pt x="6" y="20"/>
                  <a:pt x="4" y="19"/>
                  <a:pt x="3" y="18"/>
                </a:cubicBezTo>
                <a:cubicBezTo>
                  <a:pt x="3" y="18"/>
                  <a:pt x="3" y="18"/>
                  <a:pt x="3" y="18"/>
                </a:cubicBezTo>
                <a:cubicBezTo>
                  <a:pt x="3" y="25"/>
                  <a:pt x="7" y="30"/>
                  <a:pt x="13" y="31"/>
                </a:cubicBezTo>
                <a:cubicBezTo>
                  <a:pt x="12" y="32"/>
                  <a:pt x="11" y="32"/>
                  <a:pt x="10" y="32"/>
                </a:cubicBezTo>
                <a:cubicBezTo>
                  <a:pt x="9" y="32"/>
                  <a:pt x="8" y="32"/>
                  <a:pt x="7" y="32"/>
                </a:cubicBezTo>
                <a:cubicBezTo>
                  <a:pt x="9" y="37"/>
                  <a:pt x="14" y="41"/>
                  <a:pt x="19" y="41"/>
                </a:cubicBezTo>
                <a:cubicBezTo>
                  <a:pt x="15" y="44"/>
                  <a:pt x="9" y="46"/>
                  <a:pt x="3" y="46"/>
                </a:cubicBezTo>
                <a:cubicBezTo>
                  <a:pt x="2" y="46"/>
                  <a:pt x="1" y="46"/>
                  <a:pt x="0" y="46"/>
                </a:cubicBezTo>
                <a:cubicBezTo>
                  <a:pt x="6" y="50"/>
                  <a:pt x="13" y="52"/>
                  <a:pt x="20" y="52"/>
                </a:cubicBezTo>
                <a:cubicBezTo>
                  <a:pt x="44" y="52"/>
                  <a:pt x="57" y="32"/>
                  <a:pt x="57" y="15"/>
                </a:cubicBezTo>
                <a:cubicBezTo>
                  <a:pt x="57" y="14"/>
                  <a:pt x="57" y="14"/>
                  <a:pt x="57" y="13"/>
                </a:cubicBezTo>
                <a:cubicBezTo>
                  <a:pt x="60" y="11"/>
                  <a:pt x="62" y="9"/>
                  <a:pt x="64" y="6"/>
                </a:cubicBezTo>
                <a:close/>
              </a:path>
            </a:pathLst>
          </a:custGeom>
          <a:solidFill>
            <a:schemeClr val="tx1"/>
          </a:solidFill>
          <a:ln>
            <a:noFill/>
          </a:ln>
        </p:spPr>
        <p:txBody>
          <a:bodyPr vert="horz" wrap="square" lIns="110624" tIns="55312" rIns="110624" bIns="5531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nvGrpSpPr>
          <p:cNvPr id="26" name="Group 255"/>
          <p:cNvGrpSpPr>
            <a:grpSpLocks noChangeAspect="1"/>
          </p:cNvGrpSpPr>
          <p:nvPr/>
        </p:nvGrpSpPr>
        <p:grpSpPr>
          <a:xfrm>
            <a:off x="2998760" y="4711482"/>
            <a:ext cx="506440" cy="506226"/>
            <a:chOff x="-200025" y="768351"/>
            <a:chExt cx="3762375" cy="3760788"/>
          </a:xfrm>
          <a:solidFill>
            <a:schemeClr val="tx1"/>
          </a:solidFill>
        </p:grpSpPr>
        <p:sp>
          <p:nvSpPr>
            <p:cNvPr id="28" name="Freeform 27"/>
            <p:cNvSpPr>
              <a:spLocks noEditPoints="1"/>
            </p:cNvSpPr>
            <p:nvPr/>
          </p:nvSpPr>
          <p:spPr bwMode="auto">
            <a:xfrm>
              <a:off x="-200025" y="768351"/>
              <a:ext cx="3762375" cy="3760788"/>
            </a:xfrm>
            <a:custGeom>
              <a:avLst/>
              <a:gdLst>
                <a:gd name="T0" fmla="*/ 3068 w 4740"/>
                <a:gd name="T1" fmla="*/ 1025 h 4737"/>
                <a:gd name="T2" fmla="*/ 2844 w 4740"/>
                <a:gd name="T3" fmla="*/ 1224 h 4737"/>
                <a:gd name="T4" fmla="*/ 2777 w 4740"/>
                <a:gd name="T5" fmla="*/ 1503 h 4737"/>
                <a:gd name="T6" fmla="*/ 2877 w 4740"/>
                <a:gd name="T7" fmla="*/ 1774 h 4737"/>
                <a:gd name="T8" fmla="*/ 3123 w 4740"/>
                <a:gd name="T9" fmla="*/ 1943 h 4737"/>
                <a:gd name="T10" fmla="*/ 3408 w 4740"/>
                <a:gd name="T11" fmla="*/ 1943 h 4737"/>
                <a:gd name="T12" fmla="*/ 3653 w 4740"/>
                <a:gd name="T13" fmla="*/ 1774 h 4737"/>
                <a:gd name="T14" fmla="*/ 3754 w 4740"/>
                <a:gd name="T15" fmla="*/ 1503 h 4737"/>
                <a:gd name="T16" fmla="*/ 3686 w 4740"/>
                <a:gd name="T17" fmla="*/ 1224 h 4737"/>
                <a:gd name="T18" fmla="*/ 3463 w 4740"/>
                <a:gd name="T19" fmla="*/ 1025 h 4737"/>
                <a:gd name="T20" fmla="*/ 4675 w 4740"/>
                <a:gd name="T21" fmla="*/ 2 h 4737"/>
                <a:gd name="T22" fmla="*/ 4740 w 4740"/>
                <a:gd name="T23" fmla="*/ 89 h 4737"/>
                <a:gd name="T24" fmla="*/ 4731 w 4740"/>
                <a:gd name="T25" fmla="*/ 240 h 4737"/>
                <a:gd name="T26" fmla="*/ 4679 w 4740"/>
                <a:gd name="T27" fmla="*/ 584 h 4737"/>
                <a:gd name="T28" fmla="*/ 4551 w 4740"/>
                <a:gd name="T29" fmla="*/ 1047 h 4737"/>
                <a:gd name="T30" fmla="*/ 4310 w 4740"/>
                <a:gd name="T31" fmla="*/ 1547 h 4737"/>
                <a:gd name="T32" fmla="*/ 3124 w 4740"/>
                <a:gd name="T33" fmla="*/ 2811 h 4737"/>
                <a:gd name="T34" fmla="*/ 3163 w 4740"/>
                <a:gd name="T35" fmla="*/ 2968 h 4737"/>
                <a:gd name="T36" fmla="*/ 3173 w 4740"/>
                <a:gd name="T37" fmla="*/ 3212 h 4737"/>
                <a:gd name="T38" fmla="*/ 3114 w 4740"/>
                <a:gd name="T39" fmla="*/ 3537 h 4737"/>
                <a:gd name="T40" fmla="*/ 2945 w 4740"/>
                <a:gd name="T41" fmla="*/ 3935 h 4737"/>
                <a:gd name="T42" fmla="*/ 2627 w 4740"/>
                <a:gd name="T43" fmla="*/ 4399 h 4737"/>
                <a:gd name="T44" fmla="*/ 2324 w 4740"/>
                <a:gd name="T45" fmla="*/ 4726 h 4737"/>
                <a:gd name="T46" fmla="*/ 2220 w 4740"/>
                <a:gd name="T47" fmla="*/ 4713 h 4737"/>
                <a:gd name="T48" fmla="*/ 2196 w 4740"/>
                <a:gd name="T49" fmla="*/ 4632 h 4737"/>
                <a:gd name="T50" fmla="*/ 2230 w 4740"/>
                <a:gd name="T51" fmla="*/ 4551 h 4737"/>
                <a:gd name="T52" fmla="*/ 2302 w 4740"/>
                <a:gd name="T53" fmla="*/ 4353 h 4737"/>
                <a:gd name="T54" fmla="*/ 2364 w 4740"/>
                <a:gd name="T55" fmla="*/ 4076 h 4737"/>
                <a:gd name="T56" fmla="*/ 2357 w 4740"/>
                <a:gd name="T57" fmla="*/ 3789 h 4737"/>
                <a:gd name="T58" fmla="*/ 2069 w 4740"/>
                <a:gd name="T59" fmla="*/ 3866 h 4737"/>
                <a:gd name="T60" fmla="*/ 2011 w 4740"/>
                <a:gd name="T61" fmla="*/ 3893 h 4737"/>
                <a:gd name="T62" fmla="*/ 1855 w 4740"/>
                <a:gd name="T63" fmla="*/ 3922 h 4737"/>
                <a:gd name="T64" fmla="*/ 1610 w 4740"/>
                <a:gd name="T65" fmla="*/ 3887 h 4737"/>
                <a:gd name="T66" fmla="*/ 1293 w 4740"/>
                <a:gd name="T67" fmla="*/ 3712 h 4737"/>
                <a:gd name="T68" fmla="*/ 976 w 4740"/>
                <a:gd name="T69" fmla="*/ 3376 h 4737"/>
                <a:gd name="T70" fmla="*/ 833 w 4740"/>
                <a:gd name="T71" fmla="*/ 3072 h 4737"/>
                <a:gd name="T72" fmla="*/ 817 w 4740"/>
                <a:gd name="T73" fmla="*/ 2843 h 4737"/>
                <a:gd name="T74" fmla="*/ 852 w 4740"/>
                <a:gd name="T75" fmla="*/ 2708 h 4737"/>
                <a:gd name="T76" fmla="*/ 879 w 4740"/>
                <a:gd name="T77" fmla="*/ 2661 h 4737"/>
                <a:gd name="T78" fmla="*/ 892 w 4740"/>
                <a:gd name="T79" fmla="*/ 2371 h 4737"/>
                <a:gd name="T80" fmla="*/ 601 w 4740"/>
                <a:gd name="T81" fmla="*/ 2383 h 4737"/>
                <a:gd name="T82" fmla="*/ 336 w 4740"/>
                <a:gd name="T83" fmla="*/ 2451 h 4737"/>
                <a:gd name="T84" fmla="*/ 160 w 4740"/>
                <a:gd name="T85" fmla="*/ 2519 h 4737"/>
                <a:gd name="T86" fmla="*/ 82 w 4740"/>
                <a:gd name="T87" fmla="*/ 2545 h 4737"/>
                <a:gd name="T88" fmla="*/ 16 w 4740"/>
                <a:gd name="T89" fmla="*/ 2507 h 4737"/>
                <a:gd name="T90" fmla="*/ 25 w 4740"/>
                <a:gd name="T91" fmla="*/ 2395 h 4737"/>
                <a:gd name="T92" fmla="*/ 528 w 4740"/>
                <a:gd name="T93" fmla="*/ 1966 h 4737"/>
                <a:gd name="T94" fmla="*/ 967 w 4740"/>
                <a:gd name="T95" fmla="*/ 1711 h 4737"/>
                <a:gd name="T96" fmla="*/ 1338 w 4740"/>
                <a:gd name="T97" fmla="*/ 1591 h 4737"/>
                <a:gd name="T98" fmla="*/ 1632 w 4740"/>
                <a:gd name="T99" fmla="*/ 1564 h 4737"/>
                <a:gd name="T100" fmla="*/ 1844 w 4740"/>
                <a:gd name="T101" fmla="*/ 1590 h 4737"/>
                <a:gd name="T102" fmla="*/ 2905 w 4740"/>
                <a:gd name="T103" fmla="*/ 642 h 4737"/>
                <a:gd name="T104" fmla="*/ 3392 w 4740"/>
                <a:gd name="T105" fmla="*/ 318 h 4737"/>
                <a:gd name="T106" fmla="*/ 3887 w 4740"/>
                <a:gd name="T107" fmla="*/ 126 h 4737"/>
                <a:gd name="T108" fmla="*/ 4312 w 4740"/>
                <a:gd name="T109" fmla="*/ 33 h 4737"/>
                <a:gd name="T110" fmla="*/ 4589 w 4740"/>
                <a:gd name="T111" fmla="*/ 2 h 4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40" h="4737">
                  <a:moveTo>
                    <a:pt x="3294" y="985"/>
                  </a:moveTo>
                  <a:lnTo>
                    <a:pt x="3236" y="985"/>
                  </a:lnTo>
                  <a:lnTo>
                    <a:pt x="3179" y="992"/>
                  </a:lnTo>
                  <a:lnTo>
                    <a:pt x="3123" y="1005"/>
                  </a:lnTo>
                  <a:lnTo>
                    <a:pt x="3068" y="1025"/>
                  </a:lnTo>
                  <a:lnTo>
                    <a:pt x="3014" y="1053"/>
                  </a:lnTo>
                  <a:lnTo>
                    <a:pt x="2965" y="1087"/>
                  </a:lnTo>
                  <a:lnTo>
                    <a:pt x="2919" y="1127"/>
                  </a:lnTo>
                  <a:lnTo>
                    <a:pt x="2877" y="1174"/>
                  </a:lnTo>
                  <a:lnTo>
                    <a:pt x="2844" y="1224"/>
                  </a:lnTo>
                  <a:lnTo>
                    <a:pt x="2817" y="1276"/>
                  </a:lnTo>
                  <a:lnTo>
                    <a:pt x="2797" y="1331"/>
                  </a:lnTo>
                  <a:lnTo>
                    <a:pt x="2782" y="1388"/>
                  </a:lnTo>
                  <a:lnTo>
                    <a:pt x="2777" y="1444"/>
                  </a:lnTo>
                  <a:lnTo>
                    <a:pt x="2777" y="1503"/>
                  </a:lnTo>
                  <a:lnTo>
                    <a:pt x="2782" y="1561"/>
                  </a:lnTo>
                  <a:lnTo>
                    <a:pt x="2797" y="1617"/>
                  </a:lnTo>
                  <a:lnTo>
                    <a:pt x="2817" y="1672"/>
                  </a:lnTo>
                  <a:lnTo>
                    <a:pt x="2844" y="1724"/>
                  </a:lnTo>
                  <a:lnTo>
                    <a:pt x="2877" y="1774"/>
                  </a:lnTo>
                  <a:lnTo>
                    <a:pt x="2919" y="1820"/>
                  </a:lnTo>
                  <a:lnTo>
                    <a:pt x="2965" y="1861"/>
                  </a:lnTo>
                  <a:lnTo>
                    <a:pt x="3014" y="1895"/>
                  </a:lnTo>
                  <a:lnTo>
                    <a:pt x="3068" y="1923"/>
                  </a:lnTo>
                  <a:lnTo>
                    <a:pt x="3123" y="1943"/>
                  </a:lnTo>
                  <a:lnTo>
                    <a:pt x="3179" y="1956"/>
                  </a:lnTo>
                  <a:lnTo>
                    <a:pt x="3236" y="1963"/>
                  </a:lnTo>
                  <a:lnTo>
                    <a:pt x="3294" y="1963"/>
                  </a:lnTo>
                  <a:lnTo>
                    <a:pt x="3352" y="1956"/>
                  </a:lnTo>
                  <a:lnTo>
                    <a:pt x="3408" y="1943"/>
                  </a:lnTo>
                  <a:lnTo>
                    <a:pt x="3463" y="1923"/>
                  </a:lnTo>
                  <a:lnTo>
                    <a:pt x="3516" y="1895"/>
                  </a:lnTo>
                  <a:lnTo>
                    <a:pt x="3565" y="1861"/>
                  </a:lnTo>
                  <a:lnTo>
                    <a:pt x="3611" y="1820"/>
                  </a:lnTo>
                  <a:lnTo>
                    <a:pt x="3653" y="1774"/>
                  </a:lnTo>
                  <a:lnTo>
                    <a:pt x="3686" y="1724"/>
                  </a:lnTo>
                  <a:lnTo>
                    <a:pt x="3714" y="1672"/>
                  </a:lnTo>
                  <a:lnTo>
                    <a:pt x="3734" y="1617"/>
                  </a:lnTo>
                  <a:lnTo>
                    <a:pt x="3748" y="1560"/>
                  </a:lnTo>
                  <a:lnTo>
                    <a:pt x="3754" y="1503"/>
                  </a:lnTo>
                  <a:lnTo>
                    <a:pt x="3754" y="1444"/>
                  </a:lnTo>
                  <a:lnTo>
                    <a:pt x="3748" y="1388"/>
                  </a:lnTo>
                  <a:lnTo>
                    <a:pt x="3734" y="1331"/>
                  </a:lnTo>
                  <a:lnTo>
                    <a:pt x="3714" y="1276"/>
                  </a:lnTo>
                  <a:lnTo>
                    <a:pt x="3686" y="1224"/>
                  </a:lnTo>
                  <a:lnTo>
                    <a:pt x="3653" y="1174"/>
                  </a:lnTo>
                  <a:lnTo>
                    <a:pt x="3611" y="1127"/>
                  </a:lnTo>
                  <a:lnTo>
                    <a:pt x="3565" y="1087"/>
                  </a:lnTo>
                  <a:lnTo>
                    <a:pt x="3516" y="1053"/>
                  </a:lnTo>
                  <a:lnTo>
                    <a:pt x="3463" y="1025"/>
                  </a:lnTo>
                  <a:lnTo>
                    <a:pt x="3408" y="1005"/>
                  </a:lnTo>
                  <a:lnTo>
                    <a:pt x="3352" y="992"/>
                  </a:lnTo>
                  <a:lnTo>
                    <a:pt x="3294" y="985"/>
                  </a:lnTo>
                  <a:close/>
                  <a:moveTo>
                    <a:pt x="4652" y="0"/>
                  </a:moveTo>
                  <a:lnTo>
                    <a:pt x="4675" y="2"/>
                  </a:lnTo>
                  <a:lnTo>
                    <a:pt x="4697" y="11"/>
                  </a:lnTo>
                  <a:lnTo>
                    <a:pt x="4715" y="25"/>
                  </a:lnTo>
                  <a:lnTo>
                    <a:pt x="4728" y="44"/>
                  </a:lnTo>
                  <a:lnTo>
                    <a:pt x="4737" y="64"/>
                  </a:lnTo>
                  <a:lnTo>
                    <a:pt x="4740" y="89"/>
                  </a:lnTo>
                  <a:lnTo>
                    <a:pt x="4740" y="99"/>
                  </a:lnTo>
                  <a:lnTo>
                    <a:pt x="4740" y="121"/>
                  </a:lnTo>
                  <a:lnTo>
                    <a:pt x="4737" y="151"/>
                  </a:lnTo>
                  <a:lnTo>
                    <a:pt x="4736" y="191"/>
                  </a:lnTo>
                  <a:lnTo>
                    <a:pt x="4731" y="240"/>
                  </a:lnTo>
                  <a:lnTo>
                    <a:pt x="4726" y="296"/>
                  </a:lnTo>
                  <a:lnTo>
                    <a:pt x="4717" y="358"/>
                  </a:lnTo>
                  <a:lnTo>
                    <a:pt x="4707" y="429"/>
                  </a:lnTo>
                  <a:lnTo>
                    <a:pt x="4695" y="504"/>
                  </a:lnTo>
                  <a:lnTo>
                    <a:pt x="4679" y="584"/>
                  </a:lnTo>
                  <a:lnTo>
                    <a:pt x="4661" y="671"/>
                  </a:lnTo>
                  <a:lnTo>
                    <a:pt x="4639" y="760"/>
                  </a:lnTo>
                  <a:lnTo>
                    <a:pt x="4615" y="852"/>
                  </a:lnTo>
                  <a:lnTo>
                    <a:pt x="4584" y="949"/>
                  </a:lnTo>
                  <a:lnTo>
                    <a:pt x="4551" y="1047"/>
                  </a:lnTo>
                  <a:lnTo>
                    <a:pt x="4514" y="1146"/>
                  </a:lnTo>
                  <a:lnTo>
                    <a:pt x="4470" y="1247"/>
                  </a:lnTo>
                  <a:lnTo>
                    <a:pt x="4423" y="1346"/>
                  </a:lnTo>
                  <a:lnTo>
                    <a:pt x="4370" y="1447"/>
                  </a:lnTo>
                  <a:lnTo>
                    <a:pt x="4310" y="1547"/>
                  </a:lnTo>
                  <a:lnTo>
                    <a:pt x="4246" y="1645"/>
                  </a:lnTo>
                  <a:lnTo>
                    <a:pt x="4175" y="1741"/>
                  </a:lnTo>
                  <a:lnTo>
                    <a:pt x="4097" y="1833"/>
                  </a:lnTo>
                  <a:lnTo>
                    <a:pt x="4013" y="1923"/>
                  </a:lnTo>
                  <a:lnTo>
                    <a:pt x="3124" y="2811"/>
                  </a:lnTo>
                  <a:lnTo>
                    <a:pt x="3133" y="2834"/>
                  </a:lnTo>
                  <a:lnTo>
                    <a:pt x="3140" y="2863"/>
                  </a:lnTo>
                  <a:lnTo>
                    <a:pt x="3148" y="2893"/>
                  </a:lnTo>
                  <a:lnTo>
                    <a:pt x="3156" y="2929"/>
                  </a:lnTo>
                  <a:lnTo>
                    <a:pt x="3163" y="2968"/>
                  </a:lnTo>
                  <a:lnTo>
                    <a:pt x="3169" y="3010"/>
                  </a:lnTo>
                  <a:lnTo>
                    <a:pt x="3172" y="3055"/>
                  </a:lnTo>
                  <a:lnTo>
                    <a:pt x="3174" y="3104"/>
                  </a:lnTo>
                  <a:lnTo>
                    <a:pt x="3174" y="3157"/>
                  </a:lnTo>
                  <a:lnTo>
                    <a:pt x="3173" y="3212"/>
                  </a:lnTo>
                  <a:lnTo>
                    <a:pt x="3167" y="3271"/>
                  </a:lnTo>
                  <a:lnTo>
                    <a:pt x="3160" y="3333"/>
                  </a:lnTo>
                  <a:lnTo>
                    <a:pt x="3148" y="3398"/>
                  </a:lnTo>
                  <a:lnTo>
                    <a:pt x="3133" y="3465"/>
                  </a:lnTo>
                  <a:lnTo>
                    <a:pt x="3114" y="3537"/>
                  </a:lnTo>
                  <a:lnTo>
                    <a:pt x="3089" y="3611"/>
                  </a:lnTo>
                  <a:lnTo>
                    <a:pt x="3062" y="3687"/>
                  </a:lnTo>
                  <a:lnTo>
                    <a:pt x="3029" y="3768"/>
                  </a:lnTo>
                  <a:lnTo>
                    <a:pt x="2990" y="3850"/>
                  </a:lnTo>
                  <a:lnTo>
                    <a:pt x="2945" y="3935"/>
                  </a:lnTo>
                  <a:lnTo>
                    <a:pt x="2895" y="4023"/>
                  </a:lnTo>
                  <a:lnTo>
                    <a:pt x="2839" y="4113"/>
                  </a:lnTo>
                  <a:lnTo>
                    <a:pt x="2775" y="4206"/>
                  </a:lnTo>
                  <a:lnTo>
                    <a:pt x="2704" y="4301"/>
                  </a:lnTo>
                  <a:lnTo>
                    <a:pt x="2627" y="4399"/>
                  </a:lnTo>
                  <a:lnTo>
                    <a:pt x="2542" y="4499"/>
                  </a:lnTo>
                  <a:lnTo>
                    <a:pt x="2449" y="4602"/>
                  </a:lnTo>
                  <a:lnTo>
                    <a:pt x="2347" y="4707"/>
                  </a:lnTo>
                  <a:lnTo>
                    <a:pt x="2343" y="4711"/>
                  </a:lnTo>
                  <a:lnTo>
                    <a:pt x="2324" y="4726"/>
                  </a:lnTo>
                  <a:lnTo>
                    <a:pt x="2304" y="4734"/>
                  </a:lnTo>
                  <a:lnTo>
                    <a:pt x="2282" y="4737"/>
                  </a:lnTo>
                  <a:lnTo>
                    <a:pt x="2260" y="4734"/>
                  </a:lnTo>
                  <a:lnTo>
                    <a:pt x="2239" y="4727"/>
                  </a:lnTo>
                  <a:lnTo>
                    <a:pt x="2220" y="4713"/>
                  </a:lnTo>
                  <a:lnTo>
                    <a:pt x="2219" y="4711"/>
                  </a:lnTo>
                  <a:lnTo>
                    <a:pt x="2206" y="4694"/>
                  </a:lnTo>
                  <a:lnTo>
                    <a:pt x="2197" y="4675"/>
                  </a:lnTo>
                  <a:lnTo>
                    <a:pt x="2194" y="4654"/>
                  </a:lnTo>
                  <a:lnTo>
                    <a:pt x="2196" y="4632"/>
                  </a:lnTo>
                  <a:lnTo>
                    <a:pt x="2203" y="4612"/>
                  </a:lnTo>
                  <a:lnTo>
                    <a:pt x="2204" y="4606"/>
                  </a:lnTo>
                  <a:lnTo>
                    <a:pt x="2210" y="4595"/>
                  </a:lnTo>
                  <a:lnTo>
                    <a:pt x="2219" y="4576"/>
                  </a:lnTo>
                  <a:lnTo>
                    <a:pt x="2230" y="4551"/>
                  </a:lnTo>
                  <a:lnTo>
                    <a:pt x="2242" y="4521"/>
                  </a:lnTo>
                  <a:lnTo>
                    <a:pt x="2256" y="4485"/>
                  </a:lnTo>
                  <a:lnTo>
                    <a:pt x="2271" y="4445"/>
                  </a:lnTo>
                  <a:lnTo>
                    <a:pt x="2286" y="4400"/>
                  </a:lnTo>
                  <a:lnTo>
                    <a:pt x="2302" y="4353"/>
                  </a:lnTo>
                  <a:lnTo>
                    <a:pt x="2317" y="4301"/>
                  </a:lnTo>
                  <a:lnTo>
                    <a:pt x="2331" y="4247"/>
                  </a:lnTo>
                  <a:lnTo>
                    <a:pt x="2344" y="4193"/>
                  </a:lnTo>
                  <a:lnTo>
                    <a:pt x="2356" y="4135"/>
                  </a:lnTo>
                  <a:lnTo>
                    <a:pt x="2364" y="4076"/>
                  </a:lnTo>
                  <a:lnTo>
                    <a:pt x="2370" y="4018"/>
                  </a:lnTo>
                  <a:lnTo>
                    <a:pt x="2373" y="3959"/>
                  </a:lnTo>
                  <a:lnTo>
                    <a:pt x="2371" y="3902"/>
                  </a:lnTo>
                  <a:lnTo>
                    <a:pt x="2367" y="3844"/>
                  </a:lnTo>
                  <a:lnTo>
                    <a:pt x="2357" y="3789"/>
                  </a:lnTo>
                  <a:lnTo>
                    <a:pt x="2343" y="3736"/>
                  </a:lnTo>
                  <a:lnTo>
                    <a:pt x="2322" y="3686"/>
                  </a:lnTo>
                  <a:lnTo>
                    <a:pt x="2296" y="3638"/>
                  </a:lnTo>
                  <a:lnTo>
                    <a:pt x="2077" y="3857"/>
                  </a:lnTo>
                  <a:lnTo>
                    <a:pt x="2069" y="3866"/>
                  </a:lnTo>
                  <a:lnTo>
                    <a:pt x="2059" y="3871"/>
                  </a:lnTo>
                  <a:lnTo>
                    <a:pt x="2054" y="3874"/>
                  </a:lnTo>
                  <a:lnTo>
                    <a:pt x="2044" y="3879"/>
                  </a:lnTo>
                  <a:lnTo>
                    <a:pt x="2030" y="3884"/>
                  </a:lnTo>
                  <a:lnTo>
                    <a:pt x="2011" y="3893"/>
                  </a:lnTo>
                  <a:lnTo>
                    <a:pt x="1988" y="3900"/>
                  </a:lnTo>
                  <a:lnTo>
                    <a:pt x="1961" y="3907"/>
                  </a:lnTo>
                  <a:lnTo>
                    <a:pt x="1930" y="3915"/>
                  </a:lnTo>
                  <a:lnTo>
                    <a:pt x="1894" y="3919"/>
                  </a:lnTo>
                  <a:lnTo>
                    <a:pt x="1855" y="3922"/>
                  </a:lnTo>
                  <a:lnTo>
                    <a:pt x="1812" y="3923"/>
                  </a:lnTo>
                  <a:lnTo>
                    <a:pt x="1767" y="3920"/>
                  </a:lnTo>
                  <a:lnTo>
                    <a:pt x="1717" y="3915"/>
                  </a:lnTo>
                  <a:lnTo>
                    <a:pt x="1665" y="3903"/>
                  </a:lnTo>
                  <a:lnTo>
                    <a:pt x="1610" y="3887"/>
                  </a:lnTo>
                  <a:lnTo>
                    <a:pt x="1551" y="3866"/>
                  </a:lnTo>
                  <a:lnTo>
                    <a:pt x="1491" y="3838"/>
                  </a:lnTo>
                  <a:lnTo>
                    <a:pt x="1427" y="3804"/>
                  </a:lnTo>
                  <a:lnTo>
                    <a:pt x="1361" y="3762"/>
                  </a:lnTo>
                  <a:lnTo>
                    <a:pt x="1293" y="3712"/>
                  </a:lnTo>
                  <a:lnTo>
                    <a:pt x="1224" y="3653"/>
                  </a:lnTo>
                  <a:lnTo>
                    <a:pt x="1152" y="3585"/>
                  </a:lnTo>
                  <a:lnTo>
                    <a:pt x="1084" y="3513"/>
                  </a:lnTo>
                  <a:lnTo>
                    <a:pt x="1025" y="3444"/>
                  </a:lnTo>
                  <a:lnTo>
                    <a:pt x="976" y="3376"/>
                  </a:lnTo>
                  <a:lnTo>
                    <a:pt x="934" y="3310"/>
                  </a:lnTo>
                  <a:lnTo>
                    <a:pt x="900" y="3246"/>
                  </a:lnTo>
                  <a:lnTo>
                    <a:pt x="871" y="3186"/>
                  </a:lnTo>
                  <a:lnTo>
                    <a:pt x="849" y="3128"/>
                  </a:lnTo>
                  <a:lnTo>
                    <a:pt x="833" y="3072"/>
                  </a:lnTo>
                  <a:lnTo>
                    <a:pt x="823" y="3020"/>
                  </a:lnTo>
                  <a:lnTo>
                    <a:pt x="816" y="2971"/>
                  </a:lnTo>
                  <a:lnTo>
                    <a:pt x="813" y="2925"/>
                  </a:lnTo>
                  <a:lnTo>
                    <a:pt x="815" y="2882"/>
                  </a:lnTo>
                  <a:lnTo>
                    <a:pt x="817" y="2843"/>
                  </a:lnTo>
                  <a:lnTo>
                    <a:pt x="823" y="2808"/>
                  </a:lnTo>
                  <a:lnTo>
                    <a:pt x="829" y="2777"/>
                  </a:lnTo>
                  <a:lnTo>
                    <a:pt x="836" y="2749"/>
                  </a:lnTo>
                  <a:lnTo>
                    <a:pt x="845" y="2726"/>
                  </a:lnTo>
                  <a:lnTo>
                    <a:pt x="852" y="2708"/>
                  </a:lnTo>
                  <a:lnTo>
                    <a:pt x="858" y="2693"/>
                  </a:lnTo>
                  <a:lnTo>
                    <a:pt x="864" y="2683"/>
                  </a:lnTo>
                  <a:lnTo>
                    <a:pt x="865" y="2679"/>
                  </a:lnTo>
                  <a:lnTo>
                    <a:pt x="872" y="2670"/>
                  </a:lnTo>
                  <a:lnTo>
                    <a:pt x="879" y="2661"/>
                  </a:lnTo>
                  <a:lnTo>
                    <a:pt x="1100" y="2441"/>
                  </a:lnTo>
                  <a:lnTo>
                    <a:pt x="1052" y="2415"/>
                  </a:lnTo>
                  <a:lnTo>
                    <a:pt x="1000" y="2395"/>
                  </a:lnTo>
                  <a:lnTo>
                    <a:pt x="947" y="2381"/>
                  </a:lnTo>
                  <a:lnTo>
                    <a:pt x="892" y="2371"/>
                  </a:lnTo>
                  <a:lnTo>
                    <a:pt x="836" y="2366"/>
                  </a:lnTo>
                  <a:lnTo>
                    <a:pt x="777" y="2365"/>
                  </a:lnTo>
                  <a:lnTo>
                    <a:pt x="719" y="2368"/>
                  </a:lnTo>
                  <a:lnTo>
                    <a:pt x="660" y="2373"/>
                  </a:lnTo>
                  <a:lnTo>
                    <a:pt x="601" y="2383"/>
                  </a:lnTo>
                  <a:lnTo>
                    <a:pt x="545" y="2394"/>
                  </a:lnTo>
                  <a:lnTo>
                    <a:pt x="489" y="2407"/>
                  </a:lnTo>
                  <a:lnTo>
                    <a:pt x="435" y="2421"/>
                  </a:lnTo>
                  <a:lnTo>
                    <a:pt x="385" y="2435"/>
                  </a:lnTo>
                  <a:lnTo>
                    <a:pt x="336" y="2451"/>
                  </a:lnTo>
                  <a:lnTo>
                    <a:pt x="291" y="2467"/>
                  </a:lnTo>
                  <a:lnTo>
                    <a:pt x="251" y="2481"/>
                  </a:lnTo>
                  <a:lnTo>
                    <a:pt x="216" y="2496"/>
                  </a:lnTo>
                  <a:lnTo>
                    <a:pt x="186" y="2509"/>
                  </a:lnTo>
                  <a:lnTo>
                    <a:pt x="160" y="2519"/>
                  </a:lnTo>
                  <a:lnTo>
                    <a:pt x="141" y="2528"/>
                  </a:lnTo>
                  <a:lnTo>
                    <a:pt x="130" y="2533"/>
                  </a:lnTo>
                  <a:lnTo>
                    <a:pt x="125" y="2535"/>
                  </a:lnTo>
                  <a:lnTo>
                    <a:pt x="104" y="2542"/>
                  </a:lnTo>
                  <a:lnTo>
                    <a:pt x="82" y="2545"/>
                  </a:lnTo>
                  <a:lnTo>
                    <a:pt x="62" y="2540"/>
                  </a:lnTo>
                  <a:lnTo>
                    <a:pt x="42" y="2532"/>
                  </a:lnTo>
                  <a:lnTo>
                    <a:pt x="25" y="2519"/>
                  </a:lnTo>
                  <a:lnTo>
                    <a:pt x="20" y="2513"/>
                  </a:lnTo>
                  <a:lnTo>
                    <a:pt x="16" y="2507"/>
                  </a:lnTo>
                  <a:lnTo>
                    <a:pt x="4" y="2486"/>
                  </a:lnTo>
                  <a:lnTo>
                    <a:pt x="0" y="2461"/>
                  </a:lnTo>
                  <a:lnTo>
                    <a:pt x="1" y="2438"/>
                  </a:lnTo>
                  <a:lnTo>
                    <a:pt x="10" y="2415"/>
                  </a:lnTo>
                  <a:lnTo>
                    <a:pt x="25" y="2395"/>
                  </a:lnTo>
                  <a:lnTo>
                    <a:pt x="130" y="2294"/>
                  </a:lnTo>
                  <a:lnTo>
                    <a:pt x="232" y="2201"/>
                  </a:lnTo>
                  <a:lnTo>
                    <a:pt x="333" y="2114"/>
                  </a:lnTo>
                  <a:lnTo>
                    <a:pt x="431" y="2036"/>
                  </a:lnTo>
                  <a:lnTo>
                    <a:pt x="528" y="1966"/>
                  </a:lnTo>
                  <a:lnTo>
                    <a:pt x="620" y="1902"/>
                  </a:lnTo>
                  <a:lnTo>
                    <a:pt x="711" y="1845"/>
                  </a:lnTo>
                  <a:lnTo>
                    <a:pt x="799" y="1794"/>
                  </a:lnTo>
                  <a:lnTo>
                    <a:pt x="885" y="1750"/>
                  </a:lnTo>
                  <a:lnTo>
                    <a:pt x="967" y="1711"/>
                  </a:lnTo>
                  <a:lnTo>
                    <a:pt x="1047" y="1678"/>
                  </a:lnTo>
                  <a:lnTo>
                    <a:pt x="1124" y="1649"/>
                  </a:lnTo>
                  <a:lnTo>
                    <a:pt x="1198" y="1626"/>
                  </a:lnTo>
                  <a:lnTo>
                    <a:pt x="1270" y="1606"/>
                  </a:lnTo>
                  <a:lnTo>
                    <a:pt x="1338" y="1591"/>
                  </a:lnTo>
                  <a:lnTo>
                    <a:pt x="1404" y="1580"/>
                  </a:lnTo>
                  <a:lnTo>
                    <a:pt x="1466" y="1571"/>
                  </a:lnTo>
                  <a:lnTo>
                    <a:pt x="1524" y="1567"/>
                  </a:lnTo>
                  <a:lnTo>
                    <a:pt x="1580" y="1564"/>
                  </a:lnTo>
                  <a:lnTo>
                    <a:pt x="1632" y="1564"/>
                  </a:lnTo>
                  <a:lnTo>
                    <a:pt x="1682" y="1567"/>
                  </a:lnTo>
                  <a:lnTo>
                    <a:pt x="1727" y="1571"/>
                  </a:lnTo>
                  <a:lnTo>
                    <a:pt x="1769" y="1577"/>
                  </a:lnTo>
                  <a:lnTo>
                    <a:pt x="1808" y="1583"/>
                  </a:lnTo>
                  <a:lnTo>
                    <a:pt x="1844" y="1590"/>
                  </a:lnTo>
                  <a:lnTo>
                    <a:pt x="1874" y="1598"/>
                  </a:lnTo>
                  <a:lnTo>
                    <a:pt x="1903" y="1607"/>
                  </a:lnTo>
                  <a:lnTo>
                    <a:pt x="1926" y="1614"/>
                  </a:lnTo>
                  <a:lnTo>
                    <a:pt x="2815" y="726"/>
                  </a:lnTo>
                  <a:lnTo>
                    <a:pt x="2905" y="642"/>
                  </a:lnTo>
                  <a:lnTo>
                    <a:pt x="2999" y="564"/>
                  </a:lnTo>
                  <a:lnTo>
                    <a:pt x="3094" y="494"/>
                  </a:lnTo>
                  <a:lnTo>
                    <a:pt x="3192" y="429"/>
                  </a:lnTo>
                  <a:lnTo>
                    <a:pt x="3291" y="370"/>
                  </a:lnTo>
                  <a:lnTo>
                    <a:pt x="3392" y="318"/>
                  </a:lnTo>
                  <a:lnTo>
                    <a:pt x="3493" y="269"/>
                  </a:lnTo>
                  <a:lnTo>
                    <a:pt x="3592" y="227"/>
                  </a:lnTo>
                  <a:lnTo>
                    <a:pt x="3692" y="188"/>
                  </a:lnTo>
                  <a:lnTo>
                    <a:pt x="3790" y="155"/>
                  </a:lnTo>
                  <a:lnTo>
                    <a:pt x="3887" y="126"/>
                  </a:lnTo>
                  <a:lnTo>
                    <a:pt x="3979" y="100"/>
                  </a:lnTo>
                  <a:lnTo>
                    <a:pt x="4070" y="79"/>
                  </a:lnTo>
                  <a:lnTo>
                    <a:pt x="4155" y="60"/>
                  </a:lnTo>
                  <a:lnTo>
                    <a:pt x="4235" y="46"/>
                  </a:lnTo>
                  <a:lnTo>
                    <a:pt x="4312" y="33"/>
                  </a:lnTo>
                  <a:lnTo>
                    <a:pt x="4381" y="23"/>
                  </a:lnTo>
                  <a:lnTo>
                    <a:pt x="4444" y="15"/>
                  </a:lnTo>
                  <a:lnTo>
                    <a:pt x="4501" y="10"/>
                  </a:lnTo>
                  <a:lnTo>
                    <a:pt x="4548" y="5"/>
                  </a:lnTo>
                  <a:lnTo>
                    <a:pt x="4589" y="2"/>
                  </a:lnTo>
                  <a:lnTo>
                    <a:pt x="4619" y="1"/>
                  </a:lnTo>
                  <a:lnTo>
                    <a:pt x="4641" y="0"/>
                  </a:lnTo>
                  <a:lnTo>
                    <a:pt x="46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sp>
          <p:nvSpPr>
            <p:cNvPr id="31" name="Freeform 28"/>
            <p:cNvSpPr>
              <a:spLocks/>
            </p:cNvSpPr>
            <p:nvPr/>
          </p:nvSpPr>
          <p:spPr bwMode="auto">
            <a:xfrm>
              <a:off x="-50800" y="3267076"/>
              <a:ext cx="1114425" cy="1111250"/>
            </a:xfrm>
            <a:custGeom>
              <a:avLst/>
              <a:gdLst>
                <a:gd name="T0" fmla="*/ 558 w 1403"/>
                <a:gd name="T1" fmla="*/ 29 h 1400"/>
                <a:gd name="T2" fmla="*/ 507 w 1403"/>
                <a:gd name="T3" fmla="*/ 166 h 1400"/>
                <a:gd name="T4" fmla="*/ 451 w 1403"/>
                <a:gd name="T5" fmla="*/ 387 h 1400"/>
                <a:gd name="T6" fmla="*/ 416 w 1403"/>
                <a:gd name="T7" fmla="*/ 632 h 1400"/>
                <a:gd name="T8" fmla="*/ 404 w 1403"/>
                <a:gd name="T9" fmla="*/ 879 h 1400"/>
                <a:gd name="T10" fmla="*/ 402 w 1403"/>
                <a:gd name="T11" fmla="*/ 941 h 1400"/>
                <a:gd name="T12" fmla="*/ 405 w 1403"/>
                <a:gd name="T13" fmla="*/ 979 h 1400"/>
                <a:gd name="T14" fmla="*/ 421 w 1403"/>
                <a:gd name="T15" fmla="*/ 997 h 1400"/>
                <a:gd name="T16" fmla="*/ 564 w 1403"/>
                <a:gd name="T17" fmla="*/ 1000 h 1400"/>
                <a:gd name="T18" fmla="*/ 826 w 1403"/>
                <a:gd name="T19" fmla="*/ 979 h 1400"/>
                <a:gd name="T20" fmla="*/ 1061 w 1403"/>
                <a:gd name="T21" fmla="*/ 941 h 1400"/>
                <a:gd name="T22" fmla="*/ 1245 w 1403"/>
                <a:gd name="T23" fmla="*/ 890 h 1400"/>
                <a:gd name="T24" fmla="*/ 1403 w 1403"/>
                <a:gd name="T25" fmla="*/ 832 h 1400"/>
                <a:gd name="T26" fmla="*/ 1343 w 1403"/>
                <a:gd name="T27" fmla="*/ 938 h 1400"/>
                <a:gd name="T28" fmla="*/ 1267 w 1403"/>
                <a:gd name="T29" fmla="*/ 1033 h 1400"/>
                <a:gd name="T30" fmla="*/ 1147 w 1403"/>
                <a:gd name="T31" fmla="*/ 1139 h 1400"/>
                <a:gd name="T32" fmla="*/ 1013 w 1403"/>
                <a:gd name="T33" fmla="*/ 1226 h 1400"/>
                <a:gd name="T34" fmla="*/ 866 w 1403"/>
                <a:gd name="T35" fmla="*/ 1295 h 1400"/>
                <a:gd name="T36" fmla="*/ 712 w 1403"/>
                <a:gd name="T37" fmla="*/ 1345 h 1400"/>
                <a:gd name="T38" fmla="*/ 553 w 1403"/>
                <a:gd name="T39" fmla="*/ 1378 h 1400"/>
                <a:gd name="T40" fmla="*/ 395 w 1403"/>
                <a:gd name="T41" fmla="*/ 1397 h 1400"/>
                <a:gd name="T42" fmla="*/ 187 w 1403"/>
                <a:gd name="T43" fmla="*/ 1397 h 1400"/>
                <a:gd name="T44" fmla="*/ 114 w 1403"/>
                <a:gd name="T45" fmla="*/ 1378 h 1400"/>
                <a:gd name="T46" fmla="*/ 55 w 1403"/>
                <a:gd name="T47" fmla="*/ 1335 h 1400"/>
                <a:gd name="T48" fmla="*/ 14 w 1403"/>
                <a:gd name="T49" fmla="*/ 1270 h 1400"/>
                <a:gd name="T50" fmla="*/ 1 w 1403"/>
                <a:gd name="T51" fmla="*/ 1204 h 1400"/>
                <a:gd name="T52" fmla="*/ 0 w 1403"/>
                <a:gd name="T53" fmla="*/ 1134 h 1400"/>
                <a:gd name="T54" fmla="*/ 4 w 1403"/>
                <a:gd name="T55" fmla="*/ 1002 h 1400"/>
                <a:gd name="T56" fmla="*/ 29 w 1403"/>
                <a:gd name="T57" fmla="*/ 811 h 1400"/>
                <a:gd name="T58" fmla="*/ 78 w 1403"/>
                <a:gd name="T59" fmla="*/ 619 h 1400"/>
                <a:gd name="T60" fmla="*/ 153 w 1403"/>
                <a:gd name="T61" fmla="*/ 435 h 1400"/>
                <a:gd name="T62" fmla="*/ 233 w 1403"/>
                <a:gd name="T63" fmla="*/ 294 h 1400"/>
                <a:gd name="T64" fmla="*/ 313 w 1403"/>
                <a:gd name="T65" fmla="*/ 191 h 1400"/>
                <a:gd name="T66" fmla="*/ 405 w 1403"/>
                <a:gd name="T67" fmla="*/ 102 h 1400"/>
                <a:gd name="T68" fmla="*/ 512 w 1403"/>
                <a:gd name="T69" fmla="*/ 29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03" h="1400">
                  <a:moveTo>
                    <a:pt x="569" y="0"/>
                  </a:moveTo>
                  <a:lnTo>
                    <a:pt x="558" y="29"/>
                  </a:lnTo>
                  <a:lnTo>
                    <a:pt x="546" y="58"/>
                  </a:lnTo>
                  <a:lnTo>
                    <a:pt x="507" y="166"/>
                  </a:lnTo>
                  <a:lnTo>
                    <a:pt x="477" y="276"/>
                  </a:lnTo>
                  <a:lnTo>
                    <a:pt x="451" y="387"/>
                  </a:lnTo>
                  <a:lnTo>
                    <a:pt x="432" y="501"/>
                  </a:lnTo>
                  <a:lnTo>
                    <a:pt x="416" y="632"/>
                  </a:lnTo>
                  <a:lnTo>
                    <a:pt x="408" y="763"/>
                  </a:lnTo>
                  <a:lnTo>
                    <a:pt x="404" y="879"/>
                  </a:lnTo>
                  <a:lnTo>
                    <a:pt x="402" y="907"/>
                  </a:lnTo>
                  <a:lnTo>
                    <a:pt x="402" y="941"/>
                  </a:lnTo>
                  <a:lnTo>
                    <a:pt x="402" y="969"/>
                  </a:lnTo>
                  <a:lnTo>
                    <a:pt x="405" y="979"/>
                  </a:lnTo>
                  <a:lnTo>
                    <a:pt x="411" y="989"/>
                  </a:lnTo>
                  <a:lnTo>
                    <a:pt x="421" y="997"/>
                  </a:lnTo>
                  <a:lnTo>
                    <a:pt x="432" y="1000"/>
                  </a:lnTo>
                  <a:lnTo>
                    <a:pt x="564" y="1000"/>
                  </a:lnTo>
                  <a:lnTo>
                    <a:pt x="695" y="992"/>
                  </a:lnTo>
                  <a:lnTo>
                    <a:pt x="826" y="979"/>
                  </a:lnTo>
                  <a:lnTo>
                    <a:pt x="956" y="961"/>
                  </a:lnTo>
                  <a:lnTo>
                    <a:pt x="1061" y="941"/>
                  </a:lnTo>
                  <a:lnTo>
                    <a:pt x="1166" y="915"/>
                  </a:lnTo>
                  <a:lnTo>
                    <a:pt x="1245" y="890"/>
                  </a:lnTo>
                  <a:lnTo>
                    <a:pt x="1325" y="861"/>
                  </a:lnTo>
                  <a:lnTo>
                    <a:pt x="1403" y="832"/>
                  </a:lnTo>
                  <a:lnTo>
                    <a:pt x="1375" y="887"/>
                  </a:lnTo>
                  <a:lnTo>
                    <a:pt x="1343" y="938"/>
                  </a:lnTo>
                  <a:lnTo>
                    <a:pt x="1307" y="985"/>
                  </a:lnTo>
                  <a:lnTo>
                    <a:pt x="1267" y="1033"/>
                  </a:lnTo>
                  <a:lnTo>
                    <a:pt x="1209" y="1087"/>
                  </a:lnTo>
                  <a:lnTo>
                    <a:pt x="1147" y="1139"/>
                  </a:lnTo>
                  <a:lnTo>
                    <a:pt x="1082" y="1185"/>
                  </a:lnTo>
                  <a:lnTo>
                    <a:pt x="1013" y="1226"/>
                  </a:lnTo>
                  <a:lnTo>
                    <a:pt x="941" y="1263"/>
                  </a:lnTo>
                  <a:lnTo>
                    <a:pt x="866" y="1295"/>
                  </a:lnTo>
                  <a:lnTo>
                    <a:pt x="790" y="1322"/>
                  </a:lnTo>
                  <a:lnTo>
                    <a:pt x="712" y="1345"/>
                  </a:lnTo>
                  <a:lnTo>
                    <a:pt x="633" y="1364"/>
                  </a:lnTo>
                  <a:lnTo>
                    <a:pt x="553" y="1378"/>
                  </a:lnTo>
                  <a:lnTo>
                    <a:pt x="474" y="1390"/>
                  </a:lnTo>
                  <a:lnTo>
                    <a:pt x="395" y="1397"/>
                  </a:lnTo>
                  <a:lnTo>
                    <a:pt x="291" y="1400"/>
                  </a:lnTo>
                  <a:lnTo>
                    <a:pt x="187" y="1397"/>
                  </a:lnTo>
                  <a:lnTo>
                    <a:pt x="148" y="1391"/>
                  </a:lnTo>
                  <a:lnTo>
                    <a:pt x="114" y="1378"/>
                  </a:lnTo>
                  <a:lnTo>
                    <a:pt x="82" y="1360"/>
                  </a:lnTo>
                  <a:lnTo>
                    <a:pt x="55" y="1335"/>
                  </a:lnTo>
                  <a:lnTo>
                    <a:pt x="32" y="1305"/>
                  </a:lnTo>
                  <a:lnTo>
                    <a:pt x="14" y="1270"/>
                  </a:lnTo>
                  <a:lnTo>
                    <a:pt x="6" y="1237"/>
                  </a:lnTo>
                  <a:lnTo>
                    <a:pt x="1" y="1204"/>
                  </a:lnTo>
                  <a:lnTo>
                    <a:pt x="0" y="1168"/>
                  </a:lnTo>
                  <a:lnTo>
                    <a:pt x="0" y="1134"/>
                  </a:lnTo>
                  <a:lnTo>
                    <a:pt x="0" y="1100"/>
                  </a:lnTo>
                  <a:lnTo>
                    <a:pt x="4" y="1002"/>
                  </a:lnTo>
                  <a:lnTo>
                    <a:pt x="14" y="906"/>
                  </a:lnTo>
                  <a:lnTo>
                    <a:pt x="29" y="811"/>
                  </a:lnTo>
                  <a:lnTo>
                    <a:pt x="50" y="714"/>
                  </a:lnTo>
                  <a:lnTo>
                    <a:pt x="78" y="619"/>
                  </a:lnTo>
                  <a:lnTo>
                    <a:pt x="111" y="526"/>
                  </a:lnTo>
                  <a:lnTo>
                    <a:pt x="153" y="435"/>
                  </a:lnTo>
                  <a:lnTo>
                    <a:pt x="199" y="348"/>
                  </a:lnTo>
                  <a:lnTo>
                    <a:pt x="233" y="294"/>
                  </a:lnTo>
                  <a:lnTo>
                    <a:pt x="272" y="242"/>
                  </a:lnTo>
                  <a:lnTo>
                    <a:pt x="313" y="191"/>
                  </a:lnTo>
                  <a:lnTo>
                    <a:pt x="357" y="145"/>
                  </a:lnTo>
                  <a:lnTo>
                    <a:pt x="405" y="102"/>
                  </a:lnTo>
                  <a:lnTo>
                    <a:pt x="457" y="62"/>
                  </a:lnTo>
                  <a:lnTo>
                    <a:pt x="512" y="29"/>
                  </a:lnTo>
                  <a:lnTo>
                    <a:pt x="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cs typeface="+mn-ea"/>
                <a:sym typeface="+mn-lt"/>
              </a:endParaRPr>
            </a:p>
          </p:txBody>
        </p:sp>
      </p:grpSp>
      <p:sp>
        <p:nvSpPr>
          <p:cNvPr id="35" name="TextBox 57"/>
          <p:cNvSpPr txBox="1"/>
          <p:nvPr/>
        </p:nvSpPr>
        <p:spPr>
          <a:xfrm>
            <a:off x="4750925" y="515484"/>
            <a:ext cx="2690160" cy="507831"/>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CREATIVE INFOGRAPHIC</a:t>
            </a:r>
          </a:p>
        </p:txBody>
      </p:sp>
      <p:grpSp>
        <p:nvGrpSpPr>
          <p:cNvPr id="36" name="Group 58"/>
          <p:cNvGrpSpPr/>
          <p:nvPr/>
        </p:nvGrpSpPr>
        <p:grpSpPr>
          <a:xfrm>
            <a:off x="5821902" y="1199510"/>
            <a:ext cx="548198" cy="84777"/>
            <a:chOff x="11643803" y="3980625"/>
            <a:chExt cx="1096395" cy="169554"/>
          </a:xfrm>
        </p:grpSpPr>
        <p:sp>
          <p:nvSpPr>
            <p:cNvPr id="37" name="Rectangle 59"/>
            <p:cNvSpPr/>
            <p:nvPr/>
          </p:nvSpPr>
          <p:spPr>
            <a:xfrm rot="2700000">
              <a:off x="11908522" y="3980626"/>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8" name="Rectangle 60"/>
            <p:cNvSpPr/>
            <p:nvPr/>
          </p:nvSpPr>
          <p:spPr>
            <a:xfrm rot="2700000">
              <a:off x="12107224"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9" name="Rectangle 61"/>
            <p:cNvSpPr/>
            <p:nvPr/>
          </p:nvSpPr>
          <p:spPr>
            <a:xfrm rot="2700000">
              <a:off x="12305926" y="3980625"/>
              <a:ext cx="169553" cy="169553"/>
            </a:xfrm>
            <a:prstGeom prst="rect">
              <a:avLst/>
            </a:prstGeom>
            <a:noFill/>
            <a:ln>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40" name="Straight Connector 62"/>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41" name="Straight Connector 63"/>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206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strVal val="#ppt_w+.3"/>
                                          </p:val>
                                        </p:tav>
                                        <p:tav tm="100000">
                                          <p:val>
                                            <p:strVal val="#ppt_w"/>
                                          </p:val>
                                        </p:tav>
                                      </p:tavLst>
                                    </p:anim>
                                    <p:anim calcmode="lin" valueType="num">
                                      <p:cBhvr>
                                        <p:cTn id="8" dur="500" fill="hold"/>
                                        <p:tgtEl>
                                          <p:spTgt spid="35"/>
                                        </p:tgtEl>
                                        <p:attrNameLst>
                                          <p:attrName>ppt_h</p:attrName>
                                        </p:attrNameLst>
                                      </p:cBhvr>
                                      <p:tavLst>
                                        <p:tav tm="0">
                                          <p:val>
                                            <p:strVal val="#ppt_h"/>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250"/>
                                        <p:tgtEl>
                                          <p:spTgt spid="36"/>
                                        </p:tgtEl>
                                      </p:cBhvr>
                                    </p:animEffect>
                                  </p:childTnLst>
                                </p:cTn>
                              </p:par>
                            </p:childTnLst>
                          </p:cTn>
                        </p:par>
                        <p:par>
                          <p:cTn id="14" fill="hold">
                            <p:stCondLst>
                              <p:cond delay="750"/>
                            </p:stCondLst>
                            <p:childTnLst>
                              <p:par>
                                <p:cTn id="15" presetID="23" presetClass="entr" presetSubtype="272" fill="hold" grpId="0" nodeType="after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p:cTn id="17" dur="250" fill="hold"/>
                                        <p:tgtEl>
                                          <p:spTgt spid="3"/>
                                        </p:tgtEl>
                                        <p:attrNameLst>
                                          <p:attrName>ppt_w</p:attrName>
                                        </p:attrNameLst>
                                      </p:cBhvr>
                                      <p:tavLst>
                                        <p:tav tm="0">
                                          <p:val>
                                            <p:strVal val="2/3*#ppt_w"/>
                                          </p:val>
                                        </p:tav>
                                        <p:tav tm="100000">
                                          <p:val>
                                            <p:strVal val="#ppt_w"/>
                                          </p:val>
                                        </p:tav>
                                      </p:tavLst>
                                    </p:anim>
                                    <p:anim calcmode="lin" valueType="num">
                                      <p:cBhvr>
                                        <p:cTn id="18" dur="250" fill="hold"/>
                                        <p:tgtEl>
                                          <p:spTgt spid="3"/>
                                        </p:tgtEl>
                                        <p:attrNameLst>
                                          <p:attrName>ppt_h</p:attrName>
                                        </p:attrNameLst>
                                      </p:cBhvr>
                                      <p:tavLst>
                                        <p:tav tm="0">
                                          <p:val>
                                            <p:strVal val="2/3*#ppt_h"/>
                                          </p:val>
                                        </p:tav>
                                        <p:tav tm="100000">
                                          <p:val>
                                            <p:strVal val="#ppt_h"/>
                                          </p:val>
                                        </p:tav>
                                      </p:tavLst>
                                    </p:anim>
                                  </p:childTnLst>
                                </p:cTn>
                              </p:par>
                              <p:par>
                                <p:cTn id="19" presetID="23" presetClass="entr" presetSubtype="272" fill="hold" grpId="0" nodeType="withEffect">
                                  <p:stCondLst>
                                    <p:cond delay="200"/>
                                  </p:stCondLst>
                                  <p:childTnLst>
                                    <p:set>
                                      <p:cBhvr>
                                        <p:cTn id="20" dur="1" fill="hold">
                                          <p:stCondLst>
                                            <p:cond delay="0"/>
                                          </p:stCondLst>
                                        </p:cTn>
                                        <p:tgtEl>
                                          <p:spTgt spid="9"/>
                                        </p:tgtEl>
                                        <p:attrNameLst>
                                          <p:attrName>style.visibility</p:attrName>
                                        </p:attrNameLst>
                                      </p:cBhvr>
                                      <p:to>
                                        <p:strVal val="visible"/>
                                      </p:to>
                                    </p:set>
                                    <p:anim calcmode="lin" valueType="num">
                                      <p:cBhvr>
                                        <p:cTn id="21" dur="250" fill="hold"/>
                                        <p:tgtEl>
                                          <p:spTgt spid="9"/>
                                        </p:tgtEl>
                                        <p:attrNameLst>
                                          <p:attrName>ppt_w</p:attrName>
                                        </p:attrNameLst>
                                      </p:cBhvr>
                                      <p:tavLst>
                                        <p:tav tm="0">
                                          <p:val>
                                            <p:strVal val="2/3*#ppt_w"/>
                                          </p:val>
                                        </p:tav>
                                        <p:tav tm="100000">
                                          <p:val>
                                            <p:strVal val="#ppt_w"/>
                                          </p:val>
                                        </p:tav>
                                      </p:tavLst>
                                    </p:anim>
                                    <p:anim calcmode="lin" valueType="num">
                                      <p:cBhvr>
                                        <p:cTn id="22" dur="250" fill="hold"/>
                                        <p:tgtEl>
                                          <p:spTgt spid="9"/>
                                        </p:tgtEl>
                                        <p:attrNameLst>
                                          <p:attrName>ppt_h</p:attrName>
                                        </p:attrNameLst>
                                      </p:cBhvr>
                                      <p:tavLst>
                                        <p:tav tm="0">
                                          <p:val>
                                            <p:strVal val="2/3*#ppt_h"/>
                                          </p:val>
                                        </p:tav>
                                        <p:tav tm="100000">
                                          <p:val>
                                            <p:strVal val="#ppt_h"/>
                                          </p:val>
                                        </p:tav>
                                      </p:tavLst>
                                    </p:anim>
                                  </p:childTnLst>
                                </p:cTn>
                              </p:par>
                              <p:par>
                                <p:cTn id="23" presetID="23" presetClass="entr" presetSubtype="272" fill="hold" nodeType="withEffect">
                                  <p:stCondLst>
                                    <p:cond delay="300"/>
                                  </p:stCondLst>
                                  <p:childTnLst>
                                    <p:set>
                                      <p:cBhvr>
                                        <p:cTn id="24" dur="1" fill="hold">
                                          <p:stCondLst>
                                            <p:cond delay="0"/>
                                          </p:stCondLst>
                                        </p:cTn>
                                        <p:tgtEl>
                                          <p:spTgt spid="4"/>
                                        </p:tgtEl>
                                        <p:attrNameLst>
                                          <p:attrName>style.visibility</p:attrName>
                                        </p:attrNameLst>
                                      </p:cBhvr>
                                      <p:to>
                                        <p:strVal val="visible"/>
                                      </p:to>
                                    </p:set>
                                    <p:anim calcmode="lin" valueType="num">
                                      <p:cBhvr>
                                        <p:cTn id="25" dur="250" fill="hold"/>
                                        <p:tgtEl>
                                          <p:spTgt spid="4"/>
                                        </p:tgtEl>
                                        <p:attrNameLst>
                                          <p:attrName>ppt_w</p:attrName>
                                        </p:attrNameLst>
                                      </p:cBhvr>
                                      <p:tavLst>
                                        <p:tav tm="0">
                                          <p:val>
                                            <p:strVal val="2/3*#ppt_w"/>
                                          </p:val>
                                        </p:tav>
                                        <p:tav tm="100000">
                                          <p:val>
                                            <p:strVal val="#ppt_w"/>
                                          </p:val>
                                        </p:tav>
                                      </p:tavLst>
                                    </p:anim>
                                    <p:anim calcmode="lin" valueType="num">
                                      <p:cBhvr>
                                        <p:cTn id="26" dur="250" fill="hold"/>
                                        <p:tgtEl>
                                          <p:spTgt spid="4"/>
                                        </p:tgtEl>
                                        <p:attrNameLst>
                                          <p:attrName>ppt_h</p:attrName>
                                        </p:attrNameLst>
                                      </p:cBhvr>
                                      <p:tavLst>
                                        <p:tav tm="0">
                                          <p:val>
                                            <p:strVal val="2/3*#ppt_h"/>
                                          </p:val>
                                        </p:tav>
                                        <p:tav tm="100000">
                                          <p:val>
                                            <p:strVal val="#ppt_h"/>
                                          </p:val>
                                        </p:tav>
                                      </p:tavLst>
                                    </p:anim>
                                  </p:childTnLst>
                                </p:cTn>
                              </p:par>
                              <p:par>
                                <p:cTn id="27" presetID="23" presetClass="entr" presetSubtype="272" fill="hold" nodeType="withEffect">
                                  <p:stCondLst>
                                    <p:cond delay="400"/>
                                  </p:stCondLst>
                                  <p:childTnLst>
                                    <p:set>
                                      <p:cBhvr>
                                        <p:cTn id="28" dur="1" fill="hold">
                                          <p:stCondLst>
                                            <p:cond delay="0"/>
                                          </p:stCondLst>
                                        </p:cTn>
                                        <p:tgtEl>
                                          <p:spTgt spid="5"/>
                                        </p:tgtEl>
                                        <p:attrNameLst>
                                          <p:attrName>style.visibility</p:attrName>
                                        </p:attrNameLst>
                                      </p:cBhvr>
                                      <p:to>
                                        <p:strVal val="visible"/>
                                      </p:to>
                                    </p:set>
                                    <p:anim calcmode="lin" valueType="num">
                                      <p:cBhvr>
                                        <p:cTn id="29" dur="250" fill="hold"/>
                                        <p:tgtEl>
                                          <p:spTgt spid="5"/>
                                        </p:tgtEl>
                                        <p:attrNameLst>
                                          <p:attrName>ppt_w</p:attrName>
                                        </p:attrNameLst>
                                      </p:cBhvr>
                                      <p:tavLst>
                                        <p:tav tm="0">
                                          <p:val>
                                            <p:strVal val="2/3*#ppt_w"/>
                                          </p:val>
                                        </p:tav>
                                        <p:tav tm="100000">
                                          <p:val>
                                            <p:strVal val="#ppt_w"/>
                                          </p:val>
                                        </p:tav>
                                      </p:tavLst>
                                    </p:anim>
                                    <p:anim calcmode="lin" valueType="num">
                                      <p:cBhvr>
                                        <p:cTn id="30" dur="250" fill="hold"/>
                                        <p:tgtEl>
                                          <p:spTgt spid="5"/>
                                        </p:tgtEl>
                                        <p:attrNameLst>
                                          <p:attrName>ppt_h</p:attrName>
                                        </p:attrNameLst>
                                      </p:cBhvr>
                                      <p:tavLst>
                                        <p:tav tm="0">
                                          <p:val>
                                            <p:strVal val="2/3*#ppt_h"/>
                                          </p:val>
                                        </p:tav>
                                        <p:tav tm="100000">
                                          <p:val>
                                            <p:strVal val="#ppt_h"/>
                                          </p:val>
                                        </p:tav>
                                      </p:tavLst>
                                    </p:anim>
                                  </p:childTnLst>
                                </p:cTn>
                              </p:par>
                              <p:par>
                                <p:cTn id="31" presetID="23" presetClass="entr" presetSubtype="272" fill="hold" grpId="0" nodeType="withEffect">
                                  <p:stCondLst>
                                    <p:cond delay="500"/>
                                  </p:stCondLst>
                                  <p:childTnLst>
                                    <p:set>
                                      <p:cBhvr>
                                        <p:cTn id="32" dur="1" fill="hold">
                                          <p:stCondLst>
                                            <p:cond delay="0"/>
                                          </p:stCondLst>
                                        </p:cTn>
                                        <p:tgtEl>
                                          <p:spTgt spid="29"/>
                                        </p:tgtEl>
                                        <p:attrNameLst>
                                          <p:attrName>style.visibility</p:attrName>
                                        </p:attrNameLst>
                                      </p:cBhvr>
                                      <p:to>
                                        <p:strVal val="visible"/>
                                      </p:to>
                                    </p:set>
                                    <p:anim calcmode="lin" valueType="num">
                                      <p:cBhvr>
                                        <p:cTn id="33" dur="250" fill="hold"/>
                                        <p:tgtEl>
                                          <p:spTgt spid="29"/>
                                        </p:tgtEl>
                                        <p:attrNameLst>
                                          <p:attrName>ppt_w</p:attrName>
                                        </p:attrNameLst>
                                      </p:cBhvr>
                                      <p:tavLst>
                                        <p:tav tm="0">
                                          <p:val>
                                            <p:strVal val="2/3*#ppt_w"/>
                                          </p:val>
                                        </p:tav>
                                        <p:tav tm="100000">
                                          <p:val>
                                            <p:strVal val="#ppt_w"/>
                                          </p:val>
                                        </p:tav>
                                      </p:tavLst>
                                    </p:anim>
                                    <p:anim calcmode="lin" valueType="num">
                                      <p:cBhvr>
                                        <p:cTn id="34" dur="250" fill="hold"/>
                                        <p:tgtEl>
                                          <p:spTgt spid="29"/>
                                        </p:tgtEl>
                                        <p:attrNameLst>
                                          <p:attrName>ppt_h</p:attrName>
                                        </p:attrNameLst>
                                      </p:cBhvr>
                                      <p:tavLst>
                                        <p:tav tm="0">
                                          <p:val>
                                            <p:strVal val="2/3*#ppt_h"/>
                                          </p:val>
                                        </p:tav>
                                        <p:tav tm="100000">
                                          <p:val>
                                            <p:strVal val="#ppt_h"/>
                                          </p:val>
                                        </p:tav>
                                      </p:tavLst>
                                    </p:anim>
                                  </p:childTnLst>
                                </p:cTn>
                              </p:par>
                              <p:par>
                                <p:cTn id="35" presetID="23" presetClass="entr" presetSubtype="272" fill="hold" grpId="0" nodeType="withEffect">
                                  <p:stCondLst>
                                    <p:cond delay="6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250" fill="hold"/>
                                        <p:tgtEl>
                                          <p:spTgt spid="30"/>
                                        </p:tgtEl>
                                        <p:attrNameLst>
                                          <p:attrName>ppt_w</p:attrName>
                                        </p:attrNameLst>
                                      </p:cBhvr>
                                      <p:tavLst>
                                        <p:tav tm="0">
                                          <p:val>
                                            <p:strVal val="2/3*#ppt_w"/>
                                          </p:val>
                                        </p:tav>
                                        <p:tav tm="100000">
                                          <p:val>
                                            <p:strVal val="#ppt_w"/>
                                          </p:val>
                                        </p:tav>
                                      </p:tavLst>
                                    </p:anim>
                                    <p:anim calcmode="lin" valueType="num">
                                      <p:cBhvr>
                                        <p:cTn id="38" dur="250" fill="hold"/>
                                        <p:tgtEl>
                                          <p:spTgt spid="30"/>
                                        </p:tgtEl>
                                        <p:attrNameLst>
                                          <p:attrName>ppt_h</p:attrName>
                                        </p:attrNameLst>
                                      </p:cBhvr>
                                      <p:tavLst>
                                        <p:tav tm="0">
                                          <p:val>
                                            <p:strVal val="2/3*#ppt_h"/>
                                          </p:val>
                                        </p:tav>
                                        <p:tav tm="100000">
                                          <p:val>
                                            <p:strVal val="#ppt_h"/>
                                          </p:val>
                                        </p:tav>
                                      </p:tavLst>
                                    </p:anim>
                                  </p:childTnLst>
                                </p:cTn>
                              </p:par>
                              <p:par>
                                <p:cTn id="39" presetID="23" presetClass="entr" presetSubtype="272" fill="hold" grpId="0" nodeType="withEffect">
                                  <p:stCondLst>
                                    <p:cond delay="700"/>
                                  </p:stCondLst>
                                  <p:childTnLst>
                                    <p:set>
                                      <p:cBhvr>
                                        <p:cTn id="40" dur="1" fill="hold">
                                          <p:stCondLst>
                                            <p:cond delay="0"/>
                                          </p:stCondLst>
                                        </p:cTn>
                                        <p:tgtEl>
                                          <p:spTgt spid="47"/>
                                        </p:tgtEl>
                                        <p:attrNameLst>
                                          <p:attrName>style.visibility</p:attrName>
                                        </p:attrNameLst>
                                      </p:cBhvr>
                                      <p:to>
                                        <p:strVal val="visible"/>
                                      </p:to>
                                    </p:set>
                                    <p:anim calcmode="lin" valueType="num">
                                      <p:cBhvr>
                                        <p:cTn id="41" dur="250" fill="hold"/>
                                        <p:tgtEl>
                                          <p:spTgt spid="47"/>
                                        </p:tgtEl>
                                        <p:attrNameLst>
                                          <p:attrName>ppt_w</p:attrName>
                                        </p:attrNameLst>
                                      </p:cBhvr>
                                      <p:tavLst>
                                        <p:tav tm="0">
                                          <p:val>
                                            <p:strVal val="2/3*#ppt_w"/>
                                          </p:val>
                                        </p:tav>
                                        <p:tav tm="100000">
                                          <p:val>
                                            <p:strVal val="#ppt_w"/>
                                          </p:val>
                                        </p:tav>
                                      </p:tavLst>
                                    </p:anim>
                                    <p:anim calcmode="lin" valueType="num">
                                      <p:cBhvr>
                                        <p:cTn id="42" dur="250" fill="hold"/>
                                        <p:tgtEl>
                                          <p:spTgt spid="47"/>
                                        </p:tgtEl>
                                        <p:attrNameLst>
                                          <p:attrName>ppt_h</p:attrName>
                                        </p:attrNameLst>
                                      </p:cBhvr>
                                      <p:tavLst>
                                        <p:tav tm="0">
                                          <p:val>
                                            <p:strVal val="2/3*#ppt_h"/>
                                          </p:val>
                                        </p:tav>
                                        <p:tav tm="100000">
                                          <p:val>
                                            <p:strVal val="#ppt_h"/>
                                          </p:val>
                                        </p:tav>
                                      </p:tavLst>
                                    </p:anim>
                                  </p:childTnLst>
                                </p:cTn>
                              </p:par>
                              <p:par>
                                <p:cTn id="43" presetID="23" presetClass="entr" presetSubtype="272" fill="hold" grpId="0" nodeType="withEffect">
                                  <p:stCondLst>
                                    <p:cond delay="800"/>
                                  </p:stCondLst>
                                  <p:childTnLst>
                                    <p:set>
                                      <p:cBhvr>
                                        <p:cTn id="44" dur="1" fill="hold">
                                          <p:stCondLst>
                                            <p:cond delay="0"/>
                                          </p:stCondLst>
                                        </p:cTn>
                                        <p:tgtEl>
                                          <p:spTgt spid="7"/>
                                        </p:tgtEl>
                                        <p:attrNameLst>
                                          <p:attrName>style.visibility</p:attrName>
                                        </p:attrNameLst>
                                      </p:cBhvr>
                                      <p:to>
                                        <p:strVal val="visible"/>
                                      </p:to>
                                    </p:set>
                                    <p:anim calcmode="lin" valueType="num">
                                      <p:cBhvr>
                                        <p:cTn id="45" dur="250" fill="hold"/>
                                        <p:tgtEl>
                                          <p:spTgt spid="7"/>
                                        </p:tgtEl>
                                        <p:attrNameLst>
                                          <p:attrName>ppt_w</p:attrName>
                                        </p:attrNameLst>
                                      </p:cBhvr>
                                      <p:tavLst>
                                        <p:tav tm="0">
                                          <p:val>
                                            <p:strVal val="2/3*#ppt_w"/>
                                          </p:val>
                                        </p:tav>
                                        <p:tav tm="100000">
                                          <p:val>
                                            <p:strVal val="#ppt_w"/>
                                          </p:val>
                                        </p:tav>
                                      </p:tavLst>
                                    </p:anim>
                                    <p:anim calcmode="lin" valueType="num">
                                      <p:cBhvr>
                                        <p:cTn id="46" dur="250" fill="hold"/>
                                        <p:tgtEl>
                                          <p:spTgt spid="7"/>
                                        </p:tgtEl>
                                        <p:attrNameLst>
                                          <p:attrName>ppt_h</p:attrName>
                                        </p:attrNameLst>
                                      </p:cBhvr>
                                      <p:tavLst>
                                        <p:tav tm="0">
                                          <p:val>
                                            <p:strVal val="2/3*#ppt_h"/>
                                          </p:val>
                                        </p:tav>
                                        <p:tav tm="100000">
                                          <p:val>
                                            <p:strVal val="#ppt_h"/>
                                          </p:val>
                                        </p:tav>
                                      </p:tavLst>
                                    </p:anim>
                                  </p:childTnLst>
                                </p:cTn>
                              </p:par>
                            </p:childTnLst>
                          </p:cTn>
                        </p:par>
                        <p:par>
                          <p:cTn id="47" fill="hold">
                            <p:stCondLst>
                              <p:cond delay="1800"/>
                            </p:stCondLst>
                            <p:childTnLst>
                              <p:par>
                                <p:cTn id="48" presetID="53" presetClass="entr" presetSubtype="16"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250" fill="hold"/>
                                        <p:tgtEl>
                                          <p:spTgt spid="22"/>
                                        </p:tgtEl>
                                        <p:attrNameLst>
                                          <p:attrName>ppt_w</p:attrName>
                                        </p:attrNameLst>
                                      </p:cBhvr>
                                      <p:tavLst>
                                        <p:tav tm="0">
                                          <p:val>
                                            <p:fltVal val="0"/>
                                          </p:val>
                                        </p:tav>
                                        <p:tav tm="100000">
                                          <p:val>
                                            <p:strVal val="#ppt_w"/>
                                          </p:val>
                                        </p:tav>
                                      </p:tavLst>
                                    </p:anim>
                                    <p:anim calcmode="lin" valueType="num">
                                      <p:cBhvr>
                                        <p:cTn id="51" dur="250" fill="hold"/>
                                        <p:tgtEl>
                                          <p:spTgt spid="22"/>
                                        </p:tgtEl>
                                        <p:attrNameLst>
                                          <p:attrName>ppt_h</p:attrName>
                                        </p:attrNameLst>
                                      </p:cBhvr>
                                      <p:tavLst>
                                        <p:tav tm="0">
                                          <p:val>
                                            <p:fltVal val="0"/>
                                          </p:val>
                                        </p:tav>
                                        <p:tav tm="100000">
                                          <p:val>
                                            <p:strVal val="#ppt_h"/>
                                          </p:val>
                                        </p:tav>
                                      </p:tavLst>
                                    </p:anim>
                                    <p:animEffect transition="in" filter="fade">
                                      <p:cBhvr>
                                        <p:cTn id="52" dur="250"/>
                                        <p:tgtEl>
                                          <p:spTgt spid="22"/>
                                        </p:tgtEl>
                                      </p:cBhvr>
                                    </p:animEffect>
                                  </p:childTnLst>
                                </p:cTn>
                              </p:par>
                            </p:childTnLst>
                          </p:cTn>
                        </p:par>
                        <p:par>
                          <p:cTn id="53" fill="hold">
                            <p:stCondLst>
                              <p:cond delay="2050"/>
                            </p:stCondLst>
                            <p:childTnLst>
                              <p:par>
                                <p:cTn id="54" presetID="10"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250"/>
                                        <p:tgtEl>
                                          <p:spTgt spid="23"/>
                                        </p:tgtEl>
                                      </p:cBhvr>
                                    </p:animEffect>
                                  </p:childTnLst>
                                </p:cTn>
                              </p:par>
                            </p:childTnLst>
                          </p:cTn>
                        </p:par>
                        <p:par>
                          <p:cTn id="57" fill="hold">
                            <p:stCondLst>
                              <p:cond delay="2300"/>
                            </p:stCondLst>
                            <p:childTnLst>
                              <p:par>
                                <p:cTn id="58" presetID="53" presetClass="entr" presetSubtype="16"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500" fill="hold"/>
                                        <p:tgtEl>
                                          <p:spTgt spid="24"/>
                                        </p:tgtEl>
                                        <p:attrNameLst>
                                          <p:attrName>ppt_w</p:attrName>
                                        </p:attrNameLst>
                                      </p:cBhvr>
                                      <p:tavLst>
                                        <p:tav tm="0">
                                          <p:val>
                                            <p:fltVal val="0"/>
                                          </p:val>
                                        </p:tav>
                                        <p:tav tm="100000">
                                          <p:val>
                                            <p:strVal val="#ppt_w"/>
                                          </p:val>
                                        </p:tav>
                                      </p:tavLst>
                                    </p:anim>
                                    <p:anim calcmode="lin" valueType="num">
                                      <p:cBhvr>
                                        <p:cTn id="61" dur="500" fill="hold"/>
                                        <p:tgtEl>
                                          <p:spTgt spid="24"/>
                                        </p:tgtEl>
                                        <p:attrNameLst>
                                          <p:attrName>ppt_h</p:attrName>
                                        </p:attrNameLst>
                                      </p:cBhvr>
                                      <p:tavLst>
                                        <p:tav tm="0">
                                          <p:val>
                                            <p:fltVal val="0"/>
                                          </p:val>
                                        </p:tav>
                                        <p:tav tm="100000">
                                          <p:val>
                                            <p:strVal val="#ppt_h"/>
                                          </p:val>
                                        </p:tav>
                                      </p:tavLst>
                                    </p:anim>
                                    <p:animEffect transition="in" filter="fade">
                                      <p:cBhvr>
                                        <p:cTn id="62" dur="500"/>
                                        <p:tgtEl>
                                          <p:spTgt spid="24"/>
                                        </p:tgtEl>
                                      </p:cBhvr>
                                    </p:animEffect>
                                  </p:childTnLst>
                                </p:cTn>
                              </p:par>
                            </p:childTnLst>
                          </p:cTn>
                        </p:par>
                        <p:par>
                          <p:cTn id="63" fill="hold">
                            <p:stCondLst>
                              <p:cond delay="2800"/>
                            </p:stCondLst>
                            <p:childTnLst>
                              <p:par>
                                <p:cTn id="64" presetID="53" presetClass="entr" presetSubtype="16" fill="hold" nodeType="after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p:cTn id="66" dur="500" fill="hold"/>
                                        <p:tgtEl>
                                          <p:spTgt spid="26"/>
                                        </p:tgtEl>
                                        <p:attrNameLst>
                                          <p:attrName>ppt_w</p:attrName>
                                        </p:attrNameLst>
                                      </p:cBhvr>
                                      <p:tavLst>
                                        <p:tav tm="0">
                                          <p:val>
                                            <p:fltVal val="0"/>
                                          </p:val>
                                        </p:tav>
                                        <p:tav tm="100000">
                                          <p:val>
                                            <p:strVal val="#ppt_w"/>
                                          </p:val>
                                        </p:tav>
                                      </p:tavLst>
                                    </p:anim>
                                    <p:anim calcmode="lin" valueType="num">
                                      <p:cBhvr>
                                        <p:cTn id="67" dur="500" fill="hold"/>
                                        <p:tgtEl>
                                          <p:spTgt spid="26"/>
                                        </p:tgtEl>
                                        <p:attrNameLst>
                                          <p:attrName>ppt_h</p:attrName>
                                        </p:attrNameLst>
                                      </p:cBhvr>
                                      <p:tavLst>
                                        <p:tav tm="0">
                                          <p:val>
                                            <p:fltVal val="0"/>
                                          </p:val>
                                        </p:tav>
                                        <p:tav tm="100000">
                                          <p:val>
                                            <p:strVal val="#ppt_h"/>
                                          </p:val>
                                        </p:tav>
                                      </p:tavLst>
                                    </p:anim>
                                    <p:animEffect transition="in" filter="fade">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29" grpId="0" animBg="1"/>
      <p:bldP spid="30" grpId="0" animBg="1"/>
      <p:bldP spid="47" grpId="0" animBg="1"/>
      <p:bldP spid="22" grpId="0"/>
      <p:bldP spid="23" grpId="0"/>
      <p:bldP spid="7" grpId="0" animBg="1"/>
      <p:bldP spid="24" grpId="0" animBg="1"/>
      <p:bldP spid="3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6" name="Right Triangle 5"/>
          <p:cNvSpPr/>
          <p:nvPr/>
        </p:nvSpPr>
        <p:spPr>
          <a:xfrm rot="10800000">
            <a:off x="5334000" y="0"/>
            <a:ext cx="6858000" cy="6858000"/>
          </a:xfrm>
          <a:prstGeom prst="rtTriangle">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8" name="Rectangle 47"/>
          <p:cNvSpPr/>
          <p:nvPr/>
        </p:nvSpPr>
        <p:spPr>
          <a:xfrm rot="18900000">
            <a:off x="7533149" y="1300774"/>
            <a:ext cx="1222311" cy="1222311"/>
          </a:xfrm>
          <a:prstGeom prst="rect">
            <a:avLst/>
          </a:prstGeom>
          <a:solidFill>
            <a:srgbClr val="1C1C1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0" name="Rectangle 49"/>
          <p:cNvSpPr/>
          <p:nvPr/>
        </p:nvSpPr>
        <p:spPr>
          <a:xfrm rot="18900000">
            <a:off x="7514488" y="3085366"/>
            <a:ext cx="1222311" cy="1222311"/>
          </a:xfrm>
          <a:prstGeom prst="rect">
            <a:avLst/>
          </a:prstGeom>
          <a:solidFill>
            <a:srgbClr val="F2BB6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1600" b="0" i="0" u="none" strike="noStrike" kern="0" cap="none" spc="0" normalizeH="0" baseline="0" noProof="0">
              <a:ln>
                <a:noFill/>
              </a:ln>
              <a:solidFill>
                <a:sysClr val="windowText" lastClr="000000"/>
              </a:solidFill>
              <a:effectLst/>
              <a:uLnTx/>
              <a:uFillTx/>
              <a:cs typeface="+mn-ea"/>
              <a:sym typeface="+mn-lt"/>
            </a:endParaRPr>
          </a:p>
        </p:txBody>
      </p:sp>
      <p:sp>
        <p:nvSpPr>
          <p:cNvPr id="51" name="Rectangle 50"/>
          <p:cNvSpPr/>
          <p:nvPr/>
        </p:nvSpPr>
        <p:spPr>
          <a:xfrm rot="18900000">
            <a:off x="6630202" y="2202401"/>
            <a:ext cx="1222311" cy="1222311"/>
          </a:xfrm>
          <a:prstGeom prst="rect">
            <a:avLst/>
          </a:prstGeom>
          <a:solidFill>
            <a:srgbClr val="F2BB6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2" name="Rectangle 51"/>
          <p:cNvSpPr/>
          <p:nvPr/>
        </p:nvSpPr>
        <p:spPr>
          <a:xfrm rot="18900000">
            <a:off x="8411438" y="2183739"/>
            <a:ext cx="1222311" cy="1222311"/>
          </a:xfrm>
          <a:prstGeom prst="rect">
            <a:avLst/>
          </a:prstGeom>
          <a:solidFill>
            <a:srgbClr val="1C1C1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1600" b="0" i="0" u="none" strike="noStrike" kern="0" cap="none" spc="0" normalizeH="0" baseline="0" noProof="0">
              <a:ln>
                <a:noFill/>
              </a:ln>
              <a:solidFill>
                <a:sysClr val="windowText" lastClr="000000"/>
              </a:solidFill>
              <a:effectLst/>
              <a:uLnTx/>
              <a:uFillTx/>
              <a:cs typeface="+mn-ea"/>
              <a:sym typeface="+mn-lt"/>
            </a:endParaRPr>
          </a:p>
        </p:txBody>
      </p:sp>
      <p:sp>
        <p:nvSpPr>
          <p:cNvPr id="53" name="Rectangle 52"/>
          <p:cNvSpPr/>
          <p:nvPr/>
        </p:nvSpPr>
        <p:spPr>
          <a:xfrm rot="18900000">
            <a:off x="8397454" y="3968332"/>
            <a:ext cx="1222311" cy="1222311"/>
          </a:xfrm>
          <a:prstGeom prst="rect">
            <a:avLst/>
          </a:prstGeom>
          <a:solidFill>
            <a:srgbClr val="F2BB6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1600" b="0" i="0" u="none" strike="noStrike" kern="0" cap="none" spc="0" normalizeH="0" baseline="0" noProof="0">
              <a:ln>
                <a:noFill/>
              </a:ln>
              <a:solidFill>
                <a:sysClr val="windowText" lastClr="000000"/>
              </a:solidFill>
              <a:effectLst/>
              <a:uLnTx/>
              <a:uFillTx/>
              <a:cs typeface="+mn-ea"/>
              <a:sym typeface="+mn-lt"/>
            </a:endParaRPr>
          </a:p>
        </p:txBody>
      </p:sp>
      <p:sp>
        <p:nvSpPr>
          <p:cNvPr id="54" name="Rectangle 53"/>
          <p:cNvSpPr/>
          <p:nvPr/>
        </p:nvSpPr>
        <p:spPr>
          <a:xfrm rot="18900000">
            <a:off x="9294403" y="3066705"/>
            <a:ext cx="1222311" cy="1222311"/>
          </a:xfrm>
          <a:prstGeom prst="rect">
            <a:avLst/>
          </a:prstGeom>
          <a:solidFill>
            <a:srgbClr val="1C1C1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1600" b="0" i="0" u="none" strike="noStrike" kern="0" cap="none" spc="0" normalizeH="0" baseline="0" noProof="0">
              <a:ln>
                <a:noFill/>
              </a:ln>
              <a:solidFill>
                <a:sysClr val="windowText" lastClr="000000"/>
              </a:solidFill>
              <a:effectLst/>
              <a:uLnTx/>
              <a:uFillTx/>
              <a:cs typeface="+mn-ea"/>
              <a:sym typeface="+mn-lt"/>
            </a:endParaRPr>
          </a:p>
        </p:txBody>
      </p:sp>
      <p:sp>
        <p:nvSpPr>
          <p:cNvPr id="91" name="TextBox 90"/>
          <p:cNvSpPr txBox="1"/>
          <p:nvPr/>
        </p:nvSpPr>
        <p:spPr>
          <a:xfrm>
            <a:off x="6895751" y="2853956"/>
            <a:ext cx="691215"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chemeClr val="tx1">
                    <a:lumMod val="85000"/>
                    <a:lumOff val="15000"/>
                  </a:schemeClr>
                </a:solidFill>
                <a:effectLst/>
                <a:uLnTx/>
                <a:uFillTx/>
                <a:cs typeface="+mn-ea"/>
                <a:sym typeface="+mn-lt"/>
              </a:rPr>
              <a:t>Plugged</a:t>
            </a:r>
          </a:p>
        </p:txBody>
      </p:sp>
      <p:sp>
        <p:nvSpPr>
          <p:cNvPr id="92" name="TextBox 91"/>
          <p:cNvSpPr txBox="1"/>
          <p:nvPr/>
        </p:nvSpPr>
        <p:spPr>
          <a:xfrm>
            <a:off x="7783777" y="3734621"/>
            <a:ext cx="715260"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chemeClr val="tx1">
                    <a:lumMod val="85000"/>
                    <a:lumOff val="15000"/>
                  </a:schemeClr>
                </a:solidFill>
                <a:effectLst/>
                <a:uLnTx/>
                <a:uFillTx/>
                <a:cs typeface="+mn-ea"/>
                <a:sym typeface="+mn-lt"/>
              </a:rPr>
              <a:t>Airplane</a:t>
            </a:r>
          </a:p>
        </p:txBody>
      </p:sp>
      <p:sp>
        <p:nvSpPr>
          <p:cNvPr id="93" name="TextBox 92"/>
          <p:cNvSpPr txBox="1"/>
          <p:nvPr/>
        </p:nvSpPr>
        <p:spPr>
          <a:xfrm>
            <a:off x="8724674" y="4639141"/>
            <a:ext cx="577402"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chemeClr val="tx1">
                    <a:lumMod val="85000"/>
                    <a:lumOff val="15000"/>
                  </a:schemeClr>
                </a:solidFill>
                <a:effectLst/>
                <a:uLnTx/>
                <a:uFillTx/>
                <a:cs typeface="+mn-ea"/>
                <a:sym typeface="+mn-lt"/>
              </a:rPr>
              <a:t>Image</a:t>
            </a:r>
          </a:p>
        </p:txBody>
      </p:sp>
      <p:sp>
        <p:nvSpPr>
          <p:cNvPr id="94" name="TextBox 93"/>
          <p:cNvSpPr txBox="1"/>
          <p:nvPr/>
        </p:nvSpPr>
        <p:spPr>
          <a:xfrm>
            <a:off x="7730078" y="1947173"/>
            <a:ext cx="822661"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dirty="0">
                <a:ln>
                  <a:noFill/>
                </a:ln>
                <a:solidFill>
                  <a:srgbClr val="F2BB61"/>
                </a:solidFill>
                <a:effectLst/>
                <a:uLnTx/>
                <a:uFillTx/>
                <a:cs typeface="+mn-ea"/>
                <a:sym typeface="+mn-lt"/>
              </a:rPr>
              <a:t>Crosshair</a:t>
            </a:r>
          </a:p>
        </p:txBody>
      </p:sp>
      <p:sp>
        <p:nvSpPr>
          <p:cNvPr id="95" name="TextBox 94"/>
          <p:cNvSpPr txBox="1"/>
          <p:nvPr/>
        </p:nvSpPr>
        <p:spPr>
          <a:xfrm>
            <a:off x="8787814" y="2851656"/>
            <a:ext cx="455574"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Leaf</a:t>
            </a:r>
          </a:p>
        </p:txBody>
      </p:sp>
      <p:sp>
        <p:nvSpPr>
          <p:cNvPr id="96" name="TextBox 95"/>
          <p:cNvSpPr txBox="1"/>
          <p:nvPr/>
        </p:nvSpPr>
        <p:spPr>
          <a:xfrm>
            <a:off x="9584925" y="3736736"/>
            <a:ext cx="636713" cy="33855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600" b="0" i="0" u="none" strike="noStrike" kern="0" cap="none" spc="0" normalizeH="0" baseline="0" noProof="0">
                <a:ln>
                  <a:noFill/>
                </a:ln>
                <a:solidFill>
                  <a:srgbClr val="F2BB61"/>
                </a:solidFill>
                <a:effectLst/>
                <a:uLnTx/>
                <a:uFillTx/>
                <a:cs typeface="+mn-ea"/>
                <a:sym typeface="+mn-lt"/>
              </a:rPr>
              <a:t>Empire</a:t>
            </a:r>
          </a:p>
        </p:txBody>
      </p:sp>
      <p:sp>
        <p:nvSpPr>
          <p:cNvPr id="61" name="文本框 60"/>
          <p:cNvSpPr txBox="1"/>
          <p:nvPr/>
        </p:nvSpPr>
        <p:spPr>
          <a:xfrm>
            <a:off x="447696" y="3070808"/>
            <a:ext cx="5267304" cy="1061829"/>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thing The world is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te</a:t>
            </a:r>
            <a:r>
              <a:rPr kumimoji="0" lang="en-US" altLang="zh-CN" sz="1400" b="0" i="0" u="none" strike="noStrike" kern="0" cap="none" spc="0" normalizeH="0" baseline="0" noProof="0" dirty="0">
                <a:ln>
                  <a:noFill/>
                </a:ln>
                <a:solidFill>
                  <a:schemeClr val="bg1"/>
                </a:solidFill>
                <a:effectLst/>
                <a:uLnTx/>
                <a:uFillTx/>
                <a:latin typeface="Agency FB" panose="020B0503020202020204" pitchFamily="34" charset="0"/>
              </a:rPr>
              <a:t> most </a:t>
            </a:r>
            <a:r>
              <a:rPr kumimoji="0" lang="en-US" altLang="zh-CN" sz="1400" b="0" i="0" u="none" strike="noStrike" kern="0" cap="none" spc="0" normalizeH="0" baseline="0" noProof="0" dirty="0" err="1">
                <a:ln>
                  <a:noFill/>
                </a:ln>
                <a:solidFill>
                  <a:schemeClr val="bg1"/>
                </a:solidFill>
                <a:effectLst/>
                <a:uLnTx/>
                <a:uFillTx/>
                <a:latin typeface="Agency FB" panose="020B0503020202020204" pitchFamily="34" charset="0"/>
              </a:rPr>
              <a:t>mysterions</a:t>
            </a:r>
            <a:endParaRPr kumimoji="0" lang="zh-CN" altLang="en-US" sz="1400" b="0" i="0" u="none" strike="noStrike" kern="0" cap="none" spc="0" normalizeH="0" baseline="0" noProof="0" dirty="0">
              <a:ln>
                <a:noFill/>
              </a:ln>
              <a:solidFill>
                <a:schemeClr val="bg1"/>
              </a:solidFill>
              <a:effectLst/>
              <a:uLnTx/>
              <a:uFillTx/>
              <a:latin typeface="Agency FB" panose="020B0503020202020204" pitchFamily="34" charset="0"/>
            </a:endParaRPr>
          </a:p>
        </p:txBody>
      </p:sp>
      <p:sp>
        <p:nvSpPr>
          <p:cNvPr id="62" name="文本框 61"/>
          <p:cNvSpPr txBox="1"/>
          <p:nvPr/>
        </p:nvSpPr>
        <p:spPr>
          <a:xfrm>
            <a:off x="447695" y="2223917"/>
            <a:ext cx="1378904"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F2BB61"/>
                </a:solidFill>
                <a:effectLst/>
                <a:uLnTx/>
                <a:uFillTx/>
                <a:latin typeface="Agency FB" panose="020B0503020202020204" pitchFamily="34" charset="0"/>
              </a:rPr>
              <a:t>“INTORODUCTION</a:t>
            </a:r>
            <a:endParaRPr kumimoji="0" lang="zh-CN" altLang="en-US" sz="1600" b="1" i="0" u="none" strike="noStrike" kern="0" cap="none" spc="0" normalizeH="0" baseline="0" noProof="0" dirty="0">
              <a:ln>
                <a:noFill/>
              </a:ln>
              <a:solidFill>
                <a:srgbClr val="F2BB61"/>
              </a:solidFill>
              <a:effectLst/>
              <a:uLnTx/>
              <a:uFillTx/>
              <a:latin typeface="Agency FB" panose="020B0503020202020204" pitchFamily="34" charset="0"/>
            </a:endParaRPr>
          </a:p>
        </p:txBody>
      </p:sp>
      <p:sp>
        <p:nvSpPr>
          <p:cNvPr id="63" name="文本框 62"/>
          <p:cNvSpPr txBox="1"/>
          <p:nvPr/>
        </p:nvSpPr>
        <p:spPr>
          <a:xfrm>
            <a:off x="447695" y="2474099"/>
            <a:ext cx="2868093"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solidFill>
                <a:effectLst>
                  <a:outerShdw blurRad="12700" dist="25400" dir="2700000" algn="tl">
                    <a:srgbClr val="000000">
                      <a:alpha val="43137"/>
                    </a:srgbClr>
                  </a:outerShdw>
                </a:effectLst>
                <a:uLnTx/>
                <a:uFillTx/>
                <a:latin typeface="Agency FB" panose="020B0503020202020204" pitchFamily="34" charset="0"/>
              </a:rPr>
              <a:t>ABOUT MAZE DESIGN “</a:t>
            </a:r>
            <a:endParaRPr kumimoji="0" lang="zh-CN" altLang="en-US" sz="2800" b="1" i="0" u="none" strike="noStrike" kern="0" cap="none" spc="0" normalizeH="0" baseline="0" noProof="0" dirty="0">
              <a:ln>
                <a:noFill/>
              </a:ln>
              <a:solidFill>
                <a:schemeClr val="bg1"/>
              </a:solidFill>
              <a:effectLst>
                <a:outerShdw blurRad="12700" dist="25400" dir="2700000" algn="tl">
                  <a:srgbClr val="000000">
                    <a:alpha val="43137"/>
                  </a:srgbClr>
                </a:outerShdw>
              </a:effectLst>
              <a:uLnTx/>
              <a:uFillTx/>
              <a:latin typeface="Agency FB" panose="020B0503020202020204" pitchFamily="34" charset="0"/>
            </a:endParaRPr>
          </a:p>
        </p:txBody>
      </p:sp>
      <p:cxnSp>
        <p:nvCxnSpPr>
          <p:cNvPr id="64" name="直接连接符 63"/>
          <p:cNvCxnSpPr/>
          <p:nvPr/>
        </p:nvCxnSpPr>
        <p:spPr>
          <a:xfrm>
            <a:off x="571434" y="2997319"/>
            <a:ext cx="754757" cy="0"/>
          </a:xfrm>
          <a:prstGeom prst="line">
            <a:avLst/>
          </a:prstGeom>
          <a:ln w="19050">
            <a:solidFill>
              <a:srgbClr val="F2BB61"/>
            </a:solidFill>
          </a:ln>
        </p:spPr>
        <p:style>
          <a:lnRef idx="1">
            <a:schemeClr val="accent1"/>
          </a:lnRef>
          <a:fillRef idx="0">
            <a:schemeClr val="accent1"/>
          </a:fillRef>
          <a:effectRef idx="0">
            <a:schemeClr val="accent1"/>
          </a:effectRef>
          <a:fontRef idx="minor">
            <a:schemeClr val="tx1"/>
          </a:fontRef>
        </p:style>
      </p:cxnSp>
      <p:grpSp>
        <p:nvGrpSpPr>
          <p:cNvPr id="65" name="Group 232"/>
          <p:cNvGrpSpPr/>
          <p:nvPr/>
        </p:nvGrpSpPr>
        <p:grpSpPr>
          <a:xfrm>
            <a:off x="7991279" y="1618445"/>
            <a:ext cx="325655" cy="328728"/>
            <a:chOff x="2578100" y="1057275"/>
            <a:chExt cx="504825" cy="509587"/>
          </a:xfrm>
          <a:solidFill>
            <a:srgbClr val="F2BB61"/>
          </a:solidFill>
        </p:grpSpPr>
        <p:sp>
          <p:nvSpPr>
            <p:cNvPr id="66"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7"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8"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69"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0"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1"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2"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3"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4"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5"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6"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77"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grpSp>
        <p:nvGrpSpPr>
          <p:cNvPr id="78" name="Group 248"/>
          <p:cNvGrpSpPr/>
          <p:nvPr/>
        </p:nvGrpSpPr>
        <p:grpSpPr>
          <a:xfrm>
            <a:off x="8919536" y="2577115"/>
            <a:ext cx="206113" cy="274541"/>
            <a:chOff x="5270500" y="1657350"/>
            <a:chExt cx="392112" cy="522288"/>
          </a:xfrm>
          <a:solidFill>
            <a:srgbClr val="F2BB61"/>
          </a:solidFill>
        </p:grpSpPr>
        <p:sp>
          <p:nvSpPr>
            <p:cNvPr id="79" name="Freeform 43"/>
            <p:cNvSpPr>
              <a:spLocks/>
            </p:cNvSpPr>
            <p:nvPr/>
          </p:nvSpPr>
          <p:spPr bwMode="auto">
            <a:xfrm>
              <a:off x="5446713" y="1965325"/>
              <a:ext cx="39687" cy="136525"/>
            </a:xfrm>
            <a:custGeom>
              <a:avLst/>
              <a:gdLst>
                <a:gd name="T0" fmla="*/ 18 w 18"/>
                <a:gd name="T1" fmla="*/ 61 h 61"/>
                <a:gd name="T2" fmla="*/ 18 w 18"/>
                <a:gd name="T3" fmla="*/ 0 h 61"/>
                <a:gd name="T4" fmla="*/ 9 w 18"/>
                <a:gd name="T5" fmla="*/ 0 h 61"/>
                <a:gd name="T6" fmla="*/ 0 w 18"/>
                <a:gd name="T7" fmla="*/ 0 h 61"/>
                <a:gd name="T8" fmla="*/ 0 w 18"/>
                <a:gd name="T9" fmla="*/ 61 h 61"/>
                <a:gd name="T10" fmla="*/ 9 w 18"/>
                <a:gd name="T11" fmla="*/ 60 h 61"/>
                <a:gd name="T12" fmla="*/ 18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61"/>
                  </a:moveTo>
                  <a:cubicBezTo>
                    <a:pt x="18" y="0"/>
                    <a:pt x="18" y="0"/>
                    <a:pt x="18" y="0"/>
                  </a:cubicBezTo>
                  <a:cubicBezTo>
                    <a:pt x="15" y="0"/>
                    <a:pt x="12" y="0"/>
                    <a:pt x="9" y="0"/>
                  </a:cubicBezTo>
                  <a:cubicBezTo>
                    <a:pt x="6" y="0"/>
                    <a:pt x="3" y="0"/>
                    <a:pt x="0" y="0"/>
                  </a:cubicBezTo>
                  <a:cubicBezTo>
                    <a:pt x="0" y="61"/>
                    <a:pt x="0" y="61"/>
                    <a:pt x="0" y="61"/>
                  </a:cubicBezTo>
                  <a:cubicBezTo>
                    <a:pt x="3" y="60"/>
                    <a:pt x="6" y="60"/>
                    <a:pt x="9" y="60"/>
                  </a:cubicBezTo>
                  <a:cubicBezTo>
                    <a:pt x="12" y="60"/>
                    <a:pt x="15" y="60"/>
                    <a:pt x="1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80" name="Freeform 44"/>
            <p:cNvSpPr>
              <a:spLocks/>
            </p:cNvSpPr>
            <p:nvPr/>
          </p:nvSpPr>
          <p:spPr bwMode="auto">
            <a:xfrm>
              <a:off x="5270500" y="1657350"/>
              <a:ext cx="392112" cy="293688"/>
            </a:xfrm>
            <a:custGeom>
              <a:avLst/>
              <a:gdLst>
                <a:gd name="T0" fmla="*/ 175 w 175"/>
                <a:gd name="T1" fmla="*/ 43 h 131"/>
                <a:gd name="T2" fmla="*/ 163 w 175"/>
                <a:gd name="T3" fmla="*/ 0 h 131"/>
                <a:gd name="T4" fmla="*/ 125 w 175"/>
                <a:gd name="T5" fmla="*/ 21 h 131"/>
                <a:gd name="T6" fmla="*/ 87 w 175"/>
                <a:gd name="T7" fmla="*/ 0 h 131"/>
                <a:gd name="T8" fmla="*/ 49 w 175"/>
                <a:gd name="T9" fmla="*/ 21 h 131"/>
                <a:gd name="T10" fmla="*/ 11 w 175"/>
                <a:gd name="T11" fmla="*/ 0 h 131"/>
                <a:gd name="T12" fmla="*/ 0 w 175"/>
                <a:gd name="T13" fmla="*/ 43 h 131"/>
                <a:gd name="T14" fmla="*/ 78 w 175"/>
                <a:gd name="T15" fmla="*/ 131 h 131"/>
                <a:gd name="T16" fmla="*/ 87 w 175"/>
                <a:gd name="T17" fmla="*/ 131 h 131"/>
                <a:gd name="T18" fmla="*/ 96 w 175"/>
                <a:gd name="T19" fmla="*/ 131 h 131"/>
                <a:gd name="T20" fmla="*/ 175 w 175"/>
                <a:gd name="T21" fmla="*/ 4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31">
                  <a:moveTo>
                    <a:pt x="175" y="43"/>
                  </a:moveTo>
                  <a:cubicBezTo>
                    <a:pt x="175" y="27"/>
                    <a:pt x="171" y="13"/>
                    <a:pt x="163" y="0"/>
                  </a:cubicBezTo>
                  <a:cubicBezTo>
                    <a:pt x="125" y="21"/>
                    <a:pt x="125" y="21"/>
                    <a:pt x="125" y="21"/>
                  </a:cubicBezTo>
                  <a:cubicBezTo>
                    <a:pt x="87" y="0"/>
                    <a:pt x="87" y="0"/>
                    <a:pt x="87" y="0"/>
                  </a:cubicBezTo>
                  <a:cubicBezTo>
                    <a:pt x="49" y="21"/>
                    <a:pt x="49" y="21"/>
                    <a:pt x="49" y="21"/>
                  </a:cubicBezTo>
                  <a:cubicBezTo>
                    <a:pt x="11" y="0"/>
                    <a:pt x="11" y="0"/>
                    <a:pt x="11" y="0"/>
                  </a:cubicBezTo>
                  <a:cubicBezTo>
                    <a:pt x="4" y="13"/>
                    <a:pt x="0" y="27"/>
                    <a:pt x="0" y="43"/>
                  </a:cubicBezTo>
                  <a:cubicBezTo>
                    <a:pt x="0" y="89"/>
                    <a:pt x="34" y="126"/>
                    <a:pt x="78" y="131"/>
                  </a:cubicBezTo>
                  <a:cubicBezTo>
                    <a:pt x="81" y="131"/>
                    <a:pt x="84" y="131"/>
                    <a:pt x="87" y="131"/>
                  </a:cubicBezTo>
                  <a:cubicBezTo>
                    <a:pt x="90" y="131"/>
                    <a:pt x="93" y="131"/>
                    <a:pt x="96" y="131"/>
                  </a:cubicBezTo>
                  <a:cubicBezTo>
                    <a:pt x="140" y="126"/>
                    <a:pt x="175" y="89"/>
                    <a:pt x="1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81" name="Freeform 45"/>
            <p:cNvSpPr>
              <a:spLocks/>
            </p:cNvSpPr>
            <p:nvPr/>
          </p:nvSpPr>
          <p:spPr bwMode="auto">
            <a:xfrm>
              <a:off x="5351463" y="1968500"/>
              <a:ext cx="82550" cy="84138"/>
            </a:xfrm>
            <a:custGeom>
              <a:avLst/>
              <a:gdLst>
                <a:gd name="T0" fmla="*/ 35 w 37"/>
                <a:gd name="T1" fmla="*/ 35 h 37"/>
                <a:gd name="T2" fmla="*/ 27 w 37"/>
                <a:gd name="T3" fmla="*/ 10 h 37"/>
                <a:gd name="T4" fmla="*/ 2 w 37"/>
                <a:gd name="T5" fmla="*/ 2 h 37"/>
                <a:gd name="T6" fmla="*/ 10 w 37"/>
                <a:gd name="T7" fmla="*/ 27 h 37"/>
                <a:gd name="T8" fmla="*/ 35 w 37"/>
                <a:gd name="T9" fmla="*/ 35 h 37"/>
              </a:gdLst>
              <a:ahLst/>
              <a:cxnLst>
                <a:cxn ang="0">
                  <a:pos x="T0" y="T1"/>
                </a:cxn>
                <a:cxn ang="0">
                  <a:pos x="T2" y="T3"/>
                </a:cxn>
                <a:cxn ang="0">
                  <a:pos x="T4" y="T5"/>
                </a:cxn>
                <a:cxn ang="0">
                  <a:pos x="T6" y="T7"/>
                </a:cxn>
                <a:cxn ang="0">
                  <a:pos x="T8" y="T9"/>
                </a:cxn>
              </a:cxnLst>
              <a:rect l="0" t="0" r="r" b="b"/>
              <a:pathLst>
                <a:path w="37" h="37">
                  <a:moveTo>
                    <a:pt x="35" y="35"/>
                  </a:moveTo>
                  <a:cubicBezTo>
                    <a:pt x="37" y="26"/>
                    <a:pt x="34" y="16"/>
                    <a:pt x="27" y="10"/>
                  </a:cubicBezTo>
                  <a:cubicBezTo>
                    <a:pt x="20" y="3"/>
                    <a:pt x="11" y="0"/>
                    <a:pt x="2" y="2"/>
                  </a:cubicBezTo>
                  <a:cubicBezTo>
                    <a:pt x="0" y="11"/>
                    <a:pt x="3" y="20"/>
                    <a:pt x="10" y="27"/>
                  </a:cubicBezTo>
                  <a:cubicBezTo>
                    <a:pt x="17" y="34"/>
                    <a:pt x="26" y="37"/>
                    <a:pt x="35"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82" name="Freeform 46"/>
            <p:cNvSpPr>
              <a:spLocks/>
            </p:cNvSpPr>
            <p:nvPr/>
          </p:nvSpPr>
          <p:spPr bwMode="auto">
            <a:xfrm>
              <a:off x="5497513" y="1968500"/>
              <a:ext cx="82550" cy="84138"/>
            </a:xfrm>
            <a:custGeom>
              <a:avLst/>
              <a:gdLst>
                <a:gd name="T0" fmla="*/ 27 w 37"/>
                <a:gd name="T1" fmla="*/ 27 h 37"/>
                <a:gd name="T2" fmla="*/ 35 w 37"/>
                <a:gd name="T3" fmla="*/ 2 h 37"/>
                <a:gd name="T4" fmla="*/ 10 w 37"/>
                <a:gd name="T5" fmla="*/ 10 h 37"/>
                <a:gd name="T6" fmla="*/ 2 w 37"/>
                <a:gd name="T7" fmla="*/ 35 h 37"/>
                <a:gd name="T8" fmla="*/ 27 w 37"/>
                <a:gd name="T9" fmla="*/ 27 h 37"/>
              </a:gdLst>
              <a:ahLst/>
              <a:cxnLst>
                <a:cxn ang="0">
                  <a:pos x="T0" y="T1"/>
                </a:cxn>
                <a:cxn ang="0">
                  <a:pos x="T2" y="T3"/>
                </a:cxn>
                <a:cxn ang="0">
                  <a:pos x="T4" y="T5"/>
                </a:cxn>
                <a:cxn ang="0">
                  <a:pos x="T6" y="T7"/>
                </a:cxn>
                <a:cxn ang="0">
                  <a:pos x="T8" y="T9"/>
                </a:cxn>
              </a:cxnLst>
              <a:rect l="0" t="0" r="r" b="b"/>
              <a:pathLst>
                <a:path w="37" h="37">
                  <a:moveTo>
                    <a:pt x="27" y="27"/>
                  </a:moveTo>
                  <a:cubicBezTo>
                    <a:pt x="34" y="20"/>
                    <a:pt x="37" y="11"/>
                    <a:pt x="35" y="2"/>
                  </a:cubicBezTo>
                  <a:cubicBezTo>
                    <a:pt x="26" y="0"/>
                    <a:pt x="17" y="3"/>
                    <a:pt x="10" y="10"/>
                  </a:cubicBezTo>
                  <a:cubicBezTo>
                    <a:pt x="3" y="16"/>
                    <a:pt x="0" y="26"/>
                    <a:pt x="2" y="35"/>
                  </a:cubicBezTo>
                  <a:cubicBezTo>
                    <a:pt x="11" y="37"/>
                    <a:pt x="21" y="34"/>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sp>
          <p:nvSpPr>
            <p:cNvPr id="83" name="Freeform 47"/>
            <p:cNvSpPr>
              <a:spLocks/>
            </p:cNvSpPr>
            <p:nvPr/>
          </p:nvSpPr>
          <p:spPr bwMode="auto">
            <a:xfrm>
              <a:off x="5351463" y="2112963"/>
              <a:ext cx="231775" cy="66675"/>
            </a:xfrm>
            <a:custGeom>
              <a:avLst/>
              <a:gdLst>
                <a:gd name="T0" fmla="*/ 60 w 103"/>
                <a:gd name="T1" fmla="*/ 1 h 30"/>
                <a:gd name="T2" fmla="*/ 51 w 103"/>
                <a:gd name="T3" fmla="*/ 0 h 30"/>
                <a:gd name="T4" fmla="*/ 42 w 103"/>
                <a:gd name="T5" fmla="*/ 1 h 30"/>
                <a:gd name="T6" fmla="*/ 0 w 103"/>
                <a:gd name="T7" fmla="*/ 30 h 30"/>
                <a:gd name="T8" fmla="*/ 103 w 103"/>
                <a:gd name="T9" fmla="*/ 30 h 30"/>
                <a:gd name="T10" fmla="*/ 60 w 103"/>
                <a:gd name="T11" fmla="*/ 1 h 30"/>
              </a:gdLst>
              <a:ahLst/>
              <a:cxnLst>
                <a:cxn ang="0">
                  <a:pos x="T0" y="T1"/>
                </a:cxn>
                <a:cxn ang="0">
                  <a:pos x="T2" y="T3"/>
                </a:cxn>
                <a:cxn ang="0">
                  <a:pos x="T4" y="T5"/>
                </a:cxn>
                <a:cxn ang="0">
                  <a:pos x="T6" y="T7"/>
                </a:cxn>
                <a:cxn ang="0">
                  <a:pos x="T8" y="T9"/>
                </a:cxn>
                <a:cxn ang="0">
                  <a:pos x="T10" y="T11"/>
                </a:cxn>
              </a:cxnLst>
              <a:rect l="0" t="0" r="r" b="b"/>
              <a:pathLst>
                <a:path w="103" h="30">
                  <a:moveTo>
                    <a:pt x="60" y="1"/>
                  </a:moveTo>
                  <a:cubicBezTo>
                    <a:pt x="57" y="1"/>
                    <a:pt x="54" y="0"/>
                    <a:pt x="51" y="0"/>
                  </a:cubicBezTo>
                  <a:cubicBezTo>
                    <a:pt x="48" y="0"/>
                    <a:pt x="45" y="1"/>
                    <a:pt x="42" y="1"/>
                  </a:cubicBezTo>
                  <a:cubicBezTo>
                    <a:pt x="18" y="3"/>
                    <a:pt x="0" y="15"/>
                    <a:pt x="0" y="30"/>
                  </a:cubicBezTo>
                  <a:cubicBezTo>
                    <a:pt x="103" y="30"/>
                    <a:pt x="103" y="30"/>
                    <a:pt x="103" y="30"/>
                  </a:cubicBezTo>
                  <a:cubicBezTo>
                    <a:pt x="103" y="15"/>
                    <a:pt x="84" y="3"/>
                    <a:pt x="6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gency FB" panose="020B0503020202020204" pitchFamily="34" charset="0"/>
                <a:ea typeface="+mn-ea"/>
                <a:cs typeface="+mn-cs"/>
              </a:endParaRPr>
            </a:p>
          </p:txBody>
        </p:sp>
      </p:grpSp>
      <p:sp>
        <p:nvSpPr>
          <p:cNvPr id="84" name="Shape 4457"/>
          <p:cNvSpPr/>
          <p:nvPr/>
        </p:nvSpPr>
        <p:spPr>
          <a:xfrm>
            <a:off x="9737384" y="3438751"/>
            <a:ext cx="295617" cy="302512"/>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2BB6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sp>
        <p:nvSpPr>
          <p:cNvPr id="85" name="Freeform 676"/>
          <p:cNvSpPr>
            <a:spLocks noChangeAspect="1"/>
          </p:cNvSpPr>
          <p:nvPr/>
        </p:nvSpPr>
        <p:spPr bwMode="auto">
          <a:xfrm>
            <a:off x="7065584" y="2539109"/>
            <a:ext cx="349673" cy="281875"/>
          </a:xfrm>
          <a:custGeom>
            <a:avLst/>
            <a:gdLst>
              <a:gd name="T0" fmla="*/ 64 w 64"/>
              <a:gd name="T1" fmla="*/ 6 h 52"/>
              <a:gd name="T2" fmla="*/ 56 w 64"/>
              <a:gd name="T3" fmla="*/ 8 h 52"/>
              <a:gd name="T4" fmla="*/ 62 w 64"/>
              <a:gd name="T5" fmla="*/ 1 h 52"/>
              <a:gd name="T6" fmla="*/ 54 w 64"/>
              <a:gd name="T7" fmla="*/ 4 h 52"/>
              <a:gd name="T8" fmla="*/ 44 w 64"/>
              <a:gd name="T9" fmla="*/ 0 h 52"/>
              <a:gd name="T10" fmla="*/ 31 w 64"/>
              <a:gd name="T11" fmla="*/ 13 h 52"/>
              <a:gd name="T12" fmla="*/ 32 w 64"/>
              <a:gd name="T13" fmla="*/ 16 h 52"/>
              <a:gd name="T14" fmla="*/ 4 w 64"/>
              <a:gd name="T15" fmla="*/ 2 h 52"/>
              <a:gd name="T16" fmla="*/ 3 w 64"/>
              <a:gd name="T17" fmla="*/ 9 h 52"/>
              <a:gd name="T18" fmla="*/ 9 w 64"/>
              <a:gd name="T19" fmla="*/ 20 h 52"/>
              <a:gd name="T20" fmla="*/ 3 w 64"/>
              <a:gd name="T21" fmla="*/ 18 h 52"/>
              <a:gd name="T22" fmla="*/ 3 w 64"/>
              <a:gd name="T23" fmla="*/ 18 h 52"/>
              <a:gd name="T24" fmla="*/ 13 w 64"/>
              <a:gd name="T25" fmla="*/ 31 h 52"/>
              <a:gd name="T26" fmla="*/ 10 w 64"/>
              <a:gd name="T27" fmla="*/ 32 h 52"/>
              <a:gd name="T28" fmla="*/ 7 w 64"/>
              <a:gd name="T29" fmla="*/ 32 h 52"/>
              <a:gd name="T30" fmla="*/ 19 w 64"/>
              <a:gd name="T31" fmla="*/ 41 h 52"/>
              <a:gd name="T32" fmla="*/ 3 w 64"/>
              <a:gd name="T33" fmla="*/ 46 h 52"/>
              <a:gd name="T34" fmla="*/ 0 w 64"/>
              <a:gd name="T35" fmla="*/ 46 h 52"/>
              <a:gd name="T36" fmla="*/ 20 w 64"/>
              <a:gd name="T37" fmla="*/ 52 h 52"/>
              <a:gd name="T38" fmla="*/ 57 w 64"/>
              <a:gd name="T39" fmla="*/ 15 h 52"/>
              <a:gd name="T40" fmla="*/ 57 w 64"/>
              <a:gd name="T41" fmla="*/ 13 h 52"/>
              <a:gd name="T42" fmla="*/ 64 w 64"/>
              <a:gd name="T4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52">
                <a:moveTo>
                  <a:pt x="64" y="6"/>
                </a:moveTo>
                <a:cubicBezTo>
                  <a:pt x="62" y="7"/>
                  <a:pt x="59" y="8"/>
                  <a:pt x="56" y="8"/>
                </a:cubicBezTo>
                <a:cubicBezTo>
                  <a:pt x="59" y="7"/>
                  <a:pt x="61" y="4"/>
                  <a:pt x="62" y="1"/>
                </a:cubicBezTo>
                <a:cubicBezTo>
                  <a:pt x="60" y="2"/>
                  <a:pt x="57" y="4"/>
                  <a:pt x="54" y="4"/>
                </a:cubicBezTo>
                <a:cubicBezTo>
                  <a:pt x="51" y="2"/>
                  <a:pt x="48" y="0"/>
                  <a:pt x="44" y="0"/>
                </a:cubicBezTo>
                <a:cubicBezTo>
                  <a:pt x="37" y="0"/>
                  <a:pt x="31" y="6"/>
                  <a:pt x="31" y="13"/>
                </a:cubicBezTo>
                <a:cubicBezTo>
                  <a:pt x="31" y="14"/>
                  <a:pt x="31" y="15"/>
                  <a:pt x="32" y="16"/>
                </a:cubicBezTo>
                <a:cubicBezTo>
                  <a:pt x="21" y="16"/>
                  <a:pt x="11" y="10"/>
                  <a:pt x="4" y="2"/>
                </a:cubicBezTo>
                <a:cubicBezTo>
                  <a:pt x="3" y="4"/>
                  <a:pt x="3" y="7"/>
                  <a:pt x="3" y="9"/>
                </a:cubicBezTo>
                <a:cubicBezTo>
                  <a:pt x="3" y="14"/>
                  <a:pt x="5" y="18"/>
                  <a:pt x="9" y="20"/>
                </a:cubicBezTo>
                <a:cubicBezTo>
                  <a:pt x="6" y="20"/>
                  <a:pt x="4" y="19"/>
                  <a:pt x="3" y="18"/>
                </a:cubicBezTo>
                <a:cubicBezTo>
                  <a:pt x="3" y="18"/>
                  <a:pt x="3" y="18"/>
                  <a:pt x="3" y="18"/>
                </a:cubicBezTo>
                <a:cubicBezTo>
                  <a:pt x="3" y="25"/>
                  <a:pt x="7" y="30"/>
                  <a:pt x="13" y="31"/>
                </a:cubicBezTo>
                <a:cubicBezTo>
                  <a:pt x="12" y="32"/>
                  <a:pt x="11" y="32"/>
                  <a:pt x="10" y="32"/>
                </a:cubicBezTo>
                <a:cubicBezTo>
                  <a:pt x="9" y="32"/>
                  <a:pt x="8" y="32"/>
                  <a:pt x="7" y="32"/>
                </a:cubicBezTo>
                <a:cubicBezTo>
                  <a:pt x="9" y="37"/>
                  <a:pt x="14" y="41"/>
                  <a:pt x="19" y="41"/>
                </a:cubicBezTo>
                <a:cubicBezTo>
                  <a:pt x="15" y="44"/>
                  <a:pt x="9" y="46"/>
                  <a:pt x="3" y="46"/>
                </a:cubicBezTo>
                <a:cubicBezTo>
                  <a:pt x="2" y="46"/>
                  <a:pt x="1" y="46"/>
                  <a:pt x="0" y="46"/>
                </a:cubicBezTo>
                <a:cubicBezTo>
                  <a:pt x="6" y="50"/>
                  <a:pt x="13" y="52"/>
                  <a:pt x="20" y="52"/>
                </a:cubicBezTo>
                <a:cubicBezTo>
                  <a:pt x="44" y="52"/>
                  <a:pt x="57" y="32"/>
                  <a:pt x="57" y="15"/>
                </a:cubicBezTo>
                <a:cubicBezTo>
                  <a:pt x="57" y="14"/>
                  <a:pt x="57" y="14"/>
                  <a:pt x="57" y="13"/>
                </a:cubicBezTo>
                <a:cubicBezTo>
                  <a:pt x="60" y="11"/>
                  <a:pt x="62" y="9"/>
                  <a:pt x="64" y="6"/>
                </a:cubicBezTo>
                <a:close/>
              </a:path>
            </a:pathLst>
          </a:custGeom>
          <a:solidFill>
            <a:srgbClr val="1C1C1E"/>
          </a:solidFill>
          <a:ln>
            <a:noFill/>
          </a:ln>
        </p:spPr>
        <p:txBody>
          <a:bodyPr vert="horz" wrap="square" lIns="110624" tIns="55312" rIns="110624" bIns="5531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dirty="0">
              <a:ln>
                <a:noFill/>
              </a:ln>
              <a:solidFill>
                <a:sysClr val="windowText" lastClr="000000"/>
              </a:solidFill>
              <a:effectLst/>
              <a:uLnTx/>
              <a:uFillTx/>
              <a:cs typeface="+mn-ea"/>
              <a:sym typeface="+mn-lt"/>
            </a:endParaRPr>
          </a:p>
        </p:txBody>
      </p:sp>
      <p:sp>
        <p:nvSpPr>
          <p:cNvPr id="86" name="Shape 4425"/>
          <p:cNvSpPr/>
          <p:nvPr/>
        </p:nvSpPr>
        <p:spPr>
          <a:xfrm>
            <a:off x="7921315" y="3365427"/>
            <a:ext cx="440183" cy="334537"/>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1C1C1E"/>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ea typeface="Sinkin Sans 400 Regular"/>
              <a:cs typeface="Sinkin Sans 400 Regular"/>
              <a:sym typeface="Sinkin Sans 400 Regular"/>
            </a:endParaRPr>
          </a:p>
        </p:txBody>
      </p:sp>
      <p:sp>
        <p:nvSpPr>
          <p:cNvPr id="87" name="Shape 937"/>
          <p:cNvSpPr/>
          <p:nvPr/>
        </p:nvSpPr>
        <p:spPr>
          <a:xfrm>
            <a:off x="8857841" y="4371473"/>
            <a:ext cx="329502" cy="293113"/>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1C1C1E"/>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rgbClr val="FFFFFF"/>
              </a:solidFill>
              <a:effectLst/>
              <a:uLnTx/>
              <a:uFillTx/>
              <a:latin typeface="Agency FB" panose="020B0503020202020204" pitchFamily="34" charset="0"/>
              <a:ea typeface="Helvetica Light"/>
              <a:cs typeface="Helvetica Light"/>
              <a:sym typeface="Helvetica Light"/>
            </a:endParaRPr>
          </a:p>
        </p:txBody>
      </p:sp>
      <p:sp>
        <p:nvSpPr>
          <p:cNvPr id="88" name="Rectangle 50"/>
          <p:cNvSpPr/>
          <p:nvPr/>
        </p:nvSpPr>
        <p:spPr>
          <a:xfrm rot="18900000">
            <a:off x="-431504" y="5382699"/>
            <a:ext cx="2950605" cy="2950605"/>
          </a:xfrm>
          <a:prstGeom prst="rect">
            <a:avLst/>
          </a:prstGeom>
          <a:noFill/>
          <a:ln w="25400">
            <a:solidFill>
              <a:srgbClr val="F2BB61">
                <a:alpha val="2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89" name="Rectangle 50"/>
          <p:cNvSpPr/>
          <p:nvPr/>
        </p:nvSpPr>
        <p:spPr>
          <a:xfrm rot="18900000">
            <a:off x="2232457" y="5573381"/>
            <a:ext cx="1771668" cy="1771668"/>
          </a:xfrm>
          <a:prstGeom prst="rect">
            <a:avLst/>
          </a:prstGeom>
          <a:noFill/>
          <a:ln w="25400">
            <a:solidFill>
              <a:srgbClr val="F2BB61">
                <a:alpha val="2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0" name="Rectangle 50"/>
          <p:cNvSpPr/>
          <p:nvPr/>
        </p:nvSpPr>
        <p:spPr>
          <a:xfrm rot="18900000">
            <a:off x="-885834" y="-873424"/>
            <a:ext cx="1771668" cy="1771668"/>
          </a:xfrm>
          <a:prstGeom prst="rect">
            <a:avLst/>
          </a:prstGeom>
          <a:noFill/>
          <a:ln w="25400">
            <a:solidFill>
              <a:srgbClr val="F2BB61">
                <a:alpha val="2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97" name="Rectangle 50"/>
          <p:cNvSpPr/>
          <p:nvPr/>
        </p:nvSpPr>
        <p:spPr>
          <a:xfrm rot="18900000">
            <a:off x="339360" y="257238"/>
            <a:ext cx="706580" cy="706580"/>
          </a:xfrm>
          <a:prstGeom prst="rect">
            <a:avLst/>
          </a:prstGeom>
          <a:noFill/>
          <a:ln w="25400">
            <a:solidFill>
              <a:srgbClr val="F2BB61">
                <a:alpha val="6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Tree>
    <p:extLst>
      <p:ext uri="{BB962C8B-B14F-4D97-AF65-F5344CB8AC3E}">
        <p14:creationId xmlns:p14="http://schemas.microsoft.com/office/powerpoint/2010/main" val="1633592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500"/>
                                        <p:tgtEl>
                                          <p:spTgt spid="63"/>
                                        </p:tgtEl>
                                        <p:attrNameLst>
                                          <p:attrName>ppt_y</p:attrName>
                                        </p:attrNameLst>
                                      </p:cBhvr>
                                      <p:tavLst>
                                        <p:tav tm="0">
                                          <p:val>
                                            <p:strVal val="#ppt_y-#ppt_h*1.125000"/>
                                          </p:val>
                                        </p:tav>
                                        <p:tav tm="100000">
                                          <p:val>
                                            <p:strVal val="#ppt_y"/>
                                          </p:val>
                                        </p:tav>
                                      </p:tavLst>
                                    </p:anim>
                                    <p:animEffect transition="in" filter="wipe(down)">
                                      <p:cBhvr>
                                        <p:cTn id="12" dur="500"/>
                                        <p:tgtEl>
                                          <p:spTgt spid="6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64"/>
                                        </p:tgtEl>
                                        <p:attrNameLst>
                                          <p:attrName>style.visibility</p:attrName>
                                        </p:attrNameLst>
                                      </p:cBhvr>
                                      <p:to>
                                        <p:strVal val="visible"/>
                                      </p:to>
                                    </p:set>
                                    <p:anim calcmode="lin" valueType="num">
                                      <p:cBhvr>
                                        <p:cTn id="16" dur="250" fill="hold"/>
                                        <p:tgtEl>
                                          <p:spTgt spid="64"/>
                                        </p:tgtEl>
                                        <p:attrNameLst>
                                          <p:attrName>ppt_w</p:attrName>
                                        </p:attrNameLst>
                                      </p:cBhvr>
                                      <p:tavLst>
                                        <p:tav tm="0">
                                          <p:val>
                                            <p:fltVal val="0"/>
                                          </p:val>
                                        </p:tav>
                                        <p:tav tm="100000">
                                          <p:val>
                                            <p:strVal val="#ppt_w"/>
                                          </p:val>
                                        </p:tav>
                                      </p:tavLst>
                                    </p:anim>
                                    <p:anim calcmode="lin" valueType="num">
                                      <p:cBhvr>
                                        <p:cTn id="17" dur="250" fill="hold"/>
                                        <p:tgtEl>
                                          <p:spTgt spid="64"/>
                                        </p:tgtEl>
                                        <p:attrNameLst>
                                          <p:attrName>ppt_h</p:attrName>
                                        </p:attrNameLst>
                                      </p:cBhvr>
                                      <p:tavLst>
                                        <p:tav tm="0">
                                          <p:val>
                                            <p:fltVal val="0"/>
                                          </p:val>
                                        </p:tav>
                                        <p:tav tm="100000">
                                          <p:val>
                                            <p:strVal val="#ppt_h"/>
                                          </p:val>
                                        </p:tav>
                                      </p:tavLst>
                                    </p:anim>
                                    <p:animEffect transition="in" filter="fade">
                                      <p:cBhvr>
                                        <p:cTn id="18" dur="250"/>
                                        <p:tgtEl>
                                          <p:spTgt spid="64"/>
                                        </p:tgtEl>
                                      </p:cBhvr>
                                    </p:animEffect>
                                  </p:childTnLst>
                                </p:cTn>
                              </p:par>
                            </p:childTnLst>
                          </p:cTn>
                        </p:par>
                        <p:par>
                          <p:cTn id="19" fill="hold">
                            <p:stCondLst>
                              <p:cond delay="1250"/>
                            </p:stCondLst>
                            <p:childTnLst>
                              <p:par>
                                <p:cTn id="20" presetID="22" presetClass="entr" presetSubtype="8"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wipe(left)">
                                      <p:cBhvr>
                                        <p:cTn id="22" dur="500"/>
                                        <p:tgtEl>
                                          <p:spTgt spid="61"/>
                                        </p:tgtEl>
                                      </p:cBhvr>
                                    </p:animEffect>
                                  </p:childTnLst>
                                </p:cTn>
                              </p:par>
                            </p:childTnLst>
                          </p:cTn>
                        </p:par>
                        <p:par>
                          <p:cTn id="23" fill="hold">
                            <p:stCondLst>
                              <p:cond delay="1750"/>
                            </p:stCondLst>
                            <p:childTnLst>
                              <p:par>
                                <p:cTn id="24" presetID="10" presetClass="entr" presetSubtype="0"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250"/>
                                        <p:tgtEl>
                                          <p:spTgt spid="48"/>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65"/>
                                        </p:tgtEl>
                                        <p:attrNameLst>
                                          <p:attrName>style.visibility</p:attrName>
                                        </p:attrNameLst>
                                      </p:cBhvr>
                                      <p:to>
                                        <p:strVal val="visible"/>
                                      </p:to>
                                    </p:set>
                                    <p:anim calcmode="lin" valueType="num">
                                      <p:cBhvr>
                                        <p:cTn id="30" dur="500" fill="hold"/>
                                        <p:tgtEl>
                                          <p:spTgt spid="65"/>
                                        </p:tgtEl>
                                        <p:attrNameLst>
                                          <p:attrName>ppt_w</p:attrName>
                                        </p:attrNameLst>
                                      </p:cBhvr>
                                      <p:tavLst>
                                        <p:tav tm="0">
                                          <p:val>
                                            <p:fltVal val="0"/>
                                          </p:val>
                                        </p:tav>
                                        <p:tav tm="100000">
                                          <p:val>
                                            <p:strVal val="#ppt_w"/>
                                          </p:val>
                                        </p:tav>
                                      </p:tavLst>
                                    </p:anim>
                                    <p:anim calcmode="lin" valueType="num">
                                      <p:cBhvr>
                                        <p:cTn id="31" dur="500" fill="hold"/>
                                        <p:tgtEl>
                                          <p:spTgt spid="65"/>
                                        </p:tgtEl>
                                        <p:attrNameLst>
                                          <p:attrName>ppt_h</p:attrName>
                                        </p:attrNameLst>
                                      </p:cBhvr>
                                      <p:tavLst>
                                        <p:tav tm="0">
                                          <p:val>
                                            <p:fltVal val="0"/>
                                          </p:val>
                                        </p:tav>
                                        <p:tav tm="100000">
                                          <p:val>
                                            <p:strVal val="#ppt_h"/>
                                          </p:val>
                                        </p:tav>
                                      </p:tavLst>
                                    </p:anim>
                                    <p:animEffect transition="in" filter="fade">
                                      <p:cBhvr>
                                        <p:cTn id="32" dur="500"/>
                                        <p:tgtEl>
                                          <p:spTgt spid="65"/>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94"/>
                                        </p:tgtEl>
                                        <p:attrNameLst>
                                          <p:attrName>style.visibility</p:attrName>
                                        </p:attrNameLst>
                                      </p:cBhvr>
                                      <p:to>
                                        <p:strVal val="visible"/>
                                      </p:to>
                                    </p:set>
                                    <p:anim calcmode="lin" valueType="num">
                                      <p:cBhvr>
                                        <p:cTn id="36" dur="250" fill="hold"/>
                                        <p:tgtEl>
                                          <p:spTgt spid="94"/>
                                        </p:tgtEl>
                                        <p:attrNameLst>
                                          <p:attrName>ppt_w</p:attrName>
                                        </p:attrNameLst>
                                      </p:cBhvr>
                                      <p:tavLst>
                                        <p:tav tm="0">
                                          <p:val>
                                            <p:fltVal val="0"/>
                                          </p:val>
                                        </p:tav>
                                        <p:tav tm="100000">
                                          <p:val>
                                            <p:strVal val="#ppt_w"/>
                                          </p:val>
                                        </p:tav>
                                      </p:tavLst>
                                    </p:anim>
                                    <p:anim calcmode="lin" valueType="num">
                                      <p:cBhvr>
                                        <p:cTn id="37" dur="250" fill="hold"/>
                                        <p:tgtEl>
                                          <p:spTgt spid="94"/>
                                        </p:tgtEl>
                                        <p:attrNameLst>
                                          <p:attrName>ppt_h</p:attrName>
                                        </p:attrNameLst>
                                      </p:cBhvr>
                                      <p:tavLst>
                                        <p:tav tm="0">
                                          <p:val>
                                            <p:fltVal val="0"/>
                                          </p:val>
                                        </p:tav>
                                        <p:tav tm="100000">
                                          <p:val>
                                            <p:strVal val="#ppt_h"/>
                                          </p:val>
                                        </p:tav>
                                      </p:tavLst>
                                    </p:anim>
                                    <p:animEffect transition="in" filter="fade">
                                      <p:cBhvr>
                                        <p:cTn id="38" dur="250"/>
                                        <p:tgtEl>
                                          <p:spTgt spid="94"/>
                                        </p:tgtEl>
                                      </p:cBhvr>
                                    </p:animEffect>
                                  </p:childTnLst>
                                </p:cTn>
                              </p:par>
                            </p:childTnLst>
                          </p:cTn>
                        </p:par>
                        <p:par>
                          <p:cTn id="39" fill="hold">
                            <p:stCondLst>
                              <p:cond delay="2750"/>
                            </p:stCondLst>
                            <p:childTnLst>
                              <p:par>
                                <p:cTn id="40" presetID="10" presetClass="entr" presetSubtype="0"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250"/>
                                        <p:tgtEl>
                                          <p:spTgt spid="52"/>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500" fill="hold"/>
                                        <p:tgtEl>
                                          <p:spTgt spid="78"/>
                                        </p:tgtEl>
                                        <p:attrNameLst>
                                          <p:attrName>ppt_w</p:attrName>
                                        </p:attrNameLst>
                                      </p:cBhvr>
                                      <p:tavLst>
                                        <p:tav tm="0">
                                          <p:val>
                                            <p:fltVal val="0"/>
                                          </p:val>
                                        </p:tav>
                                        <p:tav tm="100000">
                                          <p:val>
                                            <p:strVal val="#ppt_w"/>
                                          </p:val>
                                        </p:tav>
                                      </p:tavLst>
                                    </p:anim>
                                    <p:anim calcmode="lin" valueType="num">
                                      <p:cBhvr>
                                        <p:cTn id="47" dur="500" fill="hold"/>
                                        <p:tgtEl>
                                          <p:spTgt spid="78"/>
                                        </p:tgtEl>
                                        <p:attrNameLst>
                                          <p:attrName>ppt_h</p:attrName>
                                        </p:attrNameLst>
                                      </p:cBhvr>
                                      <p:tavLst>
                                        <p:tav tm="0">
                                          <p:val>
                                            <p:fltVal val="0"/>
                                          </p:val>
                                        </p:tav>
                                        <p:tav tm="100000">
                                          <p:val>
                                            <p:strVal val="#ppt_h"/>
                                          </p:val>
                                        </p:tav>
                                      </p:tavLst>
                                    </p:anim>
                                    <p:animEffect transition="in" filter="fade">
                                      <p:cBhvr>
                                        <p:cTn id="48" dur="500"/>
                                        <p:tgtEl>
                                          <p:spTgt spid="78"/>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5"/>
                                        </p:tgtEl>
                                        <p:attrNameLst>
                                          <p:attrName>style.visibility</p:attrName>
                                        </p:attrNameLst>
                                      </p:cBhvr>
                                      <p:to>
                                        <p:strVal val="visible"/>
                                      </p:to>
                                    </p:set>
                                    <p:anim calcmode="lin" valueType="num">
                                      <p:cBhvr>
                                        <p:cTn id="52" dur="250" fill="hold"/>
                                        <p:tgtEl>
                                          <p:spTgt spid="95"/>
                                        </p:tgtEl>
                                        <p:attrNameLst>
                                          <p:attrName>ppt_w</p:attrName>
                                        </p:attrNameLst>
                                      </p:cBhvr>
                                      <p:tavLst>
                                        <p:tav tm="0">
                                          <p:val>
                                            <p:fltVal val="0"/>
                                          </p:val>
                                        </p:tav>
                                        <p:tav tm="100000">
                                          <p:val>
                                            <p:strVal val="#ppt_w"/>
                                          </p:val>
                                        </p:tav>
                                      </p:tavLst>
                                    </p:anim>
                                    <p:anim calcmode="lin" valueType="num">
                                      <p:cBhvr>
                                        <p:cTn id="53" dur="250" fill="hold"/>
                                        <p:tgtEl>
                                          <p:spTgt spid="95"/>
                                        </p:tgtEl>
                                        <p:attrNameLst>
                                          <p:attrName>ppt_h</p:attrName>
                                        </p:attrNameLst>
                                      </p:cBhvr>
                                      <p:tavLst>
                                        <p:tav tm="0">
                                          <p:val>
                                            <p:fltVal val="0"/>
                                          </p:val>
                                        </p:tav>
                                        <p:tav tm="100000">
                                          <p:val>
                                            <p:strVal val="#ppt_h"/>
                                          </p:val>
                                        </p:tav>
                                      </p:tavLst>
                                    </p:anim>
                                    <p:animEffect transition="in" filter="fade">
                                      <p:cBhvr>
                                        <p:cTn id="54" dur="250"/>
                                        <p:tgtEl>
                                          <p:spTgt spid="95"/>
                                        </p:tgtEl>
                                      </p:cBhvr>
                                    </p:animEffect>
                                  </p:childTnLst>
                                </p:cTn>
                              </p:par>
                            </p:childTnLst>
                          </p:cTn>
                        </p:par>
                        <p:par>
                          <p:cTn id="55" fill="hold">
                            <p:stCondLst>
                              <p:cond delay="3750"/>
                            </p:stCondLst>
                            <p:childTnLst>
                              <p:par>
                                <p:cTn id="56" presetID="10" presetClass="entr" presetSubtype="0" fill="hold" grpId="0" nodeType="after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250"/>
                                        <p:tgtEl>
                                          <p:spTgt spid="54"/>
                                        </p:tgtEl>
                                      </p:cBhvr>
                                    </p:animEffect>
                                  </p:childTnLst>
                                </p:cTn>
                              </p:par>
                            </p:childTnLst>
                          </p:cTn>
                        </p:par>
                        <p:par>
                          <p:cTn id="59" fill="hold">
                            <p:stCondLst>
                              <p:cond delay="4000"/>
                            </p:stCondLst>
                            <p:childTnLst>
                              <p:par>
                                <p:cTn id="60" presetID="53" presetClass="entr" presetSubtype="16" fill="hold" grpId="0" nodeType="afterEffect">
                                  <p:stCondLst>
                                    <p:cond delay="0"/>
                                  </p:stCondLst>
                                  <p:childTnLst>
                                    <p:set>
                                      <p:cBhvr>
                                        <p:cTn id="61" dur="1" fill="hold">
                                          <p:stCondLst>
                                            <p:cond delay="0"/>
                                          </p:stCondLst>
                                        </p:cTn>
                                        <p:tgtEl>
                                          <p:spTgt spid="84"/>
                                        </p:tgtEl>
                                        <p:attrNameLst>
                                          <p:attrName>style.visibility</p:attrName>
                                        </p:attrNameLst>
                                      </p:cBhvr>
                                      <p:to>
                                        <p:strVal val="visible"/>
                                      </p:to>
                                    </p:set>
                                    <p:anim calcmode="lin" valueType="num">
                                      <p:cBhvr>
                                        <p:cTn id="62" dur="500" fill="hold"/>
                                        <p:tgtEl>
                                          <p:spTgt spid="84"/>
                                        </p:tgtEl>
                                        <p:attrNameLst>
                                          <p:attrName>ppt_w</p:attrName>
                                        </p:attrNameLst>
                                      </p:cBhvr>
                                      <p:tavLst>
                                        <p:tav tm="0">
                                          <p:val>
                                            <p:fltVal val="0"/>
                                          </p:val>
                                        </p:tav>
                                        <p:tav tm="100000">
                                          <p:val>
                                            <p:strVal val="#ppt_w"/>
                                          </p:val>
                                        </p:tav>
                                      </p:tavLst>
                                    </p:anim>
                                    <p:anim calcmode="lin" valueType="num">
                                      <p:cBhvr>
                                        <p:cTn id="63" dur="500" fill="hold"/>
                                        <p:tgtEl>
                                          <p:spTgt spid="84"/>
                                        </p:tgtEl>
                                        <p:attrNameLst>
                                          <p:attrName>ppt_h</p:attrName>
                                        </p:attrNameLst>
                                      </p:cBhvr>
                                      <p:tavLst>
                                        <p:tav tm="0">
                                          <p:val>
                                            <p:fltVal val="0"/>
                                          </p:val>
                                        </p:tav>
                                        <p:tav tm="100000">
                                          <p:val>
                                            <p:strVal val="#ppt_h"/>
                                          </p:val>
                                        </p:tav>
                                      </p:tavLst>
                                    </p:anim>
                                    <p:animEffect transition="in" filter="fade">
                                      <p:cBhvr>
                                        <p:cTn id="64" dur="500"/>
                                        <p:tgtEl>
                                          <p:spTgt spid="84"/>
                                        </p:tgtEl>
                                      </p:cBhvr>
                                    </p:animEffect>
                                  </p:childTnLst>
                                </p:cTn>
                              </p:par>
                            </p:childTnLst>
                          </p:cTn>
                        </p:par>
                        <p:par>
                          <p:cTn id="65" fill="hold">
                            <p:stCondLst>
                              <p:cond delay="4500"/>
                            </p:stCondLst>
                            <p:childTnLst>
                              <p:par>
                                <p:cTn id="66" presetID="53" presetClass="entr" presetSubtype="16" fill="hold" grpId="0" nodeType="afterEffect">
                                  <p:stCondLst>
                                    <p:cond delay="0"/>
                                  </p:stCondLst>
                                  <p:childTnLst>
                                    <p:set>
                                      <p:cBhvr>
                                        <p:cTn id="67" dur="1" fill="hold">
                                          <p:stCondLst>
                                            <p:cond delay="0"/>
                                          </p:stCondLst>
                                        </p:cTn>
                                        <p:tgtEl>
                                          <p:spTgt spid="96"/>
                                        </p:tgtEl>
                                        <p:attrNameLst>
                                          <p:attrName>style.visibility</p:attrName>
                                        </p:attrNameLst>
                                      </p:cBhvr>
                                      <p:to>
                                        <p:strVal val="visible"/>
                                      </p:to>
                                    </p:set>
                                    <p:anim calcmode="lin" valueType="num">
                                      <p:cBhvr>
                                        <p:cTn id="68" dur="250" fill="hold"/>
                                        <p:tgtEl>
                                          <p:spTgt spid="96"/>
                                        </p:tgtEl>
                                        <p:attrNameLst>
                                          <p:attrName>ppt_w</p:attrName>
                                        </p:attrNameLst>
                                      </p:cBhvr>
                                      <p:tavLst>
                                        <p:tav tm="0">
                                          <p:val>
                                            <p:fltVal val="0"/>
                                          </p:val>
                                        </p:tav>
                                        <p:tav tm="100000">
                                          <p:val>
                                            <p:strVal val="#ppt_w"/>
                                          </p:val>
                                        </p:tav>
                                      </p:tavLst>
                                    </p:anim>
                                    <p:anim calcmode="lin" valueType="num">
                                      <p:cBhvr>
                                        <p:cTn id="69" dur="250" fill="hold"/>
                                        <p:tgtEl>
                                          <p:spTgt spid="96"/>
                                        </p:tgtEl>
                                        <p:attrNameLst>
                                          <p:attrName>ppt_h</p:attrName>
                                        </p:attrNameLst>
                                      </p:cBhvr>
                                      <p:tavLst>
                                        <p:tav tm="0">
                                          <p:val>
                                            <p:fltVal val="0"/>
                                          </p:val>
                                        </p:tav>
                                        <p:tav tm="100000">
                                          <p:val>
                                            <p:strVal val="#ppt_h"/>
                                          </p:val>
                                        </p:tav>
                                      </p:tavLst>
                                    </p:anim>
                                    <p:animEffect transition="in" filter="fade">
                                      <p:cBhvr>
                                        <p:cTn id="70" dur="250"/>
                                        <p:tgtEl>
                                          <p:spTgt spid="96"/>
                                        </p:tgtEl>
                                      </p:cBhvr>
                                    </p:animEffect>
                                  </p:childTnLst>
                                </p:cTn>
                              </p:par>
                            </p:childTnLst>
                          </p:cTn>
                        </p:par>
                        <p:par>
                          <p:cTn id="71" fill="hold">
                            <p:stCondLst>
                              <p:cond delay="4750"/>
                            </p:stCondLst>
                            <p:childTnLst>
                              <p:par>
                                <p:cTn id="72" presetID="10" presetClass="entr" presetSubtype="0" fill="hold" grpId="0" nodeType="after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fade">
                                      <p:cBhvr>
                                        <p:cTn id="74" dur="250"/>
                                        <p:tgtEl>
                                          <p:spTgt spid="53"/>
                                        </p:tgtEl>
                                      </p:cBhvr>
                                    </p:animEffect>
                                  </p:childTnLst>
                                </p:cTn>
                              </p:par>
                            </p:childTnLst>
                          </p:cTn>
                        </p:par>
                        <p:par>
                          <p:cTn id="75" fill="hold">
                            <p:stCondLst>
                              <p:cond delay="5000"/>
                            </p:stCondLst>
                            <p:childTnLst>
                              <p:par>
                                <p:cTn id="76" presetID="53" presetClass="entr" presetSubtype="16" fill="hold" grpId="0" nodeType="afterEffect">
                                  <p:stCondLst>
                                    <p:cond delay="0"/>
                                  </p:stCondLst>
                                  <p:childTnLst>
                                    <p:set>
                                      <p:cBhvr>
                                        <p:cTn id="77" dur="1" fill="hold">
                                          <p:stCondLst>
                                            <p:cond delay="0"/>
                                          </p:stCondLst>
                                        </p:cTn>
                                        <p:tgtEl>
                                          <p:spTgt spid="87"/>
                                        </p:tgtEl>
                                        <p:attrNameLst>
                                          <p:attrName>style.visibility</p:attrName>
                                        </p:attrNameLst>
                                      </p:cBhvr>
                                      <p:to>
                                        <p:strVal val="visible"/>
                                      </p:to>
                                    </p:set>
                                    <p:anim calcmode="lin" valueType="num">
                                      <p:cBhvr>
                                        <p:cTn id="78" dur="500" fill="hold"/>
                                        <p:tgtEl>
                                          <p:spTgt spid="87"/>
                                        </p:tgtEl>
                                        <p:attrNameLst>
                                          <p:attrName>ppt_w</p:attrName>
                                        </p:attrNameLst>
                                      </p:cBhvr>
                                      <p:tavLst>
                                        <p:tav tm="0">
                                          <p:val>
                                            <p:fltVal val="0"/>
                                          </p:val>
                                        </p:tav>
                                        <p:tav tm="100000">
                                          <p:val>
                                            <p:strVal val="#ppt_w"/>
                                          </p:val>
                                        </p:tav>
                                      </p:tavLst>
                                    </p:anim>
                                    <p:anim calcmode="lin" valueType="num">
                                      <p:cBhvr>
                                        <p:cTn id="79" dur="500" fill="hold"/>
                                        <p:tgtEl>
                                          <p:spTgt spid="87"/>
                                        </p:tgtEl>
                                        <p:attrNameLst>
                                          <p:attrName>ppt_h</p:attrName>
                                        </p:attrNameLst>
                                      </p:cBhvr>
                                      <p:tavLst>
                                        <p:tav tm="0">
                                          <p:val>
                                            <p:fltVal val="0"/>
                                          </p:val>
                                        </p:tav>
                                        <p:tav tm="100000">
                                          <p:val>
                                            <p:strVal val="#ppt_h"/>
                                          </p:val>
                                        </p:tav>
                                      </p:tavLst>
                                    </p:anim>
                                    <p:animEffect transition="in" filter="fade">
                                      <p:cBhvr>
                                        <p:cTn id="80" dur="500"/>
                                        <p:tgtEl>
                                          <p:spTgt spid="87"/>
                                        </p:tgtEl>
                                      </p:cBhvr>
                                    </p:animEffect>
                                  </p:childTnLst>
                                </p:cTn>
                              </p:par>
                            </p:childTnLst>
                          </p:cTn>
                        </p:par>
                        <p:par>
                          <p:cTn id="81" fill="hold">
                            <p:stCondLst>
                              <p:cond delay="5500"/>
                            </p:stCondLst>
                            <p:childTnLst>
                              <p:par>
                                <p:cTn id="82" presetID="53" presetClass="entr" presetSubtype="16" fill="hold" grpId="0" nodeType="afterEffect">
                                  <p:stCondLst>
                                    <p:cond delay="0"/>
                                  </p:stCondLst>
                                  <p:childTnLst>
                                    <p:set>
                                      <p:cBhvr>
                                        <p:cTn id="83" dur="1" fill="hold">
                                          <p:stCondLst>
                                            <p:cond delay="0"/>
                                          </p:stCondLst>
                                        </p:cTn>
                                        <p:tgtEl>
                                          <p:spTgt spid="93"/>
                                        </p:tgtEl>
                                        <p:attrNameLst>
                                          <p:attrName>style.visibility</p:attrName>
                                        </p:attrNameLst>
                                      </p:cBhvr>
                                      <p:to>
                                        <p:strVal val="visible"/>
                                      </p:to>
                                    </p:set>
                                    <p:anim calcmode="lin" valueType="num">
                                      <p:cBhvr>
                                        <p:cTn id="84" dur="250" fill="hold"/>
                                        <p:tgtEl>
                                          <p:spTgt spid="93"/>
                                        </p:tgtEl>
                                        <p:attrNameLst>
                                          <p:attrName>ppt_w</p:attrName>
                                        </p:attrNameLst>
                                      </p:cBhvr>
                                      <p:tavLst>
                                        <p:tav tm="0">
                                          <p:val>
                                            <p:fltVal val="0"/>
                                          </p:val>
                                        </p:tav>
                                        <p:tav tm="100000">
                                          <p:val>
                                            <p:strVal val="#ppt_w"/>
                                          </p:val>
                                        </p:tav>
                                      </p:tavLst>
                                    </p:anim>
                                    <p:anim calcmode="lin" valueType="num">
                                      <p:cBhvr>
                                        <p:cTn id="85" dur="250" fill="hold"/>
                                        <p:tgtEl>
                                          <p:spTgt spid="93"/>
                                        </p:tgtEl>
                                        <p:attrNameLst>
                                          <p:attrName>ppt_h</p:attrName>
                                        </p:attrNameLst>
                                      </p:cBhvr>
                                      <p:tavLst>
                                        <p:tav tm="0">
                                          <p:val>
                                            <p:fltVal val="0"/>
                                          </p:val>
                                        </p:tav>
                                        <p:tav tm="100000">
                                          <p:val>
                                            <p:strVal val="#ppt_h"/>
                                          </p:val>
                                        </p:tav>
                                      </p:tavLst>
                                    </p:anim>
                                    <p:animEffect transition="in" filter="fade">
                                      <p:cBhvr>
                                        <p:cTn id="86" dur="250"/>
                                        <p:tgtEl>
                                          <p:spTgt spid="93"/>
                                        </p:tgtEl>
                                      </p:cBhvr>
                                    </p:animEffect>
                                  </p:childTnLst>
                                </p:cTn>
                              </p:par>
                            </p:childTnLst>
                          </p:cTn>
                        </p:par>
                        <p:par>
                          <p:cTn id="87" fill="hold">
                            <p:stCondLst>
                              <p:cond delay="5750"/>
                            </p:stCondLst>
                            <p:childTnLst>
                              <p:par>
                                <p:cTn id="88" presetID="10" presetClass="entr" presetSubtype="0"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fade">
                                      <p:cBhvr>
                                        <p:cTn id="90" dur="250"/>
                                        <p:tgtEl>
                                          <p:spTgt spid="50"/>
                                        </p:tgtEl>
                                      </p:cBhvr>
                                    </p:animEffect>
                                  </p:childTnLst>
                                </p:cTn>
                              </p:par>
                            </p:childTnLst>
                          </p:cTn>
                        </p:par>
                        <p:par>
                          <p:cTn id="91" fill="hold">
                            <p:stCondLst>
                              <p:cond delay="6000"/>
                            </p:stCondLst>
                            <p:childTnLst>
                              <p:par>
                                <p:cTn id="92" presetID="53" presetClass="entr" presetSubtype="16" fill="hold" grpId="0" nodeType="afterEffect">
                                  <p:stCondLst>
                                    <p:cond delay="0"/>
                                  </p:stCondLst>
                                  <p:childTnLst>
                                    <p:set>
                                      <p:cBhvr>
                                        <p:cTn id="93" dur="1" fill="hold">
                                          <p:stCondLst>
                                            <p:cond delay="0"/>
                                          </p:stCondLst>
                                        </p:cTn>
                                        <p:tgtEl>
                                          <p:spTgt spid="86"/>
                                        </p:tgtEl>
                                        <p:attrNameLst>
                                          <p:attrName>style.visibility</p:attrName>
                                        </p:attrNameLst>
                                      </p:cBhvr>
                                      <p:to>
                                        <p:strVal val="visible"/>
                                      </p:to>
                                    </p:set>
                                    <p:anim calcmode="lin" valueType="num">
                                      <p:cBhvr>
                                        <p:cTn id="94" dur="500" fill="hold"/>
                                        <p:tgtEl>
                                          <p:spTgt spid="86"/>
                                        </p:tgtEl>
                                        <p:attrNameLst>
                                          <p:attrName>ppt_w</p:attrName>
                                        </p:attrNameLst>
                                      </p:cBhvr>
                                      <p:tavLst>
                                        <p:tav tm="0">
                                          <p:val>
                                            <p:fltVal val="0"/>
                                          </p:val>
                                        </p:tav>
                                        <p:tav tm="100000">
                                          <p:val>
                                            <p:strVal val="#ppt_w"/>
                                          </p:val>
                                        </p:tav>
                                      </p:tavLst>
                                    </p:anim>
                                    <p:anim calcmode="lin" valueType="num">
                                      <p:cBhvr>
                                        <p:cTn id="95" dur="500" fill="hold"/>
                                        <p:tgtEl>
                                          <p:spTgt spid="86"/>
                                        </p:tgtEl>
                                        <p:attrNameLst>
                                          <p:attrName>ppt_h</p:attrName>
                                        </p:attrNameLst>
                                      </p:cBhvr>
                                      <p:tavLst>
                                        <p:tav tm="0">
                                          <p:val>
                                            <p:fltVal val="0"/>
                                          </p:val>
                                        </p:tav>
                                        <p:tav tm="100000">
                                          <p:val>
                                            <p:strVal val="#ppt_h"/>
                                          </p:val>
                                        </p:tav>
                                      </p:tavLst>
                                    </p:anim>
                                    <p:animEffect transition="in" filter="fade">
                                      <p:cBhvr>
                                        <p:cTn id="96" dur="500"/>
                                        <p:tgtEl>
                                          <p:spTgt spid="86"/>
                                        </p:tgtEl>
                                      </p:cBhvr>
                                    </p:animEffect>
                                  </p:childTnLst>
                                </p:cTn>
                              </p:par>
                            </p:childTnLst>
                          </p:cTn>
                        </p:par>
                        <p:par>
                          <p:cTn id="97" fill="hold">
                            <p:stCondLst>
                              <p:cond delay="6500"/>
                            </p:stCondLst>
                            <p:childTnLst>
                              <p:par>
                                <p:cTn id="98" presetID="53" presetClass="entr" presetSubtype="16" fill="hold" grpId="0" nodeType="afterEffect">
                                  <p:stCondLst>
                                    <p:cond delay="0"/>
                                  </p:stCondLst>
                                  <p:childTnLst>
                                    <p:set>
                                      <p:cBhvr>
                                        <p:cTn id="99" dur="1" fill="hold">
                                          <p:stCondLst>
                                            <p:cond delay="0"/>
                                          </p:stCondLst>
                                        </p:cTn>
                                        <p:tgtEl>
                                          <p:spTgt spid="92"/>
                                        </p:tgtEl>
                                        <p:attrNameLst>
                                          <p:attrName>style.visibility</p:attrName>
                                        </p:attrNameLst>
                                      </p:cBhvr>
                                      <p:to>
                                        <p:strVal val="visible"/>
                                      </p:to>
                                    </p:set>
                                    <p:anim calcmode="lin" valueType="num">
                                      <p:cBhvr>
                                        <p:cTn id="100" dur="250" fill="hold"/>
                                        <p:tgtEl>
                                          <p:spTgt spid="92"/>
                                        </p:tgtEl>
                                        <p:attrNameLst>
                                          <p:attrName>ppt_w</p:attrName>
                                        </p:attrNameLst>
                                      </p:cBhvr>
                                      <p:tavLst>
                                        <p:tav tm="0">
                                          <p:val>
                                            <p:fltVal val="0"/>
                                          </p:val>
                                        </p:tav>
                                        <p:tav tm="100000">
                                          <p:val>
                                            <p:strVal val="#ppt_w"/>
                                          </p:val>
                                        </p:tav>
                                      </p:tavLst>
                                    </p:anim>
                                    <p:anim calcmode="lin" valueType="num">
                                      <p:cBhvr>
                                        <p:cTn id="101" dur="250" fill="hold"/>
                                        <p:tgtEl>
                                          <p:spTgt spid="92"/>
                                        </p:tgtEl>
                                        <p:attrNameLst>
                                          <p:attrName>ppt_h</p:attrName>
                                        </p:attrNameLst>
                                      </p:cBhvr>
                                      <p:tavLst>
                                        <p:tav tm="0">
                                          <p:val>
                                            <p:fltVal val="0"/>
                                          </p:val>
                                        </p:tav>
                                        <p:tav tm="100000">
                                          <p:val>
                                            <p:strVal val="#ppt_h"/>
                                          </p:val>
                                        </p:tav>
                                      </p:tavLst>
                                    </p:anim>
                                    <p:animEffect transition="in" filter="fade">
                                      <p:cBhvr>
                                        <p:cTn id="102" dur="250"/>
                                        <p:tgtEl>
                                          <p:spTgt spid="92"/>
                                        </p:tgtEl>
                                      </p:cBhvr>
                                    </p:animEffect>
                                  </p:childTnLst>
                                </p:cTn>
                              </p:par>
                            </p:childTnLst>
                          </p:cTn>
                        </p:par>
                        <p:par>
                          <p:cTn id="103" fill="hold">
                            <p:stCondLst>
                              <p:cond delay="6750"/>
                            </p:stCondLst>
                            <p:childTnLst>
                              <p:par>
                                <p:cTn id="104" presetID="10" presetClass="entr" presetSubtype="0" fill="hold" grpId="0" nodeType="after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250"/>
                                        <p:tgtEl>
                                          <p:spTgt spid="51"/>
                                        </p:tgtEl>
                                      </p:cBhvr>
                                    </p:animEffect>
                                  </p:childTnLst>
                                </p:cTn>
                              </p:par>
                            </p:childTnLst>
                          </p:cTn>
                        </p:par>
                        <p:par>
                          <p:cTn id="107" fill="hold">
                            <p:stCondLst>
                              <p:cond delay="7000"/>
                            </p:stCondLst>
                            <p:childTnLst>
                              <p:par>
                                <p:cTn id="108" presetID="53" presetClass="entr" presetSubtype="16" fill="hold" grpId="0" nodeType="afterEffect">
                                  <p:stCondLst>
                                    <p:cond delay="0"/>
                                  </p:stCondLst>
                                  <p:childTnLst>
                                    <p:set>
                                      <p:cBhvr>
                                        <p:cTn id="109" dur="1" fill="hold">
                                          <p:stCondLst>
                                            <p:cond delay="0"/>
                                          </p:stCondLst>
                                        </p:cTn>
                                        <p:tgtEl>
                                          <p:spTgt spid="85"/>
                                        </p:tgtEl>
                                        <p:attrNameLst>
                                          <p:attrName>style.visibility</p:attrName>
                                        </p:attrNameLst>
                                      </p:cBhvr>
                                      <p:to>
                                        <p:strVal val="visible"/>
                                      </p:to>
                                    </p:set>
                                    <p:anim calcmode="lin" valueType="num">
                                      <p:cBhvr>
                                        <p:cTn id="110" dur="500" fill="hold"/>
                                        <p:tgtEl>
                                          <p:spTgt spid="85"/>
                                        </p:tgtEl>
                                        <p:attrNameLst>
                                          <p:attrName>ppt_w</p:attrName>
                                        </p:attrNameLst>
                                      </p:cBhvr>
                                      <p:tavLst>
                                        <p:tav tm="0">
                                          <p:val>
                                            <p:fltVal val="0"/>
                                          </p:val>
                                        </p:tav>
                                        <p:tav tm="100000">
                                          <p:val>
                                            <p:strVal val="#ppt_w"/>
                                          </p:val>
                                        </p:tav>
                                      </p:tavLst>
                                    </p:anim>
                                    <p:anim calcmode="lin" valueType="num">
                                      <p:cBhvr>
                                        <p:cTn id="111" dur="500" fill="hold"/>
                                        <p:tgtEl>
                                          <p:spTgt spid="85"/>
                                        </p:tgtEl>
                                        <p:attrNameLst>
                                          <p:attrName>ppt_h</p:attrName>
                                        </p:attrNameLst>
                                      </p:cBhvr>
                                      <p:tavLst>
                                        <p:tav tm="0">
                                          <p:val>
                                            <p:fltVal val="0"/>
                                          </p:val>
                                        </p:tav>
                                        <p:tav tm="100000">
                                          <p:val>
                                            <p:strVal val="#ppt_h"/>
                                          </p:val>
                                        </p:tav>
                                      </p:tavLst>
                                    </p:anim>
                                    <p:animEffect transition="in" filter="fade">
                                      <p:cBhvr>
                                        <p:cTn id="112" dur="500"/>
                                        <p:tgtEl>
                                          <p:spTgt spid="85"/>
                                        </p:tgtEl>
                                      </p:cBhvr>
                                    </p:animEffect>
                                  </p:childTnLst>
                                </p:cTn>
                              </p:par>
                            </p:childTnLst>
                          </p:cTn>
                        </p:par>
                        <p:par>
                          <p:cTn id="113" fill="hold">
                            <p:stCondLst>
                              <p:cond delay="7500"/>
                            </p:stCondLst>
                            <p:childTnLst>
                              <p:par>
                                <p:cTn id="114" presetID="53" presetClass="entr" presetSubtype="16" fill="hold" grpId="0" nodeType="afterEffect">
                                  <p:stCondLst>
                                    <p:cond delay="0"/>
                                  </p:stCondLst>
                                  <p:childTnLst>
                                    <p:set>
                                      <p:cBhvr>
                                        <p:cTn id="115" dur="1" fill="hold">
                                          <p:stCondLst>
                                            <p:cond delay="0"/>
                                          </p:stCondLst>
                                        </p:cTn>
                                        <p:tgtEl>
                                          <p:spTgt spid="91"/>
                                        </p:tgtEl>
                                        <p:attrNameLst>
                                          <p:attrName>style.visibility</p:attrName>
                                        </p:attrNameLst>
                                      </p:cBhvr>
                                      <p:to>
                                        <p:strVal val="visible"/>
                                      </p:to>
                                    </p:set>
                                    <p:anim calcmode="lin" valueType="num">
                                      <p:cBhvr>
                                        <p:cTn id="116" dur="250" fill="hold"/>
                                        <p:tgtEl>
                                          <p:spTgt spid="91"/>
                                        </p:tgtEl>
                                        <p:attrNameLst>
                                          <p:attrName>ppt_w</p:attrName>
                                        </p:attrNameLst>
                                      </p:cBhvr>
                                      <p:tavLst>
                                        <p:tav tm="0">
                                          <p:val>
                                            <p:fltVal val="0"/>
                                          </p:val>
                                        </p:tav>
                                        <p:tav tm="100000">
                                          <p:val>
                                            <p:strVal val="#ppt_w"/>
                                          </p:val>
                                        </p:tav>
                                      </p:tavLst>
                                    </p:anim>
                                    <p:anim calcmode="lin" valueType="num">
                                      <p:cBhvr>
                                        <p:cTn id="117" dur="250" fill="hold"/>
                                        <p:tgtEl>
                                          <p:spTgt spid="91"/>
                                        </p:tgtEl>
                                        <p:attrNameLst>
                                          <p:attrName>ppt_h</p:attrName>
                                        </p:attrNameLst>
                                      </p:cBhvr>
                                      <p:tavLst>
                                        <p:tav tm="0">
                                          <p:val>
                                            <p:fltVal val="0"/>
                                          </p:val>
                                        </p:tav>
                                        <p:tav tm="100000">
                                          <p:val>
                                            <p:strVal val="#ppt_h"/>
                                          </p:val>
                                        </p:tav>
                                      </p:tavLst>
                                    </p:anim>
                                    <p:animEffect transition="in" filter="fade">
                                      <p:cBhvr>
                                        <p:cTn id="118" dur="2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51" grpId="0" animBg="1"/>
      <p:bldP spid="52" grpId="0" animBg="1"/>
      <p:bldP spid="53" grpId="0" animBg="1"/>
      <p:bldP spid="54" grpId="0" animBg="1"/>
      <p:bldP spid="91" grpId="0"/>
      <p:bldP spid="92" grpId="0"/>
      <p:bldP spid="93" grpId="0"/>
      <p:bldP spid="94" grpId="0"/>
      <p:bldP spid="95" grpId="0"/>
      <p:bldP spid="96" grpId="0"/>
      <p:bldP spid="61" grpId="0"/>
      <p:bldP spid="62" grpId="0"/>
      <p:bldP spid="63" grpId="0"/>
      <p:bldP spid="84" grpId="0" animBg="1"/>
      <p:bldP spid="85" grpId="0" animBg="1"/>
      <p:bldP spid="86" grpId="0" animBg="1"/>
      <p:bldP spid="8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C1C1E"/>
        </a:solidFill>
        <a:effectLst/>
      </p:bgPr>
    </p:bg>
    <p:spTree>
      <p:nvGrpSpPr>
        <p:cNvPr id="1" name=""/>
        <p:cNvGrpSpPr/>
        <p:nvPr/>
      </p:nvGrpSpPr>
      <p:grpSpPr>
        <a:xfrm>
          <a:off x="0" y="0"/>
          <a:ext cx="0" cy="0"/>
          <a:chOff x="0" y="0"/>
          <a:chExt cx="0" cy="0"/>
        </a:xfrm>
      </p:grpSpPr>
      <p:sp>
        <p:nvSpPr>
          <p:cNvPr id="2" name="Rectangle 1"/>
          <p:cNvSpPr/>
          <p:nvPr/>
        </p:nvSpPr>
        <p:spPr>
          <a:xfrm>
            <a:off x="0" y="0"/>
            <a:ext cx="6096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6" name="Rectangle 5"/>
          <p:cNvSpPr/>
          <p:nvPr/>
        </p:nvSpPr>
        <p:spPr>
          <a:xfrm>
            <a:off x="750124" y="746450"/>
            <a:ext cx="4599425" cy="5365101"/>
          </a:xfrm>
          <a:prstGeom prst="rect">
            <a:avLst/>
          </a:prstGeom>
          <a:noFill/>
          <a:ln w="254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6" name="TextBox 15"/>
          <p:cNvSpPr txBox="1"/>
          <p:nvPr/>
        </p:nvSpPr>
        <p:spPr>
          <a:xfrm>
            <a:off x="2183884" y="2481807"/>
            <a:ext cx="1715534" cy="923330"/>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CLIENT</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2700" b="0" i="0" u="none" strike="noStrike" kern="0" cap="none" spc="0" normalizeH="0" baseline="0" noProof="0" dirty="0">
                <a:ln>
                  <a:noFill/>
                </a:ln>
                <a:solidFill>
                  <a:srgbClr val="F2BB61"/>
                </a:solidFill>
                <a:effectLst/>
                <a:uLnTx/>
                <a:uFillTx/>
                <a:cs typeface="+mn-ea"/>
                <a:sym typeface="+mn-lt"/>
              </a:rPr>
              <a:t>INTERACTIONS</a:t>
            </a:r>
          </a:p>
        </p:txBody>
      </p:sp>
      <p:sp>
        <p:nvSpPr>
          <p:cNvPr id="44" name="Rectangle 43"/>
          <p:cNvSpPr/>
          <p:nvPr/>
        </p:nvSpPr>
        <p:spPr>
          <a:xfrm>
            <a:off x="1003301" y="3430033"/>
            <a:ext cx="4076700" cy="923330"/>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erat condimentum fermentum. Phasellus sed nisl eleifend, interdum ex vel, porttitor risus. Aenean ullamcorper rhoncus sodales. In tincidunt, ligula sed.</a:t>
            </a:r>
          </a:p>
        </p:txBody>
      </p:sp>
      <p:sp>
        <p:nvSpPr>
          <p:cNvPr id="5" name="Oval 4"/>
          <p:cNvSpPr/>
          <p:nvPr/>
        </p:nvSpPr>
        <p:spPr>
          <a:xfrm>
            <a:off x="8602825" y="769777"/>
            <a:ext cx="991433" cy="99143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36" name="Rectangle 35"/>
          <p:cNvSpPr/>
          <p:nvPr/>
        </p:nvSpPr>
        <p:spPr>
          <a:xfrm>
            <a:off x="7168297" y="2193556"/>
            <a:ext cx="3860487"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dirty="0">
                <a:ln>
                  <a:noFill/>
                </a:ln>
                <a:solidFill>
                  <a:schemeClr val="bg1">
                    <a:lumMod val="95000"/>
                  </a:schemeClr>
                </a:solidFill>
                <a:effectLst/>
                <a:uLnTx/>
                <a:uFillTx/>
                <a:cs typeface="+mn-ea"/>
                <a:sym typeface="+mn-lt"/>
              </a:rPr>
              <a:t>Lorem ipsum dolor sit amet, consectetur adipiscing elit. Ut lobortis purus aliquam era.</a:t>
            </a:r>
          </a:p>
        </p:txBody>
      </p:sp>
      <p:sp>
        <p:nvSpPr>
          <p:cNvPr id="37" name="TextBox 36"/>
          <p:cNvSpPr txBox="1"/>
          <p:nvPr/>
        </p:nvSpPr>
        <p:spPr>
          <a:xfrm>
            <a:off x="8249792" y="2855276"/>
            <a:ext cx="1697496" cy="27699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a:ln>
                  <a:noFill/>
                </a:ln>
                <a:solidFill>
                  <a:srgbClr val="F2BB61"/>
                </a:solidFill>
                <a:effectLst/>
                <a:uLnTx/>
                <a:uFillTx/>
                <a:cs typeface="+mn-ea"/>
                <a:sym typeface="+mn-lt"/>
              </a:rPr>
              <a:t>Jane Doe</a:t>
            </a:r>
          </a:p>
        </p:txBody>
      </p:sp>
      <p:sp>
        <p:nvSpPr>
          <p:cNvPr id="40" name="Oval 39"/>
          <p:cNvSpPr/>
          <p:nvPr/>
        </p:nvSpPr>
        <p:spPr>
          <a:xfrm>
            <a:off x="8602825" y="3771893"/>
            <a:ext cx="991433" cy="99143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42" name="Rectangle 41"/>
          <p:cNvSpPr/>
          <p:nvPr/>
        </p:nvSpPr>
        <p:spPr>
          <a:xfrm>
            <a:off x="7168297" y="5195672"/>
            <a:ext cx="3860487" cy="646331"/>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tr-TR" sz="1200" b="0" i="0" u="none" strike="noStrike" kern="0" cap="none" spc="0" normalizeH="0" baseline="0" noProof="0">
                <a:ln>
                  <a:noFill/>
                </a:ln>
                <a:solidFill>
                  <a:schemeClr val="bg1">
                    <a:lumMod val="95000"/>
                  </a:schemeClr>
                </a:solidFill>
                <a:effectLst/>
                <a:uLnTx/>
                <a:uFillTx/>
                <a:cs typeface="+mn-ea"/>
                <a:sym typeface="+mn-lt"/>
              </a:rPr>
              <a:t>Lorem ipsum dolor sit amet, consectetur adipiscing elit. Ut lobortis purus aliquam era.</a:t>
            </a:r>
          </a:p>
        </p:txBody>
      </p:sp>
      <p:sp>
        <p:nvSpPr>
          <p:cNvPr id="43" name="TextBox 42"/>
          <p:cNvSpPr txBox="1"/>
          <p:nvPr/>
        </p:nvSpPr>
        <p:spPr>
          <a:xfrm>
            <a:off x="8249792" y="5857392"/>
            <a:ext cx="1697496" cy="27699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a:ln>
                  <a:noFill/>
                </a:ln>
                <a:solidFill>
                  <a:srgbClr val="F2BB61"/>
                </a:solidFill>
                <a:effectLst/>
                <a:uLnTx/>
                <a:uFillTx/>
                <a:cs typeface="+mn-ea"/>
                <a:sym typeface="+mn-lt"/>
              </a:rPr>
              <a:t>Jane Doe</a:t>
            </a:r>
          </a:p>
        </p:txBody>
      </p:sp>
    </p:spTree>
    <p:extLst>
      <p:ext uri="{BB962C8B-B14F-4D97-AF65-F5344CB8AC3E}">
        <p14:creationId xmlns:p14="http://schemas.microsoft.com/office/powerpoint/2010/main" val="111547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3" presetClass="entr" presetSubtype="32"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strVal val="4*#ppt_w"/>
                                          </p:val>
                                        </p:tav>
                                        <p:tav tm="100000">
                                          <p:val>
                                            <p:strVal val="#ppt_w"/>
                                          </p:val>
                                        </p:tav>
                                      </p:tavLst>
                                    </p:anim>
                                    <p:anim calcmode="lin" valueType="num">
                                      <p:cBhvr>
                                        <p:cTn id="11" dur="1000" fill="hold"/>
                                        <p:tgtEl>
                                          <p:spTgt spid="2"/>
                                        </p:tgtEl>
                                        <p:attrNameLst>
                                          <p:attrName>ppt_h</p:attrName>
                                        </p:attrNameLst>
                                      </p:cBhvr>
                                      <p:tavLst>
                                        <p:tav tm="0">
                                          <p:val>
                                            <p:strVal val="4*#ppt_h"/>
                                          </p:val>
                                        </p:tav>
                                        <p:tav tm="100000">
                                          <p:val>
                                            <p:strVal val="#ppt_h"/>
                                          </p:val>
                                        </p:tav>
                                      </p:tavLst>
                                    </p:anim>
                                  </p:childTnLst>
                                </p:cTn>
                              </p:par>
                              <p:par>
                                <p:cTn id="12" presetID="23" presetClass="entr" presetSubtype="272" fill="hold" grpId="0" nodeType="withEffect">
                                  <p:stCondLst>
                                    <p:cond delay="800"/>
                                  </p:stCondLst>
                                  <p:childTnLst>
                                    <p:set>
                                      <p:cBhvr>
                                        <p:cTn id="13" dur="1" fill="hold">
                                          <p:stCondLst>
                                            <p:cond delay="0"/>
                                          </p:stCondLst>
                                        </p:cTn>
                                        <p:tgtEl>
                                          <p:spTgt spid="6"/>
                                        </p:tgtEl>
                                        <p:attrNameLst>
                                          <p:attrName>style.visibility</p:attrName>
                                        </p:attrNameLst>
                                      </p:cBhvr>
                                      <p:to>
                                        <p:strVal val="visible"/>
                                      </p:to>
                                    </p:set>
                                    <p:anim calcmode="lin" valueType="num">
                                      <p:cBhvr>
                                        <p:cTn id="14" dur="250" fill="hold"/>
                                        <p:tgtEl>
                                          <p:spTgt spid="6"/>
                                        </p:tgtEl>
                                        <p:attrNameLst>
                                          <p:attrName>ppt_w</p:attrName>
                                        </p:attrNameLst>
                                      </p:cBhvr>
                                      <p:tavLst>
                                        <p:tav tm="0">
                                          <p:val>
                                            <p:strVal val="2/3*#ppt_w"/>
                                          </p:val>
                                        </p:tav>
                                        <p:tav tm="100000">
                                          <p:val>
                                            <p:strVal val="#ppt_w"/>
                                          </p:val>
                                        </p:tav>
                                      </p:tavLst>
                                    </p:anim>
                                    <p:anim calcmode="lin" valueType="num">
                                      <p:cBhvr>
                                        <p:cTn id="15" dur="250" fill="hold"/>
                                        <p:tgtEl>
                                          <p:spTgt spid="6"/>
                                        </p:tgtEl>
                                        <p:attrNameLst>
                                          <p:attrName>ppt_h</p:attrName>
                                        </p:attrNameLst>
                                      </p:cBhvr>
                                      <p:tavLst>
                                        <p:tav tm="0">
                                          <p:val>
                                            <p:strVal val="2/3*#ppt_h"/>
                                          </p:val>
                                        </p:tav>
                                        <p:tav tm="100000">
                                          <p:val>
                                            <p:strVal val="#ppt_h"/>
                                          </p:val>
                                        </p:tav>
                                      </p:tavLst>
                                    </p:anim>
                                  </p:childTnLst>
                                </p:cTn>
                              </p:par>
                            </p:childTnLst>
                          </p:cTn>
                        </p:par>
                        <p:par>
                          <p:cTn id="16" fill="hold">
                            <p:stCondLst>
                              <p:cond delay="105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250" fill="hold"/>
                                        <p:tgtEl>
                                          <p:spTgt spid="16"/>
                                        </p:tgtEl>
                                        <p:attrNameLst>
                                          <p:attrName>ppt_w</p:attrName>
                                        </p:attrNameLst>
                                      </p:cBhvr>
                                      <p:tavLst>
                                        <p:tav tm="0">
                                          <p:val>
                                            <p:fltVal val="0"/>
                                          </p:val>
                                        </p:tav>
                                        <p:tav tm="100000">
                                          <p:val>
                                            <p:strVal val="#ppt_w"/>
                                          </p:val>
                                        </p:tav>
                                      </p:tavLst>
                                    </p:anim>
                                    <p:anim calcmode="lin" valueType="num">
                                      <p:cBhvr>
                                        <p:cTn id="20" dur="250" fill="hold"/>
                                        <p:tgtEl>
                                          <p:spTgt spid="16"/>
                                        </p:tgtEl>
                                        <p:attrNameLst>
                                          <p:attrName>ppt_h</p:attrName>
                                        </p:attrNameLst>
                                      </p:cBhvr>
                                      <p:tavLst>
                                        <p:tav tm="0">
                                          <p:val>
                                            <p:fltVal val="0"/>
                                          </p:val>
                                        </p:tav>
                                        <p:tav tm="100000">
                                          <p:val>
                                            <p:strVal val="#ppt_h"/>
                                          </p:val>
                                        </p:tav>
                                      </p:tavLst>
                                    </p:anim>
                                    <p:animEffect transition="in" filter="fade">
                                      <p:cBhvr>
                                        <p:cTn id="21" dur="250"/>
                                        <p:tgtEl>
                                          <p:spTgt spid="16"/>
                                        </p:tgtEl>
                                      </p:cBhvr>
                                    </p:animEffect>
                                  </p:childTnLst>
                                </p:cTn>
                              </p:par>
                            </p:childTnLst>
                          </p:cTn>
                        </p:par>
                        <p:par>
                          <p:cTn id="22" fill="hold">
                            <p:stCondLst>
                              <p:cond delay="1300"/>
                            </p:stCondLst>
                            <p:childTnLst>
                              <p:par>
                                <p:cTn id="23" presetID="10"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250"/>
                                        <p:tgtEl>
                                          <p:spTgt spid="44"/>
                                        </p:tgtEl>
                                      </p:cBhvr>
                                    </p:animEffect>
                                  </p:childTnLst>
                                </p:cTn>
                              </p:par>
                              <p:par>
                                <p:cTn id="26" presetID="23" presetClass="entr" presetSubtype="272" fill="hold" grpId="0" nodeType="withEffect">
                                  <p:stCondLst>
                                    <p:cond delay="800"/>
                                  </p:stCondLst>
                                  <p:childTnLst>
                                    <p:set>
                                      <p:cBhvr>
                                        <p:cTn id="27" dur="1" fill="hold">
                                          <p:stCondLst>
                                            <p:cond delay="0"/>
                                          </p:stCondLst>
                                        </p:cTn>
                                        <p:tgtEl>
                                          <p:spTgt spid="5"/>
                                        </p:tgtEl>
                                        <p:attrNameLst>
                                          <p:attrName>style.visibility</p:attrName>
                                        </p:attrNameLst>
                                      </p:cBhvr>
                                      <p:to>
                                        <p:strVal val="visible"/>
                                      </p:to>
                                    </p:set>
                                    <p:anim calcmode="lin" valueType="num">
                                      <p:cBhvr>
                                        <p:cTn id="28" dur="250" fill="hold"/>
                                        <p:tgtEl>
                                          <p:spTgt spid="5"/>
                                        </p:tgtEl>
                                        <p:attrNameLst>
                                          <p:attrName>ppt_w</p:attrName>
                                        </p:attrNameLst>
                                      </p:cBhvr>
                                      <p:tavLst>
                                        <p:tav tm="0">
                                          <p:val>
                                            <p:strVal val="2/3*#ppt_w"/>
                                          </p:val>
                                        </p:tav>
                                        <p:tav tm="100000">
                                          <p:val>
                                            <p:strVal val="#ppt_w"/>
                                          </p:val>
                                        </p:tav>
                                      </p:tavLst>
                                    </p:anim>
                                    <p:anim calcmode="lin" valueType="num">
                                      <p:cBhvr>
                                        <p:cTn id="29" dur="250" fill="hold"/>
                                        <p:tgtEl>
                                          <p:spTgt spid="5"/>
                                        </p:tgtEl>
                                        <p:attrNameLst>
                                          <p:attrName>ppt_h</p:attrName>
                                        </p:attrNameLst>
                                      </p:cBhvr>
                                      <p:tavLst>
                                        <p:tav tm="0">
                                          <p:val>
                                            <p:strVal val="2/3*#ppt_h"/>
                                          </p:val>
                                        </p:tav>
                                        <p:tav tm="100000">
                                          <p:val>
                                            <p:strVal val="#ppt_h"/>
                                          </p:val>
                                        </p:tav>
                                      </p:tavLst>
                                    </p:anim>
                                  </p:childTnLst>
                                </p:cTn>
                              </p:par>
                            </p:childTnLst>
                          </p:cTn>
                        </p:par>
                        <p:par>
                          <p:cTn id="30" fill="hold">
                            <p:stCondLst>
                              <p:cond delay="235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250"/>
                                        <p:tgtEl>
                                          <p:spTgt spid="36"/>
                                        </p:tgtEl>
                                      </p:cBhvr>
                                    </p:animEffect>
                                  </p:childTnLst>
                                </p:cTn>
                              </p:par>
                            </p:childTnLst>
                          </p:cTn>
                        </p:par>
                        <p:par>
                          <p:cTn id="34" fill="hold">
                            <p:stCondLst>
                              <p:cond delay="2600"/>
                            </p:stCondLst>
                            <p:childTnLst>
                              <p:par>
                                <p:cTn id="35" presetID="12" presetClass="entr" presetSubtype="1"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250"/>
                                        <p:tgtEl>
                                          <p:spTgt spid="37"/>
                                        </p:tgtEl>
                                        <p:attrNameLst>
                                          <p:attrName>ppt_y</p:attrName>
                                        </p:attrNameLst>
                                      </p:cBhvr>
                                      <p:tavLst>
                                        <p:tav tm="0">
                                          <p:val>
                                            <p:strVal val="#ppt_y-#ppt_h*1.125000"/>
                                          </p:val>
                                        </p:tav>
                                        <p:tav tm="100000">
                                          <p:val>
                                            <p:strVal val="#ppt_y"/>
                                          </p:val>
                                        </p:tav>
                                      </p:tavLst>
                                    </p:anim>
                                    <p:animEffect transition="in" filter="wipe(down)">
                                      <p:cBhvr>
                                        <p:cTn id="38" dur="250"/>
                                        <p:tgtEl>
                                          <p:spTgt spid="37"/>
                                        </p:tgtEl>
                                      </p:cBhvr>
                                    </p:animEffect>
                                  </p:childTnLst>
                                </p:cTn>
                              </p:par>
                              <p:par>
                                <p:cTn id="39" presetID="23" presetClass="entr" presetSubtype="272" fill="hold" grpId="0" nodeType="withEffect">
                                  <p:stCondLst>
                                    <p:cond delay="800"/>
                                  </p:stCondLst>
                                  <p:childTnLst>
                                    <p:set>
                                      <p:cBhvr>
                                        <p:cTn id="40" dur="1" fill="hold">
                                          <p:stCondLst>
                                            <p:cond delay="0"/>
                                          </p:stCondLst>
                                        </p:cTn>
                                        <p:tgtEl>
                                          <p:spTgt spid="40"/>
                                        </p:tgtEl>
                                        <p:attrNameLst>
                                          <p:attrName>style.visibility</p:attrName>
                                        </p:attrNameLst>
                                      </p:cBhvr>
                                      <p:to>
                                        <p:strVal val="visible"/>
                                      </p:to>
                                    </p:set>
                                    <p:anim calcmode="lin" valueType="num">
                                      <p:cBhvr>
                                        <p:cTn id="41" dur="250" fill="hold"/>
                                        <p:tgtEl>
                                          <p:spTgt spid="40"/>
                                        </p:tgtEl>
                                        <p:attrNameLst>
                                          <p:attrName>ppt_w</p:attrName>
                                        </p:attrNameLst>
                                      </p:cBhvr>
                                      <p:tavLst>
                                        <p:tav tm="0">
                                          <p:val>
                                            <p:strVal val="2/3*#ppt_w"/>
                                          </p:val>
                                        </p:tav>
                                        <p:tav tm="100000">
                                          <p:val>
                                            <p:strVal val="#ppt_w"/>
                                          </p:val>
                                        </p:tav>
                                      </p:tavLst>
                                    </p:anim>
                                    <p:anim calcmode="lin" valueType="num">
                                      <p:cBhvr>
                                        <p:cTn id="42" dur="250" fill="hold"/>
                                        <p:tgtEl>
                                          <p:spTgt spid="40"/>
                                        </p:tgtEl>
                                        <p:attrNameLst>
                                          <p:attrName>ppt_h</p:attrName>
                                        </p:attrNameLst>
                                      </p:cBhvr>
                                      <p:tavLst>
                                        <p:tav tm="0">
                                          <p:val>
                                            <p:strVal val="2/3*#ppt_h"/>
                                          </p:val>
                                        </p:tav>
                                        <p:tav tm="100000">
                                          <p:val>
                                            <p:strVal val="#ppt_h"/>
                                          </p:val>
                                        </p:tav>
                                      </p:tavLst>
                                    </p:anim>
                                  </p:childTnLst>
                                </p:cTn>
                              </p:par>
                            </p:childTnLst>
                          </p:cTn>
                        </p:par>
                        <p:par>
                          <p:cTn id="43" fill="hold">
                            <p:stCondLst>
                              <p:cond delay="365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250"/>
                                        <p:tgtEl>
                                          <p:spTgt spid="42"/>
                                        </p:tgtEl>
                                      </p:cBhvr>
                                    </p:animEffect>
                                  </p:childTnLst>
                                </p:cTn>
                              </p:par>
                            </p:childTnLst>
                          </p:cTn>
                        </p:par>
                        <p:par>
                          <p:cTn id="47" fill="hold">
                            <p:stCondLst>
                              <p:cond delay="3900"/>
                            </p:stCondLst>
                            <p:childTnLst>
                              <p:par>
                                <p:cTn id="48" presetID="12" presetClass="entr" presetSubtype="1"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additive="base">
                                        <p:cTn id="50" dur="250"/>
                                        <p:tgtEl>
                                          <p:spTgt spid="43"/>
                                        </p:tgtEl>
                                        <p:attrNameLst>
                                          <p:attrName>ppt_y</p:attrName>
                                        </p:attrNameLst>
                                      </p:cBhvr>
                                      <p:tavLst>
                                        <p:tav tm="0">
                                          <p:val>
                                            <p:strVal val="#ppt_y-#ppt_h*1.125000"/>
                                          </p:val>
                                        </p:tav>
                                        <p:tav tm="100000">
                                          <p:val>
                                            <p:strVal val="#ppt_y"/>
                                          </p:val>
                                        </p:tav>
                                      </p:tavLst>
                                    </p:anim>
                                    <p:animEffect transition="in" filter="wipe(down)">
                                      <p:cBhvr>
                                        <p:cTn id="51" dur="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 grpId="0" animBg="1"/>
      <p:bldP spid="16" grpId="0"/>
      <p:bldP spid="44" grpId="0"/>
      <p:bldP spid="5" grpId="0" animBg="1"/>
      <p:bldP spid="36" grpId="0"/>
      <p:bldP spid="37" grpId="0"/>
      <p:bldP spid="40" grpId="0" animBg="1"/>
      <p:bldP spid="42" grpId="0"/>
      <p:bldP spid="43"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Freeform 14"/>
          <p:cNvSpPr/>
          <p:nvPr/>
        </p:nvSpPr>
        <p:spPr>
          <a:xfrm>
            <a:off x="841136" y="0"/>
            <a:ext cx="10509730" cy="6858000"/>
          </a:xfrm>
          <a:custGeom>
            <a:avLst/>
            <a:gdLst>
              <a:gd name="connsiteX0" fmla="*/ 6858000 w 21019459"/>
              <a:gd name="connsiteY0" fmla="*/ 0 h 13716000"/>
              <a:gd name="connsiteX1" fmla="*/ 14161459 w 21019459"/>
              <a:gd name="connsiteY1" fmla="*/ 0 h 13716000"/>
              <a:gd name="connsiteX2" fmla="*/ 21019459 w 21019459"/>
              <a:gd name="connsiteY2" fmla="*/ 6858000 h 13716000"/>
              <a:gd name="connsiteX3" fmla="*/ 14161459 w 21019459"/>
              <a:gd name="connsiteY3" fmla="*/ 13716000 h 13716000"/>
              <a:gd name="connsiteX4" fmla="*/ 6857999 w 21019459"/>
              <a:gd name="connsiteY4" fmla="*/ 13716000 h 13716000"/>
              <a:gd name="connsiteX5" fmla="*/ 0 w 21019459"/>
              <a:gd name="connsiteY5" fmla="*/ 6858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19459" h="13716000">
                <a:moveTo>
                  <a:pt x="6858000" y="0"/>
                </a:moveTo>
                <a:lnTo>
                  <a:pt x="14161459" y="0"/>
                </a:lnTo>
                <a:lnTo>
                  <a:pt x="21019459" y="6858000"/>
                </a:lnTo>
                <a:lnTo>
                  <a:pt x="14161459" y="13716000"/>
                </a:lnTo>
                <a:lnTo>
                  <a:pt x="6857999" y="13716000"/>
                </a:lnTo>
                <a:lnTo>
                  <a:pt x="0" y="6858000"/>
                </a:lnTo>
                <a:close/>
              </a:path>
            </a:pathLst>
          </a:custGeom>
          <a:solidFill>
            <a:srgbClr val="1C1C1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29" name="Freeform 28"/>
          <p:cNvSpPr/>
          <p:nvPr/>
        </p:nvSpPr>
        <p:spPr>
          <a:xfrm rot="18900000">
            <a:off x="2212943" y="-454057"/>
            <a:ext cx="7766114" cy="7766114"/>
          </a:xfrm>
          <a:custGeom>
            <a:avLst/>
            <a:gdLst>
              <a:gd name="connsiteX0" fmla="*/ 10032394 w 15532228"/>
              <a:gd name="connsiteY0" fmla="*/ 1 h 15532228"/>
              <a:gd name="connsiteX1" fmla="*/ 15532228 w 15532228"/>
              <a:gd name="connsiteY1" fmla="*/ 5499834 h 15532228"/>
              <a:gd name="connsiteX2" fmla="*/ 15532228 w 15532228"/>
              <a:gd name="connsiteY2" fmla="*/ 15532228 h 15532228"/>
              <a:gd name="connsiteX3" fmla="*/ 5458119 w 15532228"/>
              <a:gd name="connsiteY3" fmla="*/ 15532228 h 15532228"/>
              <a:gd name="connsiteX4" fmla="*/ 0 w 15532228"/>
              <a:gd name="connsiteY4" fmla="*/ 10074109 h 15532228"/>
              <a:gd name="connsiteX5" fmla="*/ 0 w 15532228"/>
              <a:gd name="connsiteY5" fmla="*/ 0 h 15532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32228" h="15532228">
                <a:moveTo>
                  <a:pt x="10032394" y="1"/>
                </a:moveTo>
                <a:lnTo>
                  <a:pt x="15532228" y="5499834"/>
                </a:lnTo>
                <a:lnTo>
                  <a:pt x="15532228" y="15532228"/>
                </a:lnTo>
                <a:lnTo>
                  <a:pt x="5458119" y="15532228"/>
                </a:lnTo>
                <a:lnTo>
                  <a:pt x="0" y="10074109"/>
                </a:lnTo>
                <a:lnTo>
                  <a:pt x="0" y="0"/>
                </a:lnTo>
                <a:close/>
              </a:path>
            </a:pathLst>
          </a:custGeom>
          <a:noFill/>
          <a:ln w="381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5" name="文本框 4"/>
          <p:cNvSpPr txBox="1"/>
          <p:nvPr/>
        </p:nvSpPr>
        <p:spPr>
          <a:xfrm>
            <a:off x="3098224" y="2520202"/>
            <a:ext cx="5995552" cy="923330"/>
          </a:xfrm>
          <a:prstGeom prst="rect">
            <a:avLst/>
          </a:prstGeom>
          <a:noFill/>
        </p:spPr>
        <p:txBody>
          <a:bodyPr wrap="none" rtlCol="0">
            <a:spAutoFit/>
          </a:bodyPr>
          <a:lstStyle/>
          <a:p>
            <a:pPr lvl="0" algn="ctr" defTabSz="457200">
              <a:defRPr/>
            </a:pPr>
            <a:r>
              <a:rPr lang="en-US" altLang="zh-CN" sz="5400" b="1" kern="0" dirty="0">
                <a:solidFill>
                  <a:srgbClr val="F2BB61"/>
                </a:solidFill>
                <a:effectLst>
                  <a:outerShdw blurRad="50800" dist="38100" dir="2700000" algn="tl" rotWithShape="0">
                    <a:prstClr val="black">
                      <a:alpha val="40000"/>
                    </a:prstClr>
                  </a:outerShdw>
                </a:effectLst>
                <a:latin typeface="Agency FB" panose="020B0503020202020204" pitchFamily="34" charset="0"/>
              </a:rPr>
              <a:t>THANK YOU FOR VIEWING</a:t>
            </a:r>
          </a:p>
        </p:txBody>
      </p:sp>
      <p:sp>
        <p:nvSpPr>
          <p:cNvPr id="7" name="文本框 6"/>
          <p:cNvSpPr txBox="1"/>
          <p:nvPr/>
        </p:nvSpPr>
        <p:spPr>
          <a:xfrm>
            <a:off x="3478828" y="3495133"/>
            <a:ext cx="5234344" cy="276999"/>
          </a:xfrm>
          <a:prstGeom prst="rect">
            <a:avLst/>
          </a:prstGeom>
          <a:noFill/>
        </p:spPr>
        <p:txBody>
          <a:bodyPr wrap="square" rtlCol="0">
            <a:spAutoFit/>
          </a:bodyPr>
          <a:lstStyle/>
          <a:p>
            <a:pPr lvl="0" algn="ctr" defTabSz="457200">
              <a:defRPr/>
            </a:pPr>
            <a:r>
              <a:rPr lang="en-US" altLang="zh-CN" sz="1200" kern="0" dirty="0">
                <a:solidFill>
                  <a:schemeClr val="bg1"/>
                </a:solidFill>
                <a:latin typeface="Agency FB" panose="020B0503020202020204" pitchFamily="34" charset="0"/>
              </a:rPr>
              <a:t>The world is </a:t>
            </a:r>
            <a:r>
              <a:rPr lang="en-US" altLang="zh-CN" sz="1200" kern="0" dirty="0" err="1">
                <a:solidFill>
                  <a:schemeClr val="bg1"/>
                </a:solidFill>
                <a:latin typeface="Agency FB" panose="020B0503020202020204" pitchFamily="34" charset="0"/>
              </a:rPr>
              <a:t>te</a:t>
            </a:r>
            <a:r>
              <a:rPr lang="en-US" altLang="zh-CN" sz="1200" kern="0" dirty="0">
                <a:solidFill>
                  <a:schemeClr val="bg1"/>
                </a:solidFill>
                <a:latin typeface="Agency FB" panose="020B0503020202020204" pitchFamily="34" charset="0"/>
              </a:rPr>
              <a:t> most </a:t>
            </a:r>
            <a:r>
              <a:rPr lang="en-US" altLang="zh-CN" sz="1200" kern="0" dirty="0" err="1">
                <a:solidFill>
                  <a:schemeClr val="bg1"/>
                </a:solidFill>
                <a:latin typeface="Agency FB" panose="020B0503020202020204" pitchFamily="34" charset="0"/>
              </a:rPr>
              <a:t>mysterions</a:t>
            </a:r>
            <a:r>
              <a:rPr lang="en-US" altLang="zh-CN" sz="1200" kern="0" dirty="0">
                <a:solidFill>
                  <a:schemeClr val="bg1"/>
                </a:solidFill>
                <a:latin typeface="Agency FB" panose="020B0503020202020204" pitchFamily="34" charset="0"/>
              </a:rPr>
              <a:t> thing The world is </a:t>
            </a:r>
            <a:r>
              <a:rPr lang="en-US" altLang="zh-CN" sz="1200" kern="0" dirty="0" err="1">
                <a:solidFill>
                  <a:schemeClr val="bg1"/>
                </a:solidFill>
                <a:latin typeface="Agency FB" panose="020B0503020202020204" pitchFamily="34" charset="0"/>
              </a:rPr>
              <a:t>te</a:t>
            </a:r>
            <a:r>
              <a:rPr lang="en-US" altLang="zh-CN" sz="1200" kern="0" dirty="0">
                <a:solidFill>
                  <a:schemeClr val="bg1"/>
                </a:solidFill>
                <a:latin typeface="Agency FB" panose="020B0503020202020204" pitchFamily="34" charset="0"/>
              </a:rPr>
              <a:t> most </a:t>
            </a:r>
            <a:r>
              <a:rPr lang="en-US" altLang="zh-CN" sz="1200" kern="0" dirty="0" err="1">
                <a:solidFill>
                  <a:schemeClr val="bg1"/>
                </a:solidFill>
                <a:latin typeface="Agency FB" panose="020B0503020202020204" pitchFamily="34" charset="0"/>
              </a:rPr>
              <a:t>mysterions</a:t>
            </a:r>
            <a:r>
              <a:rPr lang="en-US" altLang="zh-CN" sz="1200" kern="0" dirty="0">
                <a:solidFill>
                  <a:schemeClr val="bg1"/>
                </a:solidFill>
                <a:latin typeface="Agency FB" panose="020B0503020202020204" pitchFamily="34" charset="0"/>
              </a:rPr>
              <a:t> thing The world is </a:t>
            </a:r>
            <a:r>
              <a:rPr lang="en-US" altLang="zh-CN" sz="1200" kern="0" dirty="0" err="1">
                <a:solidFill>
                  <a:schemeClr val="bg1"/>
                </a:solidFill>
                <a:latin typeface="Agency FB" panose="020B0503020202020204" pitchFamily="34" charset="0"/>
              </a:rPr>
              <a:t>te</a:t>
            </a:r>
            <a:r>
              <a:rPr lang="en-US" altLang="zh-CN" sz="1200" kern="0" dirty="0">
                <a:solidFill>
                  <a:schemeClr val="bg1"/>
                </a:solidFill>
                <a:latin typeface="Agency FB" panose="020B0503020202020204" pitchFamily="34" charset="0"/>
              </a:rPr>
              <a:t> most </a:t>
            </a:r>
            <a:r>
              <a:rPr lang="en-US" altLang="zh-CN" sz="1200" kern="0" dirty="0" err="1">
                <a:solidFill>
                  <a:schemeClr val="bg1"/>
                </a:solidFill>
                <a:latin typeface="Agency FB" panose="020B0503020202020204" pitchFamily="34" charset="0"/>
              </a:rPr>
              <a:t>myster</a:t>
            </a:r>
            <a:endParaRPr lang="en-US" altLang="zh-CN" sz="1200" kern="0" dirty="0">
              <a:solidFill>
                <a:schemeClr val="bg1"/>
              </a:solidFill>
              <a:latin typeface="Agency FB" panose="020B0503020202020204" pitchFamily="34" charset="0"/>
            </a:endParaRPr>
          </a:p>
        </p:txBody>
      </p:sp>
      <p:grpSp>
        <p:nvGrpSpPr>
          <p:cNvPr id="8" name="Group 16"/>
          <p:cNvGrpSpPr/>
          <p:nvPr/>
        </p:nvGrpSpPr>
        <p:grpSpPr>
          <a:xfrm>
            <a:off x="5395147" y="4251741"/>
            <a:ext cx="1401705" cy="216769"/>
            <a:chOff x="11643803" y="3980625"/>
            <a:chExt cx="1096395" cy="169554"/>
          </a:xfrm>
        </p:grpSpPr>
        <p:sp>
          <p:nvSpPr>
            <p:cNvPr id="9" name="Rectangle 2"/>
            <p:cNvSpPr/>
            <p:nvPr/>
          </p:nvSpPr>
          <p:spPr>
            <a:xfrm rot="2700000">
              <a:off x="11908522" y="3980626"/>
              <a:ext cx="169553" cy="169553"/>
            </a:xfrm>
            <a:prstGeom prst="rect">
              <a:avLst/>
            </a:prstGeom>
            <a:noFill/>
            <a:ln w="127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0" name="Rectangle 6"/>
            <p:cNvSpPr/>
            <p:nvPr/>
          </p:nvSpPr>
          <p:spPr>
            <a:xfrm rot="2700000">
              <a:off x="12107224" y="3980625"/>
              <a:ext cx="169553" cy="169553"/>
            </a:xfrm>
            <a:prstGeom prst="rect">
              <a:avLst/>
            </a:prstGeom>
            <a:noFill/>
            <a:ln w="127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sp>
          <p:nvSpPr>
            <p:cNvPr id="11" name="Rectangle 7"/>
            <p:cNvSpPr/>
            <p:nvPr/>
          </p:nvSpPr>
          <p:spPr>
            <a:xfrm rot="2700000">
              <a:off x="12305926" y="3980625"/>
              <a:ext cx="169553" cy="169553"/>
            </a:xfrm>
            <a:prstGeom prst="rect">
              <a:avLst/>
            </a:prstGeom>
            <a:noFill/>
            <a:ln w="12700">
              <a:solidFill>
                <a:srgbClr val="F2B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tr-TR" sz="900" b="0" i="0" u="none" strike="noStrike" kern="0" cap="none" spc="0" normalizeH="0" baseline="0" noProof="0">
                <a:ln>
                  <a:noFill/>
                </a:ln>
                <a:solidFill>
                  <a:sysClr val="windowText" lastClr="000000"/>
                </a:solidFill>
                <a:effectLst/>
                <a:uLnTx/>
                <a:uFillTx/>
                <a:cs typeface="+mn-ea"/>
                <a:sym typeface="+mn-lt"/>
              </a:endParaRPr>
            </a:p>
          </p:txBody>
        </p:sp>
        <p:cxnSp>
          <p:nvCxnSpPr>
            <p:cNvPr id="12" name="Straight Connector 5"/>
            <p:cNvCxnSpPr/>
            <p:nvPr/>
          </p:nvCxnSpPr>
          <p:spPr>
            <a:xfrm>
              <a:off x="12510595"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p:nvCxnSpPr>
          <p:spPr>
            <a:xfrm>
              <a:off x="11643803" y="4065403"/>
              <a:ext cx="229603" cy="0"/>
            </a:xfrm>
            <a:prstGeom prst="line">
              <a:avLst/>
            </a:prstGeom>
            <a:ln w="12700">
              <a:solidFill>
                <a:srgbClr val="F2BB6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4713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23" presetClass="entr" presetSubtype="32" fill="hold" grpId="0" nodeType="withEffect">
                                  <p:stCondLst>
                                    <p:cond delay="10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strVal val="4*#ppt_w"/>
                                          </p:val>
                                        </p:tav>
                                        <p:tav tm="100000">
                                          <p:val>
                                            <p:strVal val="#ppt_w"/>
                                          </p:val>
                                        </p:tav>
                                      </p:tavLst>
                                    </p:anim>
                                    <p:anim calcmode="lin" valueType="num">
                                      <p:cBhvr>
                                        <p:cTn id="18" dur="500" fill="hold"/>
                                        <p:tgtEl>
                                          <p:spTgt spid="5"/>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10" presetClass="entr" presetSubtype="0" fill="hold" grpId="0" nodeType="afterEffect">
                                  <p:stCondLst>
                                    <p:cond delay="2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2" presetClass="entr" presetSubtype="4" fill="hold" nodeType="withEffect">
                                  <p:stCondLst>
                                    <p:cond delay="4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9" grpId="0" animBg="1"/>
      <p:bldP spid="5" grpId="0"/>
      <p:bldP spid="7"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gency FB" panose="020F0302020204030204"/>
        <a:ea typeface="微软雅黑"/>
        <a:cs typeface=""/>
      </a:majorFont>
      <a:minorFont>
        <a:latin typeface="Agency FB" panose="020F0502020204030204"/>
        <a:ea typeface="微软雅黑"/>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2BB6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2BB6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400" smtClean="0">
            <a:solidFill>
              <a:srgbClr val="F2BB61"/>
            </a:solidFill>
            <a:latin typeface="Open Sans Semibold" panose="020B0706030804020204" pitchFamily="34" charset="0"/>
            <a:ea typeface="Open Sans Semibold" panose="020B0706030804020204" pitchFamily="34" charset="0"/>
            <a:cs typeface="Open Sans Semibold" panose="020B0706030804020204" pitchFamily="34" charset="0"/>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1629</TotalTime>
  <Words>2027</Words>
  <Application>Microsoft Office PowerPoint</Application>
  <PresentationFormat>自定义</PresentationFormat>
  <Paragraphs>309</Paragraphs>
  <Slides>40</Slides>
  <Notes>3</Notes>
  <HiddenSlides>0</HiddenSlides>
  <MMClips>0</MMClips>
  <ScaleCrop>false</ScaleCrop>
  <HeadingPairs>
    <vt:vector size="4" baseType="variant">
      <vt:variant>
        <vt:lpstr>主题</vt:lpstr>
      </vt:variant>
      <vt:variant>
        <vt:i4>2</vt:i4>
      </vt:variant>
      <vt:variant>
        <vt:lpstr>幻灯片标题</vt:lpstr>
      </vt:variant>
      <vt:variant>
        <vt:i4>40</vt:i4>
      </vt:variant>
    </vt:vector>
  </HeadingPairs>
  <TitlesOfParts>
    <vt:vector size="42" baseType="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我爱PPT; Administrator</dc:creator>
  <cp:lastModifiedBy>ThinK For H</cp:lastModifiedBy>
  <cp:revision>279</cp:revision>
  <dcterms:created xsi:type="dcterms:W3CDTF">2016-10-13T03:36:57Z</dcterms:created>
  <dcterms:modified xsi:type="dcterms:W3CDTF">2017-11-13T13:25:33Z</dcterms:modified>
</cp:coreProperties>
</file>