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91" r:id="rId4"/>
    <p:sldId id="290" r:id="rId6"/>
    <p:sldId id="313" r:id="rId7"/>
    <p:sldId id="295" r:id="rId8"/>
    <p:sldId id="297" r:id="rId9"/>
    <p:sldId id="298" r:id="rId10"/>
    <p:sldId id="304" r:id="rId11"/>
    <p:sldId id="308" r:id="rId12"/>
    <p:sldId id="314" r:id="rId13"/>
    <p:sldId id="311" r:id="rId14"/>
    <p:sldId id="300" r:id="rId15"/>
    <p:sldId id="317" r:id="rId16"/>
    <p:sldId id="302" r:id="rId17"/>
    <p:sldId id="303" r:id="rId18"/>
    <p:sldId id="315" r:id="rId19"/>
    <p:sldId id="319" r:id="rId20"/>
    <p:sldId id="309" r:id="rId21"/>
    <p:sldId id="307" r:id="rId22"/>
    <p:sldId id="305" r:id="rId23"/>
    <p:sldId id="292" r:id="rId24"/>
    <p:sldId id="316" r:id="rId25"/>
    <p:sldId id="293" r:id="rId26"/>
    <p:sldId id="294" r:id="rId27"/>
    <p:sldId id="299" r:id="rId28"/>
    <p:sldId id="310" r:id="rId29"/>
    <p:sldId id="318" r:id="rId30"/>
    <p:sldId id="312" r:id="rId31"/>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AD00"/>
    <a:srgbClr val="6BB76D"/>
    <a:srgbClr val="368B4C"/>
    <a:srgbClr val="00CEF7"/>
    <a:srgbClr val="79A5DA"/>
    <a:srgbClr val="274991"/>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1646" y="61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B549ABC0-61AB-43DD-A7D8-706CCBB05237}"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ln>
        </p:spPr>
      </p:sp>
      <p:sp>
        <p:nvSpPr>
          <p:cNvPr id="2355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23556" name="灯片编号占位符 3"/>
          <p:cNvSpPr>
            <a:spLocks noGrp="1"/>
          </p:cNvSpPr>
          <p:nvPr>
            <p:ph type="sldNum" sz="quarter" idx="5"/>
          </p:nvPr>
        </p:nvSpPr>
        <p:spPr bwMode="auto">
          <a:noFill/>
          <a:ln>
            <a:miter lim="800000"/>
          </a:ln>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5B877518-DA22-40F5-A760-EE50766904C8}" type="slidenum">
              <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A26B02EC-97C0-4E19-AA45-E904FCC1D11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B549ABC0-61AB-43DD-A7D8-706CCBB05237}"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B549ABC0-61AB-43DD-A7D8-706CCBB05237}"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D712715C-60D8-4442-95C1-470452B8606C}"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E38F04A-84B0-4E5D-A1A7-EE43D6EF2A6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3765" rtl="0" eaLnBrk="1" fontAlgn="auto" latinLnBrk="0" hangingPunct="1">
              <a:lnSpc>
                <a:spcPct val="100000"/>
              </a:lnSpc>
              <a:spcBef>
                <a:spcPts val="0"/>
              </a:spcBef>
              <a:spcAft>
                <a:spcPts val="0"/>
              </a:spcAft>
              <a:buClrTx/>
              <a:buSzTx/>
              <a:buFontTx/>
              <a:buNone/>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cxnSp>
        <p:nvCxnSpPr>
          <p:cNvPr id="11" name="直接连接符 10"/>
          <p:cNvCxnSpPr/>
          <p:nvPr userDrawn="1"/>
        </p:nvCxnSpPr>
        <p:spPr>
          <a:xfrm>
            <a:off x="898771" y="627534"/>
            <a:ext cx="7084961"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7885677" y="339502"/>
            <a:ext cx="1150819" cy="400110"/>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a:ln>
                  <a:noFill/>
                </a:ln>
                <a:solidFill>
                  <a:srgbClr val="E66C7D"/>
                </a:solidFill>
                <a:effectLst/>
                <a:uLnTx/>
                <a:uFillTx/>
                <a:latin typeface="Calibri" panose="020F0502020204030204"/>
                <a:ea typeface="微软雅黑" panose="020B0503020204020204" charset="-122"/>
                <a:cs typeface="+mn-cs"/>
              </a:rPr>
              <a:t>LOGO</a:t>
            </a:r>
            <a:endParaRPr kumimoji="0" lang="zh-CN" altLang="en-US" sz="2000" b="1" i="0" u="none" strike="noStrike" kern="1200" cap="none" spc="0" normalizeH="0" baseline="0" noProof="0" dirty="0">
              <a:ln>
                <a:noFill/>
              </a:ln>
              <a:solidFill>
                <a:srgbClr val="E66C7D"/>
              </a:solidFill>
              <a:effectLst/>
              <a:uLnTx/>
              <a:uFillTx/>
              <a:latin typeface="Calibri" panose="020F0502020204030204"/>
              <a:ea typeface="微软雅黑" panose="020B0503020204020204" charset="-122"/>
              <a:cs typeface="+mn-cs"/>
            </a:endParaRPr>
          </a:p>
        </p:txBody>
      </p:sp>
      <p:sp>
        <p:nvSpPr>
          <p:cNvPr id="16" name="Text Box 18"/>
          <p:cNvSpPr txBox="1">
            <a:spLocks noChangeArrowheads="1"/>
          </p:cNvSpPr>
          <p:nvPr userDrawn="1"/>
        </p:nvSpPr>
        <p:spPr bwMode="gray">
          <a:xfrm>
            <a:off x="827584" y="267494"/>
            <a:ext cx="28104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3765" rtl="0" eaLnBrk="0" fontAlgn="auto" latinLnBrk="0" hangingPunct="0">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E66C7D"/>
                </a:solidFill>
                <a:effectLst/>
                <a:uLnTx/>
                <a:uFillTx/>
                <a:latin typeface="微软雅黑" panose="020B0503020204020204" charset="-122"/>
                <a:ea typeface="微软雅黑" panose="020B0503020204020204" charset="-122"/>
                <a:cs typeface="+mn-cs"/>
              </a:rPr>
              <a:t>单击此处添加文字标题内容</a:t>
            </a:r>
            <a:endParaRPr kumimoji="0" lang="zh-CN" altLang="en-US" sz="1400" b="1" i="0" u="none" strike="noStrike" kern="1200" cap="none" spc="0" normalizeH="0" baseline="0" noProof="0" dirty="0">
              <a:ln>
                <a:noFill/>
              </a:ln>
              <a:solidFill>
                <a:srgbClr val="E66C7D"/>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3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1.jpeg"/><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1291" cy="5143500"/>
          </a:xfrm>
          <a:prstGeom prst="rect">
            <a:avLst/>
          </a:prstGeom>
        </p:spPr>
      </p:pic>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pPr marL="0" marR="0" lvl="0" indent="0" algn="l" defTabSz="913765" rtl="0" eaLnBrk="1" fontAlgn="auto" latinLnBrk="0" hangingPunct="1">
              <a:lnSpc>
                <a:spcPct val="100000"/>
              </a:lnSpc>
              <a:spcBef>
                <a:spcPts val="0"/>
              </a:spcBef>
              <a:spcAft>
                <a:spcPts val="0"/>
              </a:spcAft>
              <a:buClrTx/>
              <a:buSzTx/>
              <a:buFontTx/>
              <a:buNone/>
              <a:defRPr/>
            </a:pPr>
            <a:fld id="{02854A03-91AF-448A-9954-517C0577E5F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pPr marL="0" marR="0" lvl="0" indent="0" algn="r" defTabSz="913765" rtl="0" eaLnBrk="1" fontAlgn="auto" latinLnBrk="0" hangingPunct="1">
              <a:lnSpc>
                <a:spcPct val="100000"/>
              </a:lnSpc>
              <a:spcBef>
                <a:spcPts val="0"/>
              </a:spcBef>
              <a:spcAft>
                <a:spcPts val="0"/>
              </a:spcAft>
              <a:buClrTx/>
              <a:buSzTx/>
              <a:buFontTx/>
              <a:buNone/>
              <a:defRPr/>
            </a:pPr>
            <a:fld id="{2EEFC946-6D13-4F8C-9740-992A906A613E}"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2" r:id="rId1"/>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7.xml"/><Relationship Id="rId7" Type="http://schemas.openxmlformats.org/officeDocument/2006/relationships/image" Target="../media/image5.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4.png"/><Relationship Id="rId2" Type="http://schemas.openxmlformats.org/officeDocument/2006/relationships/image" Target="../media/image3.png"/><Relationship Id="rId19" Type="http://schemas.openxmlformats.org/officeDocument/2006/relationships/notesSlide" Target="../notesSlides/notesSlide2.xml"/><Relationship Id="rId18" Type="http://schemas.openxmlformats.org/officeDocument/2006/relationships/slideLayout" Target="../slideLayouts/slideLayout7.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9.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3.xml"/><Relationship Id="rId4" Type="http://schemas.microsoft.com/office/2007/relationships/hdphoto" Target="../media/hdphoto2.wdp"/><Relationship Id="rId3" Type="http://schemas.openxmlformats.org/officeDocument/2006/relationships/image" Target="../media/image7.png"/><Relationship Id="rId2" Type="http://schemas.microsoft.com/office/2007/relationships/hdphoto" Target="../media/hdphoto1.wdp"/><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15.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2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3.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1291" cy="514350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0814" y="604555"/>
            <a:ext cx="5499662" cy="1983668"/>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2779"/>
            <a:ext cx="9144000" cy="1953437"/>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044" y="3098186"/>
            <a:ext cx="2383339" cy="1859126"/>
          </a:xfrm>
          <a:prstGeom prst="rect">
            <a:avLst/>
          </a:prstGeom>
        </p:spPr>
      </p:pic>
      <p:pic>
        <p:nvPicPr>
          <p:cNvPr id="6" name="佐藤利奈,大亀あすか - ごはんの練習">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4126913" y="-91187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16" presetClass="entr" presetSubtype="2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barn(inVertical)">
                                      <p:cBhvr>
                                        <p:cTn id="9" dur="1000"/>
                                        <p:tgtEl>
                                          <p:spTgt spid="4"/>
                                        </p:tgtEl>
                                      </p:cBhvr>
                                    </p:animEffect>
                                  </p:childTnLst>
                                </p:cTn>
                              </p:par>
                            </p:childTnLst>
                          </p:cTn>
                        </p:par>
                        <p:par>
                          <p:cTn id="10" fill="hold">
                            <p:stCondLst>
                              <p:cond delay="0"/>
                            </p:stCondLst>
                            <p:childTnLst>
                              <p:par>
                                <p:cTn id="11" presetID="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Effect transition="in" filter="fade">
                                      <p:cBhvr>
                                        <p:cTn id="2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92779"/>
            <a:ext cx="9144000" cy="1953437"/>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44" y="3069177"/>
            <a:ext cx="2420527" cy="1888135"/>
          </a:xfrm>
          <a:prstGeom prst="rect">
            <a:avLst/>
          </a:prstGeom>
        </p:spPr>
      </p:pic>
      <p:grpSp>
        <p:nvGrpSpPr>
          <p:cNvPr id="45" name="组合 44"/>
          <p:cNvGrpSpPr/>
          <p:nvPr/>
        </p:nvGrpSpPr>
        <p:grpSpPr>
          <a:xfrm>
            <a:off x="475342" y="123883"/>
            <a:ext cx="8175172" cy="487440"/>
            <a:chOff x="475342" y="123883"/>
            <a:chExt cx="8175172" cy="487440"/>
          </a:xfrm>
        </p:grpSpPr>
        <p:sp>
          <p:nvSpPr>
            <p:cNvPr id="7" name="Text Box 4"/>
            <p:cNvSpPr txBox="1">
              <a:spLocks noChangeArrowheads="1"/>
            </p:cNvSpPr>
            <p:nvPr>
              <p:custDataLst>
                <p:tags r:id="rId4"/>
              </p:custDataLst>
            </p:nvPr>
          </p:nvSpPr>
          <p:spPr bwMode="auto">
            <a:xfrm>
              <a:off x="743233" y="123883"/>
              <a:ext cx="2616994" cy="46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F9A2AB"/>
                  </a:solidFill>
                  <a:latin typeface="Broadway" panose="04040905080B02020502" pitchFamily="82" charset="0"/>
                  <a:ea typeface="微软雅黑" panose="020B0503020204020204" charset="-122"/>
                </a:rPr>
                <a:t>C</a:t>
              </a:r>
              <a:r>
                <a:rPr lang="en-US" altLang="zh-CN" sz="3000" b="1">
                  <a:solidFill>
                    <a:srgbClr val="8BD1D9"/>
                  </a:solidFill>
                  <a:latin typeface="Broadway" panose="04040905080B02020502" pitchFamily="82" charset="0"/>
                  <a:ea typeface="微软雅黑" panose="020B0503020204020204" charset="-122"/>
                </a:rPr>
                <a:t>O</a:t>
              </a:r>
              <a:r>
                <a:rPr lang="en-US" altLang="zh-CN" sz="3000" b="1">
                  <a:solidFill>
                    <a:srgbClr val="CCDF85"/>
                  </a:solidFill>
                  <a:latin typeface="Broadway" panose="04040905080B02020502" pitchFamily="82" charset="0"/>
                  <a:ea typeface="微软雅黑" panose="020B0503020204020204" charset="-122"/>
                </a:rPr>
                <a:t>N</a:t>
              </a:r>
              <a:r>
                <a:rPr lang="en-US" altLang="zh-CN" sz="3000" b="1">
                  <a:solidFill>
                    <a:srgbClr val="FDCA77"/>
                  </a:solidFill>
                  <a:latin typeface="Broadway" panose="04040905080B02020502" pitchFamily="82" charset="0"/>
                  <a:ea typeface="微软雅黑" panose="020B0503020204020204" charset="-122"/>
                </a:rPr>
                <a:t>T</a:t>
              </a:r>
              <a:r>
                <a:rPr lang="en-US" altLang="zh-CN" sz="3000" b="1">
                  <a:solidFill>
                    <a:srgbClr val="F9A2AB"/>
                  </a:solidFill>
                  <a:latin typeface="Broadway" panose="04040905080B02020502" pitchFamily="82" charset="0"/>
                  <a:ea typeface="微软雅黑" panose="020B0503020204020204" charset="-122"/>
                </a:rPr>
                <a:t>E</a:t>
              </a:r>
              <a:r>
                <a:rPr lang="en-US" altLang="zh-CN" sz="3000" b="1">
                  <a:solidFill>
                    <a:srgbClr val="8BD1D9"/>
                  </a:solidFill>
                  <a:latin typeface="Broadway" panose="04040905080B02020502" pitchFamily="82" charset="0"/>
                  <a:ea typeface="微软雅黑" panose="020B0503020204020204" charset="-122"/>
                </a:rPr>
                <a:t>N</a:t>
              </a:r>
              <a:r>
                <a:rPr lang="en-US" altLang="zh-CN" sz="3000" b="1">
                  <a:solidFill>
                    <a:srgbClr val="CCDF85"/>
                  </a:solidFill>
                  <a:latin typeface="Broadway" panose="04040905080B02020502" pitchFamily="82" charset="0"/>
                  <a:ea typeface="微软雅黑" panose="020B0503020204020204" charset="-122"/>
                </a:rPr>
                <a:t>T</a:t>
              </a:r>
              <a:r>
                <a:rPr lang="en-US" altLang="zh-CN" sz="3000" b="1">
                  <a:solidFill>
                    <a:srgbClr val="FDCA77"/>
                  </a:solidFill>
                  <a:latin typeface="Broadway" panose="04040905080B02020502" pitchFamily="82" charset="0"/>
                  <a:ea typeface="微软雅黑" panose="020B0503020204020204" charset="-122"/>
                </a:rPr>
                <a:t>S</a:t>
              </a:r>
              <a:endParaRPr lang="zh-CN" altLang="en-US" sz="3000" b="1">
                <a:solidFill>
                  <a:srgbClr val="FDCA77"/>
                </a:solidFill>
                <a:latin typeface="Broadway" panose="04040905080B02020502" pitchFamily="82" charset="0"/>
                <a:ea typeface="微软雅黑" panose="020B0503020204020204" charset="-122"/>
              </a:endParaRPr>
            </a:p>
          </p:txBody>
        </p:sp>
        <p:sp>
          <p:nvSpPr>
            <p:cNvPr id="8" name="Rectangle 6"/>
            <p:cNvSpPr>
              <a:spLocks noChangeArrowheads="1"/>
            </p:cNvSpPr>
            <p:nvPr>
              <p:custDataLst>
                <p:tags r:id="rId5"/>
              </p:custDataLst>
            </p:nvPr>
          </p:nvSpPr>
          <p:spPr bwMode="auto">
            <a:xfrm>
              <a:off x="475342" y="565604"/>
              <a:ext cx="8175172" cy="45719"/>
            </a:xfrm>
            <a:prstGeom prst="rect">
              <a:avLst/>
            </a:prstGeom>
            <a:solidFill>
              <a:srgbClr val="368B4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015">
                <a:latin typeface="Arial" panose="020B0604020202020204" pitchFamily="34" charset="0"/>
              </a:endParaRPr>
            </a:p>
          </p:txBody>
        </p:sp>
      </p:grpSp>
      <p:grpSp>
        <p:nvGrpSpPr>
          <p:cNvPr id="46" name="组合 45"/>
          <p:cNvGrpSpPr/>
          <p:nvPr/>
        </p:nvGrpSpPr>
        <p:grpSpPr>
          <a:xfrm>
            <a:off x="583578" y="1206846"/>
            <a:ext cx="3757613" cy="556022"/>
            <a:chOff x="583578" y="1206846"/>
            <a:chExt cx="3757613" cy="556022"/>
          </a:xfrm>
        </p:grpSpPr>
        <p:grpSp>
          <p:nvGrpSpPr>
            <p:cNvPr id="9" name="组合 490"/>
            <p:cNvGrpSpPr/>
            <p:nvPr>
              <p:custDataLst>
                <p:tags r:id="rId6"/>
              </p:custDataLst>
            </p:nvPr>
          </p:nvGrpSpPr>
          <p:grpSpPr bwMode="auto">
            <a:xfrm>
              <a:off x="583578" y="1206846"/>
              <a:ext cx="557213" cy="556022"/>
              <a:chOff x="1206500" y="6161087"/>
              <a:chExt cx="1466850" cy="1465261"/>
            </a:xfrm>
          </p:grpSpPr>
          <p:sp>
            <p:nvSpPr>
              <p:cNvPr id="10" name="Freeform 328"/>
              <p:cNvSpPr>
                <a:spLocks noEditPoints="1"/>
              </p:cNvSpPr>
              <p:nvPr/>
            </p:nvSpPr>
            <p:spPr bwMode="auto">
              <a:xfrm>
                <a:off x="1243012" y="6232524"/>
                <a:ext cx="1430338" cy="1393824"/>
              </a:xfrm>
              <a:custGeom>
                <a:avLst/>
                <a:gdLst>
                  <a:gd name="T0" fmla="*/ 2147483646 w 381"/>
                  <a:gd name="T1" fmla="*/ 2147483646 h 370"/>
                  <a:gd name="T2" fmla="*/ 2147483646 w 381"/>
                  <a:gd name="T3" fmla="*/ 0 h 370"/>
                  <a:gd name="T4" fmla="*/ 2147483646 w 381"/>
                  <a:gd name="T5" fmla="*/ 2147483646 h 370"/>
                  <a:gd name="T6" fmla="*/ 2147483646 w 381"/>
                  <a:gd name="T7" fmla="*/ 2147483646 h 370"/>
                  <a:gd name="T8" fmla="*/ 2147483646 w 381"/>
                  <a:gd name="T9" fmla="*/ 2147483646 h 370"/>
                  <a:gd name="T10" fmla="*/ 2147483646 w 381"/>
                  <a:gd name="T11" fmla="*/ 2147483646 h 370"/>
                  <a:gd name="T12" fmla="*/ 2147483646 w 381"/>
                  <a:gd name="T13" fmla="*/ 2147483646 h 370"/>
                  <a:gd name="T14" fmla="*/ 2147483646 w 381"/>
                  <a:gd name="T15" fmla="*/ 2147483646 h 370"/>
                  <a:gd name="T16" fmla="*/ 2147483646 w 381"/>
                  <a:gd name="T17" fmla="*/ 2147483646 h 370"/>
                  <a:gd name="T18" fmla="*/ 2147483646 w 381"/>
                  <a:gd name="T19" fmla="*/ 2147483646 h 370"/>
                  <a:gd name="T20" fmla="*/ 2147483646 w 381"/>
                  <a:gd name="T21" fmla="*/ 2147483646 h 370"/>
                  <a:gd name="T22" fmla="*/ 2147483646 w 381"/>
                  <a:gd name="T23" fmla="*/ 2147483646 h 370"/>
                  <a:gd name="T24" fmla="*/ 2147483646 w 381"/>
                  <a:gd name="T25" fmla="*/ 2147483646 h 370"/>
                  <a:gd name="T26" fmla="*/ 2147483646 w 381"/>
                  <a:gd name="T27" fmla="*/ 2147483646 h 370"/>
                  <a:gd name="T28" fmla="*/ 2147483646 w 381"/>
                  <a:gd name="T29" fmla="*/ 2147483646 h 3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1" h="370">
                    <a:moveTo>
                      <a:pt x="373" y="253"/>
                    </a:moveTo>
                    <a:cubicBezTo>
                      <a:pt x="353" y="167"/>
                      <a:pt x="307" y="0"/>
                      <a:pt x="195" y="0"/>
                    </a:cubicBezTo>
                    <a:cubicBezTo>
                      <a:pt x="164" y="0"/>
                      <a:pt x="137" y="17"/>
                      <a:pt x="116" y="39"/>
                    </a:cubicBezTo>
                    <a:cubicBezTo>
                      <a:pt x="74" y="83"/>
                      <a:pt x="47" y="143"/>
                      <a:pt x="28" y="200"/>
                    </a:cubicBezTo>
                    <a:cubicBezTo>
                      <a:pt x="22" y="218"/>
                      <a:pt x="12" y="243"/>
                      <a:pt x="7" y="269"/>
                    </a:cubicBezTo>
                    <a:cubicBezTo>
                      <a:pt x="0" y="305"/>
                      <a:pt x="3" y="342"/>
                      <a:pt x="41" y="357"/>
                    </a:cubicBezTo>
                    <a:cubicBezTo>
                      <a:pt x="74" y="370"/>
                      <a:pt x="96" y="340"/>
                      <a:pt x="103" y="312"/>
                    </a:cubicBezTo>
                    <a:cubicBezTo>
                      <a:pt x="129" y="208"/>
                      <a:pt x="146" y="189"/>
                      <a:pt x="198" y="181"/>
                    </a:cubicBezTo>
                    <a:cubicBezTo>
                      <a:pt x="292" y="165"/>
                      <a:pt x="242" y="326"/>
                      <a:pt x="324" y="334"/>
                    </a:cubicBezTo>
                    <a:cubicBezTo>
                      <a:pt x="367" y="338"/>
                      <a:pt x="381" y="287"/>
                      <a:pt x="373" y="253"/>
                    </a:cubicBezTo>
                    <a:moveTo>
                      <a:pt x="217" y="143"/>
                    </a:moveTo>
                    <a:cubicBezTo>
                      <a:pt x="197" y="146"/>
                      <a:pt x="155" y="148"/>
                      <a:pt x="143" y="130"/>
                    </a:cubicBezTo>
                    <a:cubicBezTo>
                      <a:pt x="137" y="121"/>
                      <a:pt x="136" y="114"/>
                      <a:pt x="138" y="107"/>
                    </a:cubicBezTo>
                    <a:cubicBezTo>
                      <a:pt x="145" y="87"/>
                      <a:pt x="181" y="74"/>
                      <a:pt x="199" y="75"/>
                    </a:cubicBezTo>
                    <a:cubicBezTo>
                      <a:pt x="238" y="78"/>
                      <a:pt x="270" y="136"/>
                      <a:pt x="217" y="143"/>
                    </a:cubicBezTo>
                  </a:path>
                </a:pathLst>
              </a:custGeom>
              <a:solidFill>
                <a:srgbClr val="F9A2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1" name="Freeform 329"/>
              <p:cNvSpPr/>
              <p:nvPr/>
            </p:nvSpPr>
            <p:spPr bwMode="auto">
              <a:xfrm>
                <a:off x="1265237" y="7404099"/>
                <a:ext cx="315913" cy="150812"/>
              </a:xfrm>
              <a:custGeom>
                <a:avLst/>
                <a:gdLst>
                  <a:gd name="T0" fmla="*/ 2147483646 w 84"/>
                  <a:gd name="T1" fmla="*/ 0 h 40"/>
                  <a:gd name="T2" fmla="*/ 0 w 84"/>
                  <a:gd name="T3" fmla="*/ 2147483646 h 40"/>
                  <a:gd name="T4" fmla="*/ 2147483646 w 84"/>
                  <a:gd name="T5" fmla="*/ 2147483646 h 40"/>
                  <a:gd name="T6" fmla="*/ 2147483646 w 84"/>
                  <a:gd name="T7" fmla="*/ 2147483646 h 40"/>
                  <a:gd name="T8" fmla="*/ 2147483646 w 84"/>
                  <a:gd name="T9" fmla="*/ 2147483646 h 40"/>
                  <a:gd name="T10" fmla="*/ 2147483646 w 84"/>
                  <a:gd name="T11" fmla="*/ 0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40">
                    <a:moveTo>
                      <a:pt x="84" y="0"/>
                    </a:moveTo>
                    <a:cubicBezTo>
                      <a:pt x="56" y="3"/>
                      <a:pt x="28" y="4"/>
                      <a:pt x="0" y="5"/>
                    </a:cubicBezTo>
                    <a:cubicBezTo>
                      <a:pt x="2" y="13"/>
                      <a:pt x="5" y="21"/>
                      <a:pt x="10" y="27"/>
                    </a:cubicBezTo>
                    <a:cubicBezTo>
                      <a:pt x="18" y="34"/>
                      <a:pt x="29" y="40"/>
                      <a:pt x="40" y="40"/>
                    </a:cubicBezTo>
                    <a:cubicBezTo>
                      <a:pt x="42" y="40"/>
                      <a:pt x="45" y="40"/>
                      <a:pt x="47" y="39"/>
                    </a:cubicBezTo>
                    <a:cubicBezTo>
                      <a:pt x="68" y="34"/>
                      <a:pt x="78" y="18"/>
                      <a:pt x="84" y="0"/>
                    </a:cubicBezTo>
                  </a:path>
                </a:pathLst>
              </a:custGeom>
              <a:solidFill>
                <a:srgbClr val="C60C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2" name="Freeform 332"/>
              <p:cNvSpPr>
                <a:spLocks noEditPoints="1"/>
              </p:cNvSpPr>
              <p:nvPr/>
            </p:nvSpPr>
            <p:spPr bwMode="auto">
              <a:xfrm>
                <a:off x="2351089" y="7151687"/>
                <a:ext cx="300036" cy="338139"/>
              </a:xfrm>
              <a:custGeom>
                <a:avLst/>
                <a:gdLst>
                  <a:gd name="T0" fmla="*/ 2147483646 w 80"/>
                  <a:gd name="T1" fmla="*/ 2147483646 h 90"/>
                  <a:gd name="T2" fmla="*/ 2147483646 w 80"/>
                  <a:gd name="T3" fmla="*/ 2147483646 h 90"/>
                  <a:gd name="T4" fmla="*/ 2147483646 w 80"/>
                  <a:gd name="T5" fmla="*/ 2147483646 h 90"/>
                  <a:gd name="T6" fmla="*/ 2147483646 w 80"/>
                  <a:gd name="T7" fmla="*/ 2147483646 h 90"/>
                  <a:gd name="T8" fmla="*/ 2147483646 w 80"/>
                  <a:gd name="T9" fmla="*/ 2147483646 h 90"/>
                  <a:gd name="T10" fmla="*/ 2147483646 w 80"/>
                  <a:gd name="T11" fmla="*/ 2147483646 h 90"/>
                  <a:gd name="T12" fmla="*/ 0 w 80"/>
                  <a:gd name="T13" fmla="*/ 2147483646 h 90"/>
                  <a:gd name="T14" fmla="*/ 2147483646 w 80"/>
                  <a:gd name="T15" fmla="*/ 2147483646 h 90"/>
                  <a:gd name="T16" fmla="*/ 0 w 80"/>
                  <a:gd name="T17" fmla="*/ 2147483646 h 90"/>
                  <a:gd name="T18" fmla="*/ 0 w 80"/>
                  <a:gd name="T19" fmla="*/ 2147483646 h 90"/>
                  <a:gd name="T20" fmla="*/ 2147483646 w 80"/>
                  <a:gd name="T21" fmla="*/ 0 h 90"/>
                  <a:gd name="T22" fmla="*/ 2147483646 w 80"/>
                  <a:gd name="T23" fmla="*/ 2147483646 h 90"/>
                  <a:gd name="T24" fmla="*/ 2147483646 w 80"/>
                  <a:gd name="T25" fmla="*/ 2147483646 h 90"/>
                  <a:gd name="T26" fmla="*/ 2147483646 w 80"/>
                  <a:gd name="T27" fmla="*/ 2147483646 h 90"/>
                  <a:gd name="T28" fmla="*/ 2147483646 w 80"/>
                  <a:gd name="T29" fmla="*/ 0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90">
                    <a:moveTo>
                      <a:pt x="28" y="90"/>
                    </a:moveTo>
                    <a:cubicBezTo>
                      <a:pt x="28" y="90"/>
                      <a:pt x="29" y="90"/>
                      <a:pt x="29" y="90"/>
                    </a:cubicBezTo>
                    <a:cubicBezTo>
                      <a:pt x="29" y="90"/>
                      <a:pt x="28" y="90"/>
                      <a:pt x="28" y="90"/>
                    </a:cubicBezTo>
                    <a:moveTo>
                      <a:pt x="28" y="90"/>
                    </a:moveTo>
                    <a:cubicBezTo>
                      <a:pt x="28" y="90"/>
                      <a:pt x="28" y="90"/>
                      <a:pt x="28" y="90"/>
                    </a:cubicBezTo>
                    <a:cubicBezTo>
                      <a:pt x="28" y="90"/>
                      <a:pt x="28" y="90"/>
                      <a:pt x="28" y="90"/>
                    </a:cubicBezTo>
                    <a:moveTo>
                      <a:pt x="0" y="77"/>
                    </a:moveTo>
                    <a:cubicBezTo>
                      <a:pt x="7" y="84"/>
                      <a:pt x="16" y="89"/>
                      <a:pt x="28" y="90"/>
                    </a:cubicBezTo>
                    <a:cubicBezTo>
                      <a:pt x="16" y="89"/>
                      <a:pt x="7" y="84"/>
                      <a:pt x="0" y="77"/>
                    </a:cubicBezTo>
                    <a:cubicBezTo>
                      <a:pt x="0" y="77"/>
                      <a:pt x="0" y="77"/>
                      <a:pt x="0" y="77"/>
                    </a:cubicBezTo>
                    <a:moveTo>
                      <a:pt x="76" y="0"/>
                    </a:moveTo>
                    <a:cubicBezTo>
                      <a:pt x="77" y="3"/>
                      <a:pt x="78" y="6"/>
                      <a:pt x="78" y="9"/>
                    </a:cubicBezTo>
                    <a:cubicBezTo>
                      <a:pt x="80" y="15"/>
                      <a:pt x="80" y="21"/>
                      <a:pt x="80" y="28"/>
                    </a:cubicBezTo>
                    <a:cubicBezTo>
                      <a:pt x="80" y="21"/>
                      <a:pt x="80" y="15"/>
                      <a:pt x="78" y="9"/>
                    </a:cubicBezTo>
                    <a:cubicBezTo>
                      <a:pt x="78" y="6"/>
                      <a:pt x="77" y="3"/>
                      <a:pt x="76" y="0"/>
                    </a:cubicBezTo>
                  </a:path>
                </a:pathLst>
              </a:custGeom>
              <a:solidFill>
                <a:srgbClr val="F5A3B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3" name="Freeform 333"/>
              <p:cNvSpPr>
                <a:spLocks noEditPoints="1"/>
              </p:cNvSpPr>
              <p:nvPr/>
            </p:nvSpPr>
            <p:spPr bwMode="auto">
              <a:xfrm>
                <a:off x="2265363" y="7099298"/>
                <a:ext cx="385762" cy="390525"/>
              </a:xfrm>
              <a:custGeom>
                <a:avLst/>
                <a:gdLst>
                  <a:gd name="T0" fmla="*/ 2147483646 w 103"/>
                  <a:gd name="T1" fmla="*/ 2147483646 h 104"/>
                  <a:gd name="T2" fmla="*/ 2147483646 w 103"/>
                  <a:gd name="T3" fmla="*/ 2147483646 h 104"/>
                  <a:gd name="T4" fmla="*/ 2147483646 w 103"/>
                  <a:gd name="T5" fmla="*/ 2147483646 h 104"/>
                  <a:gd name="T6" fmla="*/ 2147483646 w 103"/>
                  <a:gd name="T7" fmla="*/ 2147483646 h 104"/>
                  <a:gd name="T8" fmla="*/ 2147483646 w 103"/>
                  <a:gd name="T9" fmla="*/ 2147483646 h 104"/>
                  <a:gd name="T10" fmla="*/ 2147483646 w 103"/>
                  <a:gd name="T11" fmla="*/ 2147483646 h 104"/>
                  <a:gd name="T12" fmla="*/ 2147483646 w 103"/>
                  <a:gd name="T13" fmla="*/ 2147483646 h 104"/>
                  <a:gd name="T14" fmla="*/ 2147483646 w 103"/>
                  <a:gd name="T15" fmla="*/ 2147483646 h 104"/>
                  <a:gd name="T16" fmla="*/ 2147483646 w 103"/>
                  <a:gd name="T17" fmla="*/ 2147483646 h 104"/>
                  <a:gd name="T18" fmla="*/ 2147483646 w 103"/>
                  <a:gd name="T19" fmla="*/ 2147483646 h 104"/>
                  <a:gd name="T20" fmla="*/ 0 w 103"/>
                  <a:gd name="T21" fmla="*/ 2147483646 h 104"/>
                  <a:gd name="T22" fmla="*/ 2147483646 w 103"/>
                  <a:gd name="T23" fmla="*/ 2147483646 h 104"/>
                  <a:gd name="T24" fmla="*/ 2147483646 w 103"/>
                  <a:gd name="T25" fmla="*/ 2147483646 h 104"/>
                  <a:gd name="T26" fmla="*/ 2147483646 w 103"/>
                  <a:gd name="T27" fmla="*/ 2147483646 h 104"/>
                  <a:gd name="T28" fmla="*/ 2147483646 w 103"/>
                  <a:gd name="T29" fmla="*/ 2147483646 h 104"/>
                  <a:gd name="T30" fmla="*/ 2147483646 w 103"/>
                  <a:gd name="T31" fmla="*/ 0 h 104"/>
                  <a:gd name="T32" fmla="*/ 2147483646 w 103"/>
                  <a:gd name="T33" fmla="*/ 2147483646 h 104"/>
                  <a:gd name="T34" fmla="*/ 2147483646 w 103"/>
                  <a:gd name="T35" fmla="*/ 2147483646 h 104"/>
                  <a:gd name="T36" fmla="*/ 2147483646 w 103"/>
                  <a:gd name="T37" fmla="*/ 2147483646 h 104"/>
                  <a:gd name="T38" fmla="*/ 2147483646 w 103"/>
                  <a:gd name="T39" fmla="*/ 2147483646 h 104"/>
                  <a:gd name="T40" fmla="*/ 2147483646 w 103"/>
                  <a:gd name="T41" fmla="*/ 2147483646 h 104"/>
                  <a:gd name="T42" fmla="*/ 2147483646 w 103"/>
                  <a:gd name="T43" fmla="*/ 2147483646 h 104"/>
                  <a:gd name="T44" fmla="*/ 2147483646 w 103"/>
                  <a:gd name="T45" fmla="*/ 2147483646 h 104"/>
                  <a:gd name="T46" fmla="*/ 2147483646 w 103"/>
                  <a:gd name="T47" fmla="*/ 2147483646 h 104"/>
                  <a:gd name="T48" fmla="*/ 2147483646 w 103"/>
                  <a:gd name="T49" fmla="*/ 2147483646 h 104"/>
                  <a:gd name="T50" fmla="*/ 2147483646 w 103"/>
                  <a:gd name="T51" fmla="*/ 2147483646 h 104"/>
                  <a:gd name="T52" fmla="*/ 2147483646 w 103"/>
                  <a:gd name="T53" fmla="*/ 2147483646 h 104"/>
                  <a:gd name="T54" fmla="*/ 2147483646 w 103"/>
                  <a:gd name="T55" fmla="*/ 2147483646 h 104"/>
                  <a:gd name="T56" fmla="*/ 2147483646 w 103"/>
                  <a:gd name="T57" fmla="*/ 2147483646 h 104"/>
                  <a:gd name="T58" fmla="*/ 2147483646 w 103"/>
                  <a:gd name="T59" fmla="*/ 2147483646 h 104"/>
                  <a:gd name="T60" fmla="*/ 2147483646 w 103"/>
                  <a:gd name="T61" fmla="*/ 2147483646 h 104"/>
                  <a:gd name="T62" fmla="*/ 2147483646 w 103"/>
                  <a:gd name="T63" fmla="*/ 0 h 1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3" h="104">
                    <a:moveTo>
                      <a:pt x="49" y="39"/>
                    </a:moveTo>
                    <a:cubicBezTo>
                      <a:pt x="48" y="39"/>
                      <a:pt x="47" y="38"/>
                      <a:pt x="47" y="37"/>
                    </a:cubicBezTo>
                    <a:cubicBezTo>
                      <a:pt x="47" y="37"/>
                      <a:pt x="47" y="35"/>
                      <a:pt x="46" y="32"/>
                    </a:cubicBezTo>
                    <a:cubicBezTo>
                      <a:pt x="46" y="31"/>
                      <a:pt x="47" y="30"/>
                      <a:pt x="48" y="30"/>
                    </a:cubicBezTo>
                    <a:cubicBezTo>
                      <a:pt x="48" y="30"/>
                      <a:pt x="48" y="30"/>
                      <a:pt x="48" y="30"/>
                    </a:cubicBezTo>
                    <a:cubicBezTo>
                      <a:pt x="49" y="30"/>
                      <a:pt x="50" y="30"/>
                      <a:pt x="50" y="31"/>
                    </a:cubicBezTo>
                    <a:cubicBezTo>
                      <a:pt x="51" y="35"/>
                      <a:pt x="51" y="36"/>
                      <a:pt x="51" y="36"/>
                    </a:cubicBezTo>
                    <a:cubicBezTo>
                      <a:pt x="51" y="37"/>
                      <a:pt x="50" y="38"/>
                      <a:pt x="49" y="39"/>
                    </a:cubicBezTo>
                    <a:cubicBezTo>
                      <a:pt x="49" y="39"/>
                      <a:pt x="49" y="39"/>
                      <a:pt x="49" y="39"/>
                    </a:cubicBezTo>
                    <a:moveTo>
                      <a:pt x="89" y="4"/>
                    </a:moveTo>
                    <a:cubicBezTo>
                      <a:pt x="61" y="20"/>
                      <a:pt x="31" y="34"/>
                      <a:pt x="0" y="45"/>
                    </a:cubicBezTo>
                    <a:cubicBezTo>
                      <a:pt x="4" y="59"/>
                      <a:pt x="9" y="73"/>
                      <a:pt x="16" y="84"/>
                    </a:cubicBezTo>
                    <a:cubicBezTo>
                      <a:pt x="25" y="91"/>
                      <a:pt x="35" y="94"/>
                      <a:pt x="45" y="94"/>
                    </a:cubicBezTo>
                    <a:cubicBezTo>
                      <a:pt x="68" y="94"/>
                      <a:pt x="90" y="76"/>
                      <a:pt x="92" y="45"/>
                    </a:cubicBezTo>
                    <a:cubicBezTo>
                      <a:pt x="94" y="32"/>
                      <a:pt x="92" y="18"/>
                      <a:pt x="89" y="4"/>
                    </a:cubicBezTo>
                    <a:moveTo>
                      <a:pt x="96" y="0"/>
                    </a:moveTo>
                    <a:cubicBezTo>
                      <a:pt x="94" y="1"/>
                      <a:pt x="92" y="2"/>
                      <a:pt x="90" y="3"/>
                    </a:cubicBezTo>
                    <a:cubicBezTo>
                      <a:pt x="95" y="24"/>
                      <a:pt x="97" y="45"/>
                      <a:pt x="88" y="65"/>
                    </a:cubicBezTo>
                    <a:cubicBezTo>
                      <a:pt x="80" y="83"/>
                      <a:pt x="65" y="97"/>
                      <a:pt x="46" y="97"/>
                    </a:cubicBezTo>
                    <a:cubicBezTo>
                      <a:pt x="42" y="97"/>
                      <a:pt x="38" y="96"/>
                      <a:pt x="34" y="95"/>
                    </a:cubicBezTo>
                    <a:cubicBezTo>
                      <a:pt x="30" y="94"/>
                      <a:pt x="26" y="93"/>
                      <a:pt x="23" y="91"/>
                    </a:cubicBezTo>
                    <a:cubicBezTo>
                      <a:pt x="30" y="98"/>
                      <a:pt x="39" y="103"/>
                      <a:pt x="51" y="104"/>
                    </a:cubicBezTo>
                    <a:cubicBezTo>
                      <a:pt x="51" y="104"/>
                      <a:pt x="51" y="104"/>
                      <a:pt x="51" y="104"/>
                    </a:cubicBezTo>
                    <a:cubicBezTo>
                      <a:pt x="51" y="104"/>
                      <a:pt x="51" y="104"/>
                      <a:pt x="51" y="104"/>
                    </a:cubicBezTo>
                    <a:cubicBezTo>
                      <a:pt x="51" y="104"/>
                      <a:pt x="51" y="104"/>
                      <a:pt x="51" y="104"/>
                    </a:cubicBezTo>
                    <a:cubicBezTo>
                      <a:pt x="51" y="104"/>
                      <a:pt x="52" y="104"/>
                      <a:pt x="52" y="104"/>
                    </a:cubicBezTo>
                    <a:cubicBezTo>
                      <a:pt x="52" y="104"/>
                      <a:pt x="52" y="104"/>
                      <a:pt x="52" y="104"/>
                    </a:cubicBezTo>
                    <a:cubicBezTo>
                      <a:pt x="53" y="104"/>
                      <a:pt x="55" y="104"/>
                      <a:pt x="57" y="104"/>
                    </a:cubicBezTo>
                    <a:cubicBezTo>
                      <a:pt x="89" y="104"/>
                      <a:pt x="103" y="72"/>
                      <a:pt x="103" y="42"/>
                    </a:cubicBezTo>
                    <a:cubicBezTo>
                      <a:pt x="103" y="35"/>
                      <a:pt x="103" y="29"/>
                      <a:pt x="101" y="23"/>
                    </a:cubicBezTo>
                    <a:cubicBezTo>
                      <a:pt x="101" y="20"/>
                      <a:pt x="100" y="17"/>
                      <a:pt x="99" y="14"/>
                    </a:cubicBezTo>
                    <a:cubicBezTo>
                      <a:pt x="98" y="10"/>
                      <a:pt x="97" y="5"/>
                      <a:pt x="96" y="0"/>
                    </a:cubicBezTo>
                  </a:path>
                </a:pathLst>
              </a:custGeom>
              <a:solidFill>
                <a:srgbClr val="C60C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4" name="Freeform 334"/>
              <p:cNvSpPr/>
              <p:nvPr/>
            </p:nvSpPr>
            <p:spPr bwMode="auto">
              <a:xfrm>
                <a:off x="1206500" y="6161087"/>
                <a:ext cx="1438274" cy="1419224"/>
              </a:xfrm>
              <a:custGeom>
                <a:avLst/>
                <a:gdLst>
                  <a:gd name="T0" fmla="*/ 2147483646 w 383"/>
                  <a:gd name="T1" fmla="*/ 2147483646 h 377"/>
                  <a:gd name="T2" fmla="*/ 2147483646 w 383"/>
                  <a:gd name="T3" fmla="*/ 2147483646 h 377"/>
                  <a:gd name="T4" fmla="*/ 2147483646 w 383"/>
                  <a:gd name="T5" fmla="*/ 2147483646 h 377"/>
                  <a:gd name="T6" fmla="*/ 2147483646 w 383"/>
                  <a:gd name="T7" fmla="*/ 2147483646 h 377"/>
                  <a:gd name="T8" fmla="*/ 2147483646 w 383"/>
                  <a:gd name="T9" fmla="*/ 2147483646 h 377"/>
                  <a:gd name="T10" fmla="*/ 2147483646 w 383"/>
                  <a:gd name="T11" fmla="*/ 2147483646 h 377"/>
                  <a:gd name="T12" fmla="*/ 2147483646 w 383"/>
                  <a:gd name="T13" fmla="*/ 2147483646 h 377"/>
                  <a:gd name="T14" fmla="*/ 2147483646 w 383"/>
                  <a:gd name="T15" fmla="*/ 2147483646 h 377"/>
                  <a:gd name="T16" fmla="*/ 2147483646 w 383"/>
                  <a:gd name="T17" fmla="*/ 2147483646 h 377"/>
                  <a:gd name="T18" fmla="*/ 2147483646 w 383"/>
                  <a:gd name="T19" fmla="*/ 2147483646 h 377"/>
                  <a:gd name="T20" fmla="*/ 2147483646 w 383"/>
                  <a:gd name="T21" fmla="*/ 2147483646 h 377"/>
                  <a:gd name="T22" fmla="*/ 2147483646 w 383"/>
                  <a:gd name="T23" fmla="*/ 2147483646 h 377"/>
                  <a:gd name="T24" fmla="*/ 2147483646 w 383"/>
                  <a:gd name="T25" fmla="*/ 2147483646 h 377"/>
                  <a:gd name="T26" fmla="*/ 2147483646 w 383"/>
                  <a:gd name="T27" fmla="*/ 2147483646 h 377"/>
                  <a:gd name="T28" fmla="*/ 2147483646 w 383"/>
                  <a:gd name="T29" fmla="*/ 2147483646 h 377"/>
                  <a:gd name="T30" fmla="*/ 2147483646 w 383"/>
                  <a:gd name="T31" fmla="*/ 2147483646 h 377"/>
                  <a:gd name="T32" fmla="*/ 2147483646 w 383"/>
                  <a:gd name="T33" fmla="*/ 2147483646 h 377"/>
                  <a:gd name="T34" fmla="*/ 2147483646 w 383"/>
                  <a:gd name="T35" fmla="*/ 2147483646 h 377"/>
                  <a:gd name="T36" fmla="*/ 2147483646 w 383"/>
                  <a:gd name="T37" fmla="*/ 2147483646 h 377"/>
                  <a:gd name="T38" fmla="*/ 2147483646 w 383"/>
                  <a:gd name="T39" fmla="*/ 2147483646 h 377"/>
                  <a:gd name="T40" fmla="*/ 2147483646 w 383"/>
                  <a:gd name="T41" fmla="*/ 2147483646 h 377"/>
                  <a:gd name="T42" fmla="*/ 2147483646 w 383"/>
                  <a:gd name="T43" fmla="*/ 2147483646 h 377"/>
                  <a:gd name="T44" fmla="*/ 2147483646 w 383"/>
                  <a:gd name="T45" fmla="*/ 2147483646 h 377"/>
                  <a:gd name="T46" fmla="*/ 2147483646 w 383"/>
                  <a:gd name="T47" fmla="*/ 2147483646 h 3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3" h="377">
                    <a:moveTo>
                      <a:pt x="8" y="278"/>
                    </a:moveTo>
                    <a:cubicBezTo>
                      <a:pt x="23" y="210"/>
                      <a:pt x="51" y="137"/>
                      <a:pt x="91" y="81"/>
                    </a:cubicBezTo>
                    <a:cubicBezTo>
                      <a:pt x="122" y="36"/>
                      <a:pt x="167" y="0"/>
                      <a:pt x="224" y="15"/>
                    </a:cubicBezTo>
                    <a:cubicBezTo>
                      <a:pt x="296" y="35"/>
                      <a:pt x="331" y="125"/>
                      <a:pt x="352" y="189"/>
                    </a:cubicBezTo>
                    <a:cubicBezTo>
                      <a:pt x="363" y="221"/>
                      <a:pt x="377" y="260"/>
                      <a:pt x="374" y="294"/>
                    </a:cubicBezTo>
                    <a:cubicBezTo>
                      <a:pt x="370" y="343"/>
                      <a:pt x="317" y="360"/>
                      <a:pt x="289" y="323"/>
                    </a:cubicBezTo>
                    <a:cubicBezTo>
                      <a:pt x="261" y="287"/>
                      <a:pt x="275" y="201"/>
                      <a:pt x="220" y="190"/>
                    </a:cubicBezTo>
                    <a:cubicBezTo>
                      <a:pt x="177" y="181"/>
                      <a:pt x="142" y="212"/>
                      <a:pt x="126" y="247"/>
                    </a:cubicBezTo>
                    <a:cubicBezTo>
                      <a:pt x="120" y="261"/>
                      <a:pt x="116" y="276"/>
                      <a:pt x="111" y="291"/>
                    </a:cubicBezTo>
                    <a:cubicBezTo>
                      <a:pt x="103" y="321"/>
                      <a:pt x="98" y="360"/>
                      <a:pt x="63" y="369"/>
                    </a:cubicBezTo>
                    <a:cubicBezTo>
                      <a:pt x="44" y="374"/>
                      <a:pt x="23" y="358"/>
                      <a:pt x="14" y="343"/>
                    </a:cubicBezTo>
                    <a:cubicBezTo>
                      <a:pt x="1" y="325"/>
                      <a:pt x="4" y="299"/>
                      <a:pt x="8" y="278"/>
                    </a:cubicBezTo>
                    <a:cubicBezTo>
                      <a:pt x="8" y="279"/>
                      <a:pt x="7" y="280"/>
                      <a:pt x="7" y="280"/>
                    </a:cubicBezTo>
                    <a:cubicBezTo>
                      <a:pt x="0" y="319"/>
                      <a:pt x="9" y="377"/>
                      <a:pt x="62" y="371"/>
                    </a:cubicBezTo>
                    <a:cubicBezTo>
                      <a:pt x="88" y="369"/>
                      <a:pt x="100" y="336"/>
                      <a:pt x="106" y="314"/>
                    </a:cubicBezTo>
                    <a:cubicBezTo>
                      <a:pt x="117" y="271"/>
                      <a:pt x="128" y="214"/>
                      <a:pt x="175" y="197"/>
                    </a:cubicBezTo>
                    <a:cubicBezTo>
                      <a:pt x="200" y="189"/>
                      <a:pt x="229" y="187"/>
                      <a:pt x="246" y="210"/>
                    </a:cubicBezTo>
                    <a:cubicBezTo>
                      <a:pt x="275" y="248"/>
                      <a:pt x="259" y="330"/>
                      <a:pt x="316" y="344"/>
                    </a:cubicBezTo>
                    <a:cubicBezTo>
                      <a:pt x="342" y="351"/>
                      <a:pt x="361" y="335"/>
                      <a:pt x="370" y="314"/>
                    </a:cubicBezTo>
                    <a:cubicBezTo>
                      <a:pt x="383" y="285"/>
                      <a:pt x="372" y="253"/>
                      <a:pt x="365" y="225"/>
                    </a:cubicBezTo>
                    <a:cubicBezTo>
                      <a:pt x="343" y="143"/>
                      <a:pt x="301" y="15"/>
                      <a:pt x="200" y="9"/>
                    </a:cubicBezTo>
                    <a:cubicBezTo>
                      <a:pt x="141" y="6"/>
                      <a:pt x="100" y="63"/>
                      <a:pt x="73" y="108"/>
                    </a:cubicBezTo>
                    <a:cubicBezTo>
                      <a:pt x="42" y="159"/>
                      <a:pt x="20" y="221"/>
                      <a:pt x="7" y="280"/>
                    </a:cubicBezTo>
                    <a:cubicBezTo>
                      <a:pt x="7" y="280"/>
                      <a:pt x="8" y="279"/>
                      <a:pt x="8" y="278"/>
                    </a:cubicBezTo>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5" name="Freeform 335"/>
              <p:cNvSpPr/>
              <p:nvPr/>
            </p:nvSpPr>
            <p:spPr bwMode="auto">
              <a:xfrm>
                <a:off x="1709738" y="6492874"/>
                <a:ext cx="465137" cy="288925"/>
              </a:xfrm>
              <a:custGeom>
                <a:avLst/>
                <a:gdLst>
                  <a:gd name="T0" fmla="*/ 2147483646 w 124"/>
                  <a:gd name="T1" fmla="*/ 2147483646 h 77"/>
                  <a:gd name="T2" fmla="*/ 2147483646 w 124"/>
                  <a:gd name="T3" fmla="*/ 2147483646 h 77"/>
                  <a:gd name="T4" fmla="*/ 2147483646 w 124"/>
                  <a:gd name="T5" fmla="*/ 2147483646 h 77"/>
                  <a:gd name="T6" fmla="*/ 2147483646 w 124"/>
                  <a:gd name="T7" fmla="*/ 2147483646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2147483646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4" h="77">
                    <a:moveTo>
                      <a:pt x="11" y="34"/>
                    </a:moveTo>
                    <a:cubicBezTo>
                      <a:pt x="20" y="11"/>
                      <a:pt x="57" y="0"/>
                      <a:pt x="80" y="6"/>
                    </a:cubicBezTo>
                    <a:cubicBezTo>
                      <a:pt x="96" y="10"/>
                      <a:pt x="111" y="25"/>
                      <a:pt x="116" y="41"/>
                    </a:cubicBezTo>
                    <a:cubicBezTo>
                      <a:pt x="124" y="71"/>
                      <a:pt x="80" y="72"/>
                      <a:pt x="62" y="72"/>
                    </a:cubicBezTo>
                    <a:cubicBezTo>
                      <a:pt x="40" y="72"/>
                      <a:pt x="4" y="65"/>
                      <a:pt x="11" y="34"/>
                    </a:cubicBezTo>
                    <a:cubicBezTo>
                      <a:pt x="11" y="35"/>
                      <a:pt x="10" y="36"/>
                      <a:pt x="10" y="36"/>
                    </a:cubicBezTo>
                    <a:cubicBezTo>
                      <a:pt x="0" y="77"/>
                      <a:pt x="61" y="75"/>
                      <a:pt x="85" y="72"/>
                    </a:cubicBezTo>
                    <a:cubicBezTo>
                      <a:pt x="102" y="71"/>
                      <a:pt x="118" y="63"/>
                      <a:pt x="118" y="44"/>
                    </a:cubicBezTo>
                    <a:cubicBezTo>
                      <a:pt x="117" y="18"/>
                      <a:pt x="86" y="0"/>
                      <a:pt x="62" y="3"/>
                    </a:cubicBezTo>
                    <a:cubicBezTo>
                      <a:pt x="42" y="5"/>
                      <a:pt x="18" y="16"/>
                      <a:pt x="10" y="36"/>
                    </a:cubicBezTo>
                    <a:cubicBezTo>
                      <a:pt x="10" y="36"/>
                      <a:pt x="11" y="35"/>
                      <a:pt x="11" y="34"/>
                    </a:cubicBezTo>
                    <a:close/>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6" name="Freeform 336"/>
              <p:cNvSpPr>
                <a:spLocks noEditPoints="1"/>
              </p:cNvSpPr>
              <p:nvPr/>
            </p:nvSpPr>
            <p:spPr bwMode="auto">
              <a:xfrm>
                <a:off x="1397000" y="6356351"/>
                <a:ext cx="1039812" cy="858838"/>
              </a:xfrm>
              <a:custGeom>
                <a:avLst/>
                <a:gdLst>
                  <a:gd name="T0" fmla="*/ 2147483646 w 277"/>
                  <a:gd name="T1" fmla="*/ 2147483646 h 228"/>
                  <a:gd name="T2" fmla="*/ 2147483646 w 277"/>
                  <a:gd name="T3" fmla="*/ 2147483646 h 228"/>
                  <a:gd name="T4" fmla="*/ 2147483646 w 277"/>
                  <a:gd name="T5" fmla="*/ 2147483646 h 228"/>
                  <a:gd name="T6" fmla="*/ 2147483646 w 277"/>
                  <a:gd name="T7" fmla="*/ 2147483646 h 228"/>
                  <a:gd name="T8" fmla="*/ 2147483646 w 277"/>
                  <a:gd name="T9" fmla="*/ 2147483646 h 228"/>
                  <a:gd name="T10" fmla="*/ 2147483646 w 277"/>
                  <a:gd name="T11" fmla="*/ 2147483646 h 228"/>
                  <a:gd name="T12" fmla="*/ 2147483646 w 277"/>
                  <a:gd name="T13" fmla="*/ 2147483646 h 228"/>
                  <a:gd name="T14" fmla="*/ 2147483646 w 277"/>
                  <a:gd name="T15" fmla="*/ 2147483646 h 228"/>
                  <a:gd name="T16" fmla="*/ 2147483646 w 277"/>
                  <a:gd name="T17" fmla="*/ 2147483646 h 228"/>
                  <a:gd name="T18" fmla="*/ 2147483646 w 277"/>
                  <a:gd name="T19" fmla="*/ 2147483646 h 228"/>
                  <a:gd name="T20" fmla="*/ 2147483646 w 277"/>
                  <a:gd name="T21" fmla="*/ 2147483646 h 228"/>
                  <a:gd name="T22" fmla="*/ 2147483646 w 277"/>
                  <a:gd name="T23" fmla="*/ 2147483646 h 228"/>
                  <a:gd name="T24" fmla="*/ 2147483646 w 277"/>
                  <a:gd name="T25" fmla="*/ 2147483646 h 228"/>
                  <a:gd name="T26" fmla="*/ 2147483646 w 277"/>
                  <a:gd name="T27" fmla="*/ 2147483646 h 228"/>
                  <a:gd name="T28" fmla="*/ 2147483646 w 277"/>
                  <a:gd name="T29" fmla="*/ 2147483646 h 228"/>
                  <a:gd name="T30" fmla="*/ 2147483646 w 277"/>
                  <a:gd name="T31" fmla="*/ 2147483646 h 228"/>
                  <a:gd name="T32" fmla="*/ 2147483646 w 277"/>
                  <a:gd name="T33" fmla="*/ 2147483646 h 228"/>
                  <a:gd name="T34" fmla="*/ 2147483646 w 277"/>
                  <a:gd name="T35" fmla="*/ 2147483646 h 228"/>
                  <a:gd name="T36" fmla="*/ 2147483646 w 277"/>
                  <a:gd name="T37" fmla="*/ 2147483646 h 228"/>
                  <a:gd name="T38" fmla="*/ 2147483646 w 277"/>
                  <a:gd name="T39" fmla="*/ 2147483646 h 228"/>
                  <a:gd name="T40" fmla="*/ 2147483646 w 277"/>
                  <a:gd name="T41" fmla="*/ 2147483646 h 228"/>
                  <a:gd name="T42" fmla="*/ 2147483646 w 277"/>
                  <a:gd name="T43" fmla="*/ 2147483646 h 228"/>
                  <a:gd name="T44" fmla="*/ 2147483646 w 277"/>
                  <a:gd name="T45" fmla="*/ 2147483646 h 228"/>
                  <a:gd name="T46" fmla="*/ 2147483646 w 277"/>
                  <a:gd name="T47" fmla="*/ 2147483646 h 228"/>
                  <a:gd name="T48" fmla="*/ 2147483646 w 277"/>
                  <a:gd name="T49" fmla="*/ 2147483646 h 228"/>
                  <a:gd name="T50" fmla="*/ 2147483646 w 277"/>
                  <a:gd name="T51" fmla="*/ 2147483646 h 228"/>
                  <a:gd name="T52" fmla="*/ 2147483646 w 277"/>
                  <a:gd name="T53" fmla="*/ 2147483646 h 228"/>
                  <a:gd name="T54" fmla="*/ 2147483646 w 277"/>
                  <a:gd name="T55" fmla="*/ 2147483646 h 228"/>
                  <a:gd name="T56" fmla="*/ 2147483646 w 277"/>
                  <a:gd name="T57" fmla="*/ 2147483646 h 228"/>
                  <a:gd name="T58" fmla="*/ 2147483646 w 277"/>
                  <a:gd name="T59" fmla="*/ 2147483646 h 228"/>
                  <a:gd name="T60" fmla="*/ 2147483646 w 277"/>
                  <a:gd name="T61" fmla="*/ 2147483646 h 228"/>
                  <a:gd name="T62" fmla="*/ 2147483646 w 277"/>
                  <a:gd name="T63" fmla="*/ 2147483646 h 228"/>
                  <a:gd name="T64" fmla="*/ 2147483646 w 277"/>
                  <a:gd name="T65" fmla="*/ 2147483646 h 228"/>
                  <a:gd name="T66" fmla="*/ 2147483646 w 277"/>
                  <a:gd name="T67" fmla="*/ 2147483646 h 228"/>
                  <a:gd name="T68" fmla="*/ 2147483646 w 277"/>
                  <a:gd name="T69" fmla="*/ 2147483646 h 228"/>
                  <a:gd name="T70" fmla="*/ 2147483646 w 277"/>
                  <a:gd name="T71" fmla="*/ 2147483646 h 228"/>
                  <a:gd name="T72" fmla="*/ 2147483646 w 277"/>
                  <a:gd name="T73" fmla="*/ 2147483646 h 228"/>
                  <a:gd name="T74" fmla="*/ 2147483646 w 277"/>
                  <a:gd name="T75" fmla="*/ 2147483646 h 228"/>
                  <a:gd name="T76" fmla="*/ 2147483646 w 277"/>
                  <a:gd name="T77" fmla="*/ 2147483646 h 228"/>
                  <a:gd name="T78" fmla="*/ 2147483646 w 277"/>
                  <a:gd name="T79" fmla="*/ 2147483646 h 228"/>
                  <a:gd name="T80" fmla="*/ 2147483646 w 277"/>
                  <a:gd name="T81" fmla="*/ 0 h 228"/>
                  <a:gd name="T82" fmla="*/ 2147483646 w 277"/>
                  <a:gd name="T83" fmla="*/ 2147483646 h 228"/>
                  <a:gd name="T84" fmla="*/ 2147483646 w 277"/>
                  <a:gd name="T85" fmla="*/ 2147483646 h 228"/>
                  <a:gd name="T86" fmla="*/ 2147483646 w 277"/>
                  <a:gd name="T87" fmla="*/ 2147483646 h 2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7" h="228">
                    <a:moveTo>
                      <a:pt x="8" y="205"/>
                    </a:moveTo>
                    <a:cubicBezTo>
                      <a:pt x="7" y="205"/>
                      <a:pt x="6" y="205"/>
                      <a:pt x="6" y="206"/>
                    </a:cubicBezTo>
                    <a:cubicBezTo>
                      <a:pt x="4" y="213"/>
                      <a:pt x="2" y="220"/>
                      <a:pt x="1" y="226"/>
                    </a:cubicBezTo>
                    <a:cubicBezTo>
                      <a:pt x="0" y="227"/>
                      <a:pt x="1" y="228"/>
                      <a:pt x="2" y="228"/>
                    </a:cubicBezTo>
                    <a:cubicBezTo>
                      <a:pt x="3" y="228"/>
                      <a:pt x="3" y="228"/>
                      <a:pt x="3" y="228"/>
                    </a:cubicBezTo>
                    <a:cubicBezTo>
                      <a:pt x="3" y="228"/>
                      <a:pt x="4" y="227"/>
                      <a:pt x="4" y="227"/>
                    </a:cubicBezTo>
                    <a:cubicBezTo>
                      <a:pt x="6" y="221"/>
                      <a:pt x="8" y="214"/>
                      <a:pt x="10" y="207"/>
                    </a:cubicBezTo>
                    <a:cubicBezTo>
                      <a:pt x="10" y="206"/>
                      <a:pt x="9" y="205"/>
                      <a:pt x="8" y="205"/>
                    </a:cubicBezTo>
                    <a:cubicBezTo>
                      <a:pt x="8" y="205"/>
                      <a:pt x="8" y="205"/>
                      <a:pt x="8" y="205"/>
                    </a:cubicBezTo>
                    <a:moveTo>
                      <a:pt x="271" y="188"/>
                    </a:moveTo>
                    <a:cubicBezTo>
                      <a:pt x="271" y="188"/>
                      <a:pt x="270" y="188"/>
                      <a:pt x="270" y="188"/>
                    </a:cubicBezTo>
                    <a:cubicBezTo>
                      <a:pt x="269" y="188"/>
                      <a:pt x="269" y="189"/>
                      <a:pt x="269" y="190"/>
                    </a:cubicBezTo>
                    <a:cubicBezTo>
                      <a:pt x="269" y="190"/>
                      <a:pt x="269" y="190"/>
                      <a:pt x="269" y="190"/>
                    </a:cubicBezTo>
                    <a:cubicBezTo>
                      <a:pt x="271" y="197"/>
                      <a:pt x="272" y="204"/>
                      <a:pt x="273" y="210"/>
                    </a:cubicBezTo>
                    <a:cubicBezTo>
                      <a:pt x="274" y="210"/>
                      <a:pt x="274" y="211"/>
                      <a:pt x="275" y="211"/>
                    </a:cubicBezTo>
                    <a:cubicBezTo>
                      <a:pt x="276" y="211"/>
                      <a:pt x="276" y="211"/>
                      <a:pt x="276" y="211"/>
                    </a:cubicBezTo>
                    <a:cubicBezTo>
                      <a:pt x="277" y="211"/>
                      <a:pt x="277" y="210"/>
                      <a:pt x="277" y="209"/>
                    </a:cubicBezTo>
                    <a:cubicBezTo>
                      <a:pt x="276" y="203"/>
                      <a:pt x="275" y="196"/>
                      <a:pt x="273" y="189"/>
                    </a:cubicBezTo>
                    <a:cubicBezTo>
                      <a:pt x="273" y="188"/>
                      <a:pt x="272" y="188"/>
                      <a:pt x="271" y="188"/>
                    </a:cubicBezTo>
                    <a:moveTo>
                      <a:pt x="19" y="166"/>
                    </a:moveTo>
                    <a:cubicBezTo>
                      <a:pt x="18" y="166"/>
                      <a:pt x="18" y="167"/>
                      <a:pt x="17" y="168"/>
                    </a:cubicBezTo>
                    <a:cubicBezTo>
                      <a:pt x="15" y="174"/>
                      <a:pt x="13" y="181"/>
                      <a:pt x="11" y="187"/>
                    </a:cubicBezTo>
                    <a:cubicBezTo>
                      <a:pt x="11" y="188"/>
                      <a:pt x="12" y="189"/>
                      <a:pt x="13" y="189"/>
                    </a:cubicBezTo>
                    <a:cubicBezTo>
                      <a:pt x="13" y="189"/>
                      <a:pt x="13" y="189"/>
                      <a:pt x="13" y="189"/>
                    </a:cubicBezTo>
                    <a:cubicBezTo>
                      <a:pt x="14" y="189"/>
                      <a:pt x="15" y="189"/>
                      <a:pt x="15" y="188"/>
                    </a:cubicBezTo>
                    <a:cubicBezTo>
                      <a:pt x="17" y="182"/>
                      <a:pt x="19" y="175"/>
                      <a:pt x="21" y="169"/>
                    </a:cubicBezTo>
                    <a:cubicBezTo>
                      <a:pt x="22" y="168"/>
                      <a:pt x="21" y="167"/>
                      <a:pt x="20" y="166"/>
                    </a:cubicBezTo>
                    <a:cubicBezTo>
                      <a:pt x="20" y="166"/>
                      <a:pt x="20" y="166"/>
                      <a:pt x="19" y="166"/>
                    </a:cubicBezTo>
                    <a:moveTo>
                      <a:pt x="260" y="149"/>
                    </a:moveTo>
                    <a:cubicBezTo>
                      <a:pt x="260" y="149"/>
                      <a:pt x="260" y="149"/>
                      <a:pt x="260" y="149"/>
                    </a:cubicBezTo>
                    <a:cubicBezTo>
                      <a:pt x="259" y="149"/>
                      <a:pt x="258" y="150"/>
                      <a:pt x="258" y="151"/>
                    </a:cubicBezTo>
                    <a:cubicBezTo>
                      <a:pt x="260" y="158"/>
                      <a:pt x="262" y="164"/>
                      <a:pt x="264" y="171"/>
                    </a:cubicBezTo>
                    <a:cubicBezTo>
                      <a:pt x="264" y="172"/>
                      <a:pt x="265" y="172"/>
                      <a:pt x="266" y="172"/>
                    </a:cubicBezTo>
                    <a:cubicBezTo>
                      <a:pt x="266" y="172"/>
                      <a:pt x="266" y="172"/>
                      <a:pt x="266" y="172"/>
                    </a:cubicBezTo>
                    <a:cubicBezTo>
                      <a:pt x="267" y="172"/>
                      <a:pt x="268" y="171"/>
                      <a:pt x="268" y="170"/>
                    </a:cubicBezTo>
                    <a:cubicBezTo>
                      <a:pt x="266" y="163"/>
                      <a:pt x="264" y="157"/>
                      <a:pt x="262" y="150"/>
                    </a:cubicBezTo>
                    <a:cubicBezTo>
                      <a:pt x="262" y="149"/>
                      <a:pt x="261" y="149"/>
                      <a:pt x="260" y="149"/>
                    </a:cubicBezTo>
                    <a:moveTo>
                      <a:pt x="33" y="129"/>
                    </a:moveTo>
                    <a:cubicBezTo>
                      <a:pt x="32" y="129"/>
                      <a:pt x="31" y="129"/>
                      <a:pt x="31" y="130"/>
                    </a:cubicBezTo>
                    <a:cubicBezTo>
                      <a:pt x="29" y="136"/>
                      <a:pt x="26" y="142"/>
                      <a:pt x="24" y="149"/>
                    </a:cubicBezTo>
                    <a:cubicBezTo>
                      <a:pt x="24" y="150"/>
                      <a:pt x="24" y="151"/>
                      <a:pt x="25" y="151"/>
                    </a:cubicBezTo>
                    <a:cubicBezTo>
                      <a:pt x="26" y="151"/>
                      <a:pt x="26" y="151"/>
                      <a:pt x="26" y="151"/>
                    </a:cubicBezTo>
                    <a:cubicBezTo>
                      <a:pt x="27" y="151"/>
                      <a:pt x="27" y="151"/>
                      <a:pt x="28" y="150"/>
                    </a:cubicBezTo>
                    <a:cubicBezTo>
                      <a:pt x="30" y="144"/>
                      <a:pt x="32" y="138"/>
                      <a:pt x="35" y="131"/>
                    </a:cubicBezTo>
                    <a:cubicBezTo>
                      <a:pt x="35" y="130"/>
                      <a:pt x="35" y="129"/>
                      <a:pt x="34" y="129"/>
                    </a:cubicBezTo>
                    <a:cubicBezTo>
                      <a:pt x="33" y="129"/>
                      <a:pt x="33" y="129"/>
                      <a:pt x="33" y="129"/>
                    </a:cubicBezTo>
                    <a:moveTo>
                      <a:pt x="247" y="111"/>
                    </a:moveTo>
                    <a:cubicBezTo>
                      <a:pt x="247" y="111"/>
                      <a:pt x="247" y="111"/>
                      <a:pt x="247" y="111"/>
                    </a:cubicBezTo>
                    <a:cubicBezTo>
                      <a:pt x="246" y="111"/>
                      <a:pt x="245" y="113"/>
                      <a:pt x="246" y="114"/>
                    </a:cubicBezTo>
                    <a:cubicBezTo>
                      <a:pt x="248" y="120"/>
                      <a:pt x="250" y="126"/>
                      <a:pt x="252" y="132"/>
                    </a:cubicBezTo>
                    <a:cubicBezTo>
                      <a:pt x="253" y="133"/>
                      <a:pt x="253" y="134"/>
                      <a:pt x="254" y="134"/>
                    </a:cubicBezTo>
                    <a:cubicBezTo>
                      <a:pt x="255" y="134"/>
                      <a:pt x="255" y="134"/>
                      <a:pt x="255" y="134"/>
                    </a:cubicBezTo>
                    <a:cubicBezTo>
                      <a:pt x="256" y="133"/>
                      <a:pt x="256" y="132"/>
                      <a:pt x="256" y="131"/>
                    </a:cubicBezTo>
                    <a:cubicBezTo>
                      <a:pt x="254" y="125"/>
                      <a:pt x="252" y="118"/>
                      <a:pt x="249" y="112"/>
                    </a:cubicBezTo>
                    <a:cubicBezTo>
                      <a:pt x="249" y="111"/>
                      <a:pt x="248" y="111"/>
                      <a:pt x="247" y="111"/>
                    </a:cubicBezTo>
                    <a:moveTo>
                      <a:pt x="49" y="92"/>
                    </a:moveTo>
                    <a:cubicBezTo>
                      <a:pt x="48" y="92"/>
                      <a:pt x="47" y="92"/>
                      <a:pt x="47" y="93"/>
                    </a:cubicBezTo>
                    <a:cubicBezTo>
                      <a:pt x="44" y="99"/>
                      <a:pt x="41" y="105"/>
                      <a:pt x="39" y="111"/>
                    </a:cubicBezTo>
                    <a:cubicBezTo>
                      <a:pt x="38" y="112"/>
                      <a:pt x="39" y="113"/>
                      <a:pt x="40" y="114"/>
                    </a:cubicBezTo>
                    <a:cubicBezTo>
                      <a:pt x="40" y="114"/>
                      <a:pt x="40" y="114"/>
                      <a:pt x="40" y="114"/>
                    </a:cubicBezTo>
                    <a:cubicBezTo>
                      <a:pt x="41" y="114"/>
                      <a:pt x="42" y="114"/>
                      <a:pt x="42" y="113"/>
                    </a:cubicBezTo>
                    <a:cubicBezTo>
                      <a:pt x="45" y="107"/>
                      <a:pt x="48" y="101"/>
                      <a:pt x="51" y="95"/>
                    </a:cubicBezTo>
                    <a:cubicBezTo>
                      <a:pt x="51" y="94"/>
                      <a:pt x="51" y="93"/>
                      <a:pt x="50" y="92"/>
                    </a:cubicBezTo>
                    <a:cubicBezTo>
                      <a:pt x="49" y="92"/>
                      <a:pt x="49" y="92"/>
                      <a:pt x="49" y="92"/>
                    </a:cubicBezTo>
                    <a:moveTo>
                      <a:pt x="231" y="74"/>
                    </a:moveTo>
                    <a:cubicBezTo>
                      <a:pt x="231" y="74"/>
                      <a:pt x="231" y="74"/>
                      <a:pt x="230" y="74"/>
                    </a:cubicBezTo>
                    <a:cubicBezTo>
                      <a:pt x="229" y="75"/>
                      <a:pt x="229" y="76"/>
                      <a:pt x="230" y="77"/>
                    </a:cubicBezTo>
                    <a:cubicBezTo>
                      <a:pt x="230" y="77"/>
                      <a:pt x="230" y="77"/>
                      <a:pt x="230" y="77"/>
                    </a:cubicBezTo>
                    <a:cubicBezTo>
                      <a:pt x="233" y="83"/>
                      <a:pt x="235" y="89"/>
                      <a:pt x="238" y="95"/>
                    </a:cubicBezTo>
                    <a:cubicBezTo>
                      <a:pt x="238" y="96"/>
                      <a:pt x="239" y="96"/>
                      <a:pt x="240" y="96"/>
                    </a:cubicBezTo>
                    <a:cubicBezTo>
                      <a:pt x="241" y="96"/>
                      <a:pt x="241" y="96"/>
                      <a:pt x="241" y="96"/>
                    </a:cubicBezTo>
                    <a:cubicBezTo>
                      <a:pt x="242" y="96"/>
                      <a:pt x="242" y="95"/>
                      <a:pt x="242" y="94"/>
                    </a:cubicBezTo>
                    <a:cubicBezTo>
                      <a:pt x="239" y="87"/>
                      <a:pt x="236" y="81"/>
                      <a:pt x="233" y="75"/>
                    </a:cubicBezTo>
                    <a:cubicBezTo>
                      <a:pt x="233" y="75"/>
                      <a:pt x="232" y="74"/>
                      <a:pt x="231" y="74"/>
                    </a:cubicBezTo>
                    <a:moveTo>
                      <a:pt x="68" y="57"/>
                    </a:moveTo>
                    <a:cubicBezTo>
                      <a:pt x="68" y="57"/>
                      <a:pt x="67" y="57"/>
                      <a:pt x="67" y="58"/>
                    </a:cubicBezTo>
                    <a:cubicBezTo>
                      <a:pt x="63" y="63"/>
                      <a:pt x="60" y="69"/>
                      <a:pt x="56" y="75"/>
                    </a:cubicBezTo>
                    <a:cubicBezTo>
                      <a:pt x="56" y="76"/>
                      <a:pt x="56" y="77"/>
                      <a:pt x="57" y="78"/>
                    </a:cubicBezTo>
                    <a:cubicBezTo>
                      <a:pt x="58" y="78"/>
                      <a:pt x="58" y="78"/>
                      <a:pt x="58" y="78"/>
                    </a:cubicBezTo>
                    <a:cubicBezTo>
                      <a:pt x="59" y="78"/>
                      <a:pt x="59" y="78"/>
                      <a:pt x="60" y="77"/>
                    </a:cubicBezTo>
                    <a:cubicBezTo>
                      <a:pt x="63" y="71"/>
                      <a:pt x="66" y="65"/>
                      <a:pt x="70" y="60"/>
                    </a:cubicBezTo>
                    <a:cubicBezTo>
                      <a:pt x="70" y="59"/>
                      <a:pt x="70" y="58"/>
                      <a:pt x="69" y="57"/>
                    </a:cubicBezTo>
                    <a:cubicBezTo>
                      <a:pt x="69" y="57"/>
                      <a:pt x="69" y="57"/>
                      <a:pt x="68" y="57"/>
                    </a:cubicBezTo>
                    <a:moveTo>
                      <a:pt x="211" y="40"/>
                    </a:moveTo>
                    <a:cubicBezTo>
                      <a:pt x="210" y="40"/>
                      <a:pt x="210" y="40"/>
                      <a:pt x="209" y="40"/>
                    </a:cubicBezTo>
                    <a:cubicBezTo>
                      <a:pt x="209" y="41"/>
                      <a:pt x="208" y="42"/>
                      <a:pt x="209" y="43"/>
                    </a:cubicBezTo>
                    <a:cubicBezTo>
                      <a:pt x="213" y="48"/>
                      <a:pt x="217" y="54"/>
                      <a:pt x="220" y="60"/>
                    </a:cubicBezTo>
                    <a:cubicBezTo>
                      <a:pt x="220" y="60"/>
                      <a:pt x="221" y="61"/>
                      <a:pt x="222" y="61"/>
                    </a:cubicBezTo>
                    <a:cubicBezTo>
                      <a:pt x="223" y="60"/>
                      <a:pt x="223" y="60"/>
                      <a:pt x="223" y="60"/>
                    </a:cubicBezTo>
                    <a:cubicBezTo>
                      <a:pt x="224" y="60"/>
                      <a:pt x="224" y="59"/>
                      <a:pt x="223" y="58"/>
                    </a:cubicBezTo>
                    <a:cubicBezTo>
                      <a:pt x="220" y="52"/>
                      <a:pt x="216" y="46"/>
                      <a:pt x="212" y="41"/>
                    </a:cubicBezTo>
                    <a:cubicBezTo>
                      <a:pt x="212" y="40"/>
                      <a:pt x="211" y="40"/>
                      <a:pt x="211" y="40"/>
                    </a:cubicBezTo>
                    <a:moveTo>
                      <a:pt x="93" y="25"/>
                    </a:moveTo>
                    <a:cubicBezTo>
                      <a:pt x="92" y="25"/>
                      <a:pt x="92" y="26"/>
                      <a:pt x="91" y="26"/>
                    </a:cubicBezTo>
                    <a:cubicBezTo>
                      <a:pt x="87" y="31"/>
                      <a:pt x="82" y="36"/>
                      <a:pt x="78" y="41"/>
                    </a:cubicBezTo>
                    <a:cubicBezTo>
                      <a:pt x="77" y="42"/>
                      <a:pt x="78" y="43"/>
                      <a:pt x="78" y="44"/>
                    </a:cubicBezTo>
                    <a:cubicBezTo>
                      <a:pt x="79" y="44"/>
                      <a:pt x="79" y="44"/>
                      <a:pt x="80" y="44"/>
                    </a:cubicBezTo>
                    <a:cubicBezTo>
                      <a:pt x="80" y="44"/>
                      <a:pt x="81" y="44"/>
                      <a:pt x="81" y="44"/>
                    </a:cubicBezTo>
                    <a:cubicBezTo>
                      <a:pt x="81" y="44"/>
                      <a:pt x="81" y="44"/>
                      <a:pt x="81" y="44"/>
                    </a:cubicBezTo>
                    <a:cubicBezTo>
                      <a:pt x="85" y="38"/>
                      <a:pt x="90" y="33"/>
                      <a:pt x="94" y="29"/>
                    </a:cubicBezTo>
                    <a:cubicBezTo>
                      <a:pt x="95" y="28"/>
                      <a:pt x="95" y="27"/>
                      <a:pt x="94" y="26"/>
                    </a:cubicBezTo>
                    <a:cubicBezTo>
                      <a:pt x="94" y="26"/>
                      <a:pt x="93" y="25"/>
                      <a:pt x="93" y="25"/>
                    </a:cubicBezTo>
                    <a:moveTo>
                      <a:pt x="182" y="12"/>
                    </a:moveTo>
                    <a:cubicBezTo>
                      <a:pt x="182" y="12"/>
                      <a:pt x="181" y="12"/>
                      <a:pt x="181" y="13"/>
                    </a:cubicBezTo>
                    <a:cubicBezTo>
                      <a:pt x="180" y="14"/>
                      <a:pt x="180" y="15"/>
                      <a:pt x="181" y="15"/>
                    </a:cubicBezTo>
                    <a:cubicBezTo>
                      <a:pt x="187" y="19"/>
                      <a:pt x="192" y="23"/>
                      <a:pt x="196" y="28"/>
                    </a:cubicBezTo>
                    <a:cubicBezTo>
                      <a:pt x="197" y="29"/>
                      <a:pt x="197" y="29"/>
                      <a:pt x="198" y="29"/>
                    </a:cubicBezTo>
                    <a:cubicBezTo>
                      <a:pt x="198" y="29"/>
                      <a:pt x="198" y="29"/>
                      <a:pt x="198" y="29"/>
                    </a:cubicBezTo>
                    <a:cubicBezTo>
                      <a:pt x="198" y="29"/>
                      <a:pt x="199" y="29"/>
                      <a:pt x="199" y="28"/>
                    </a:cubicBezTo>
                    <a:cubicBezTo>
                      <a:pt x="200" y="27"/>
                      <a:pt x="200" y="26"/>
                      <a:pt x="199" y="25"/>
                    </a:cubicBezTo>
                    <a:cubicBezTo>
                      <a:pt x="194" y="20"/>
                      <a:pt x="189" y="16"/>
                      <a:pt x="184" y="12"/>
                    </a:cubicBezTo>
                    <a:cubicBezTo>
                      <a:pt x="183" y="12"/>
                      <a:pt x="183" y="12"/>
                      <a:pt x="182" y="12"/>
                    </a:cubicBezTo>
                    <a:moveTo>
                      <a:pt x="126" y="3"/>
                    </a:moveTo>
                    <a:cubicBezTo>
                      <a:pt x="125" y="3"/>
                      <a:pt x="125" y="3"/>
                      <a:pt x="125" y="3"/>
                    </a:cubicBezTo>
                    <a:cubicBezTo>
                      <a:pt x="119" y="6"/>
                      <a:pt x="113" y="9"/>
                      <a:pt x="107" y="13"/>
                    </a:cubicBezTo>
                    <a:cubicBezTo>
                      <a:pt x="106" y="13"/>
                      <a:pt x="106" y="15"/>
                      <a:pt x="106" y="16"/>
                    </a:cubicBezTo>
                    <a:cubicBezTo>
                      <a:pt x="107" y="16"/>
                      <a:pt x="107" y="16"/>
                      <a:pt x="108" y="16"/>
                    </a:cubicBezTo>
                    <a:cubicBezTo>
                      <a:pt x="108" y="16"/>
                      <a:pt x="109" y="16"/>
                      <a:pt x="109" y="16"/>
                    </a:cubicBezTo>
                    <a:cubicBezTo>
                      <a:pt x="115" y="12"/>
                      <a:pt x="120" y="9"/>
                      <a:pt x="126" y="7"/>
                    </a:cubicBezTo>
                    <a:cubicBezTo>
                      <a:pt x="127" y="7"/>
                      <a:pt x="128" y="6"/>
                      <a:pt x="128" y="5"/>
                    </a:cubicBezTo>
                    <a:cubicBezTo>
                      <a:pt x="127" y="4"/>
                      <a:pt x="127" y="3"/>
                      <a:pt x="126" y="3"/>
                    </a:cubicBezTo>
                    <a:moveTo>
                      <a:pt x="146" y="0"/>
                    </a:moveTo>
                    <a:cubicBezTo>
                      <a:pt x="145" y="0"/>
                      <a:pt x="145" y="0"/>
                      <a:pt x="145" y="0"/>
                    </a:cubicBezTo>
                    <a:cubicBezTo>
                      <a:pt x="144" y="0"/>
                      <a:pt x="143" y="1"/>
                      <a:pt x="143" y="2"/>
                    </a:cubicBezTo>
                    <a:cubicBezTo>
                      <a:pt x="143" y="3"/>
                      <a:pt x="144" y="4"/>
                      <a:pt x="145" y="4"/>
                    </a:cubicBezTo>
                    <a:cubicBezTo>
                      <a:pt x="145" y="4"/>
                      <a:pt x="145" y="4"/>
                      <a:pt x="145" y="4"/>
                    </a:cubicBezTo>
                    <a:cubicBezTo>
                      <a:pt x="145" y="4"/>
                      <a:pt x="145" y="4"/>
                      <a:pt x="145" y="4"/>
                    </a:cubicBezTo>
                    <a:cubicBezTo>
                      <a:pt x="146" y="4"/>
                      <a:pt x="146" y="4"/>
                      <a:pt x="146" y="4"/>
                    </a:cubicBezTo>
                    <a:cubicBezTo>
                      <a:pt x="152" y="4"/>
                      <a:pt x="158" y="5"/>
                      <a:pt x="164" y="7"/>
                    </a:cubicBezTo>
                    <a:cubicBezTo>
                      <a:pt x="165" y="7"/>
                      <a:pt x="165" y="7"/>
                      <a:pt x="165" y="7"/>
                    </a:cubicBezTo>
                    <a:cubicBezTo>
                      <a:pt x="166" y="7"/>
                      <a:pt x="166" y="6"/>
                      <a:pt x="167" y="6"/>
                    </a:cubicBezTo>
                    <a:cubicBezTo>
                      <a:pt x="167" y="4"/>
                      <a:pt x="166" y="3"/>
                      <a:pt x="165" y="3"/>
                    </a:cubicBezTo>
                    <a:cubicBezTo>
                      <a:pt x="159" y="1"/>
                      <a:pt x="153" y="0"/>
                      <a:pt x="146" y="0"/>
                    </a:cubicBezTo>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sp>
          <p:nvSpPr>
            <p:cNvPr id="17" name="Line 13"/>
            <p:cNvSpPr>
              <a:spLocks noChangeShapeType="1"/>
            </p:cNvSpPr>
            <p:nvPr>
              <p:custDataLst>
                <p:tags r:id="rId7"/>
              </p:custDataLst>
            </p:nvPr>
          </p:nvSpPr>
          <p:spPr bwMode="auto">
            <a:xfrm>
              <a:off x="1208657" y="1480689"/>
              <a:ext cx="532209"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sp>
          <p:nvSpPr>
            <p:cNvPr id="18" name="AutoShape 14"/>
            <p:cNvSpPr>
              <a:spLocks noChangeArrowheads="1"/>
            </p:cNvSpPr>
            <p:nvPr>
              <p:custDataLst>
                <p:tags r:id="rId8"/>
              </p:custDataLst>
            </p:nvPr>
          </p:nvSpPr>
          <p:spPr bwMode="auto">
            <a:xfrm>
              <a:off x="1740866" y="1317575"/>
              <a:ext cx="2600325" cy="335756"/>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solidFill>
                    <a:srgbClr val="C00C1D"/>
                  </a:solidFill>
                  <a:latin typeface="华文细黑" panose="02010600040101010101" pitchFamily="2" charset="-122"/>
                  <a:ea typeface="华文细黑" panose="02010600040101010101" pitchFamily="2" charset="-122"/>
                </a:rPr>
                <a:t>单击此处添加文字标题</a:t>
              </a:r>
              <a:endParaRPr lang="zh-CN" altLang="en-US" sz="1500" dirty="0">
                <a:solidFill>
                  <a:srgbClr val="C00C1D"/>
                </a:solidFill>
                <a:latin typeface="华文细黑" panose="02010600040101010101" pitchFamily="2" charset="-122"/>
                <a:ea typeface="华文细黑" panose="02010600040101010101" pitchFamily="2" charset="-122"/>
              </a:endParaRPr>
            </a:p>
          </p:txBody>
        </p:sp>
      </p:grpSp>
      <p:grpSp>
        <p:nvGrpSpPr>
          <p:cNvPr id="47" name="组合 46"/>
          <p:cNvGrpSpPr/>
          <p:nvPr/>
        </p:nvGrpSpPr>
        <p:grpSpPr>
          <a:xfrm>
            <a:off x="947910" y="1992659"/>
            <a:ext cx="3644503" cy="565547"/>
            <a:chOff x="947910" y="1992659"/>
            <a:chExt cx="3644503" cy="565547"/>
          </a:xfrm>
        </p:grpSpPr>
        <p:sp>
          <p:nvSpPr>
            <p:cNvPr id="19" name="Line 13"/>
            <p:cNvSpPr>
              <a:spLocks noChangeShapeType="1"/>
            </p:cNvSpPr>
            <p:nvPr>
              <p:custDataLst>
                <p:tags r:id="rId9"/>
              </p:custDataLst>
            </p:nvPr>
          </p:nvSpPr>
          <p:spPr bwMode="auto">
            <a:xfrm>
              <a:off x="1459879" y="2268883"/>
              <a:ext cx="532210"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sp>
          <p:nvSpPr>
            <p:cNvPr id="20" name="AutoShape 14"/>
            <p:cNvSpPr>
              <a:spLocks noChangeArrowheads="1"/>
            </p:cNvSpPr>
            <p:nvPr>
              <p:custDataLst>
                <p:tags r:id="rId10"/>
              </p:custDataLst>
            </p:nvPr>
          </p:nvSpPr>
          <p:spPr bwMode="auto">
            <a:xfrm>
              <a:off x="1992088" y="2105768"/>
              <a:ext cx="2600325" cy="335756"/>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500" dirty="0">
                  <a:solidFill>
                    <a:srgbClr val="31868F"/>
                  </a:solidFill>
                  <a:latin typeface="华文细黑" panose="02010600040101010101" pitchFamily="2" charset="-122"/>
                  <a:ea typeface="华文细黑" panose="02010600040101010101" pitchFamily="2" charset="-122"/>
                </a:rPr>
                <a:t>单击此处添加文字标题</a:t>
              </a:r>
              <a:endParaRPr lang="zh-CN" altLang="en-US" sz="1500" dirty="0">
                <a:solidFill>
                  <a:srgbClr val="31868F"/>
                </a:solidFill>
                <a:latin typeface="华文细黑" panose="02010600040101010101" pitchFamily="2" charset="-122"/>
                <a:ea typeface="华文细黑" panose="02010600040101010101" pitchFamily="2" charset="-122"/>
              </a:endParaRPr>
            </a:p>
          </p:txBody>
        </p:sp>
        <p:grpSp>
          <p:nvGrpSpPr>
            <p:cNvPr id="21" name="组合 1"/>
            <p:cNvGrpSpPr/>
            <p:nvPr>
              <p:custDataLst>
                <p:tags r:id="rId11"/>
              </p:custDataLst>
            </p:nvPr>
          </p:nvGrpSpPr>
          <p:grpSpPr bwMode="auto">
            <a:xfrm>
              <a:off x="947910" y="1992659"/>
              <a:ext cx="417910" cy="565547"/>
              <a:chOff x="1912093" y="3035874"/>
              <a:chExt cx="556574" cy="754146"/>
            </a:xfrm>
          </p:grpSpPr>
          <p:sp>
            <p:nvSpPr>
              <p:cNvPr id="22" name="Freeform 352"/>
              <p:cNvSpPr>
                <a:spLocks noEditPoints="1"/>
              </p:cNvSpPr>
              <p:nvPr/>
            </p:nvSpPr>
            <p:spPr bwMode="auto">
              <a:xfrm>
                <a:off x="1917715" y="3065591"/>
                <a:ext cx="550952" cy="713186"/>
              </a:xfrm>
              <a:custGeom>
                <a:avLst/>
                <a:gdLst>
                  <a:gd name="T0" fmla="*/ 2147483646 w 290"/>
                  <a:gd name="T1" fmla="*/ 2147483646 h 374"/>
                  <a:gd name="T2" fmla="*/ 2147483646 w 290"/>
                  <a:gd name="T3" fmla="*/ 2147483646 h 374"/>
                  <a:gd name="T4" fmla="*/ 2147483646 w 290"/>
                  <a:gd name="T5" fmla="*/ 2147483646 h 374"/>
                  <a:gd name="T6" fmla="*/ 2147483646 w 290"/>
                  <a:gd name="T7" fmla="*/ 2147483646 h 374"/>
                  <a:gd name="T8" fmla="*/ 2147483646 w 290"/>
                  <a:gd name="T9" fmla="*/ 2147483646 h 374"/>
                  <a:gd name="T10" fmla="*/ 2147483646 w 290"/>
                  <a:gd name="T11" fmla="*/ 2147483646 h 374"/>
                  <a:gd name="T12" fmla="*/ 2147483646 w 290"/>
                  <a:gd name="T13" fmla="*/ 2147483646 h 374"/>
                  <a:gd name="T14" fmla="*/ 2147483646 w 290"/>
                  <a:gd name="T15" fmla="*/ 2147483646 h 374"/>
                  <a:gd name="T16" fmla="*/ 2147483646 w 290"/>
                  <a:gd name="T17" fmla="*/ 2147483646 h 374"/>
                  <a:gd name="T18" fmla="*/ 2147483646 w 290"/>
                  <a:gd name="T19" fmla="*/ 2147483646 h 374"/>
                  <a:gd name="T20" fmla="*/ 2147483646 w 290"/>
                  <a:gd name="T21" fmla="*/ 2147483646 h 374"/>
                  <a:gd name="T22" fmla="*/ 2147483646 w 290"/>
                  <a:gd name="T23" fmla="*/ 2147483646 h 374"/>
                  <a:gd name="T24" fmla="*/ 2147483646 w 290"/>
                  <a:gd name="T25" fmla="*/ 2147483646 h 374"/>
                  <a:gd name="T26" fmla="*/ 2147483646 w 290"/>
                  <a:gd name="T27" fmla="*/ 2147483646 h 374"/>
                  <a:gd name="T28" fmla="*/ 2147483646 w 290"/>
                  <a:gd name="T29" fmla="*/ 2147483646 h 374"/>
                  <a:gd name="T30" fmla="*/ 2147483646 w 290"/>
                  <a:gd name="T31" fmla="*/ 2147483646 h 374"/>
                  <a:gd name="T32" fmla="*/ 2147483646 w 290"/>
                  <a:gd name="T33" fmla="*/ 2147483646 h 374"/>
                  <a:gd name="T34" fmla="*/ 2147483646 w 290"/>
                  <a:gd name="T35" fmla="*/ 2147483646 h 3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0" h="374">
                    <a:moveTo>
                      <a:pt x="241" y="170"/>
                    </a:moveTo>
                    <a:cubicBezTo>
                      <a:pt x="246" y="155"/>
                      <a:pt x="266" y="145"/>
                      <a:pt x="272" y="130"/>
                    </a:cubicBezTo>
                    <a:cubicBezTo>
                      <a:pt x="281" y="109"/>
                      <a:pt x="280" y="86"/>
                      <a:pt x="266" y="67"/>
                    </a:cubicBezTo>
                    <a:cubicBezTo>
                      <a:pt x="243" y="35"/>
                      <a:pt x="193" y="5"/>
                      <a:pt x="147" y="3"/>
                    </a:cubicBezTo>
                    <a:cubicBezTo>
                      <a:pt x="99" y="0"/>
                      <a:pt x="68" y="31"/>
                      <a:pt x="50" y="66"/>
                    </a:cubicBezTo>
                    <a:cubicBezTo>
                      <a:pt x="35" y="94"/>
                      <a:pt x="27" y="127"/>
                      <a:pt x="23" y="152"/>
                    </a:cubicBezTo>
                    <a:cubicBezTo>
                      <a:pt x="12" y="221"/>
                      <a:pt x="0" y="343"/>
                      <a:pt x="109" y="364"/>
                    </a:cubicBezTo>
                    <a:cubicBezTo>
                      <a:pt x="159" y="374"/>
                      <a:pt x="205" y="359"/>
                      <a:pt x="239" y="327"/>
                    </a:cubicBezTo>
                    <a:cubicBezTo>
                      <a:pt x="269" y="299"/>
                      <a:pt x="290" y="245"/>
                      <a:pt x="263" y="209"/>
                    </a:cubicBezTo>
                    <a:cubicBezTo>
                      <a:pt x="251" y="194"/>
                      <a:pt x="233" y="189"/>
                      <a:pt x="241" y="170"/>
                    </a:cubicBezTo>
                    <a:moveTo>
                      <a:pt x="186" y="273"/>
                    </a:moveTo>
                    <a:cubicBezTo>
                      <a:pt x="152" y="295"/>
                      <a:pt x="88" y="324"/>
                      <a:pt x="92" y="253"/>
                    </a:cubicBezTo>
                    <a:cubicBezTo>
                      <a:pt x="92" y="253"/>
                      <a:pt x="99" y="205"/>
                      <a:pt x="133" y="201"/>
                    </a:cubicBezTo>
                    <a:cubicBezTo>
                      <a:pt x="167" y="198"/>
                      <a:pt x="220" y="251"/>
                      <a:pt x="186" y="273"/>
                    </a:cubicBezTo>
                    <a:moveTo>
                      <a:pt x="186" y="141"/>
                    </a:moveTo>
                    <a:cubicBezTo>
                      <a:pt x="148" y="155"/>
                      <a:pt x="80" y="170"/>
                      <a:pt x="100" y="101"/>
                    </a:cubicBezTo>
                    <a:cubicBezTo>
                      <a:pt x="100" y="101"/>
                      <a:pt x="116" y="56"/>
                      <a:pt x="150" y="59"/>
                    </a:cubicBezTo>
                    <a:cubicBezTo>
                      <a:pt x="185" y="63"/>
                      <a:pt x="224" y="126"/>
                      <a:pt x="186" y="141"/>
                    </a:cubicBezTo>
                  </a:path>
                </a:pathLst>
              </a:custGeom>
              <a:solidFill>
                <a:srgbClr val="8BD1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3" name="Freeform 354"/>
              <p:cNvSpPr>
                <a:spLocks noEditPoints="1"/>
              </p:cNvSpPr>
              <p:nvPr/>
            </p:nvSpPr>
            <p:spPr bwMode="auto">
              <a:xfrm>
                <a:off x="2006863" y="3569158"/>
                <a:ext cx="431285" cy="195965"/>
              </a:xfrm>
              <a:custGeom>
                <a:avLst/>
                <a:gdLst>
                  <a:gd name="T0" fmla="*/ 2147483646 w 227"/>
                  <a:gd name="T1" fmla="*/ 2147483646 h 103"/>
                  <a:gd name="T2" fmla="*/ 2147483646 w 227"/>
                  <a:gd name="T3" fmla="*/ 2147483646 h 103"/>
                  <a:gd name="T4" fmla="*/ 2147483646 w 227"/>
                  <a:gd name="T5" fmla="*/ 2147483646 h 103"/>
                  <a:gd name="T6" fmla="*/ 2147483646 w 227"/>
                  <a:gd name="T7" fmla="*/ 2147483646 h 103"/>
                  <a:gd name="T8" fmla="*/ 2147483646 w 227"/>
                  <a:gd name="T9" fmla="*/ 2147483646 h 103"/>
                  <a:gd name="T10" fmla="*/ 2147483646 w 227"/>
                  <a:gd name="T11" fmla="*/ 2147483646 h 103"/>
                  <a:gd name="T12" fmla="*/ 2147483646 w 227"/>
                  <a:gd name="T13" fmla="*/ 2147483646 h 103"/>
                  <a:gd name="T14" fmla="*/ 2147483646 w 227"/>
                  <a:gd name="T15" fmla="*/ 2147483646 h 103"/>
                  <a:gd name="T16" fmla="*/ 2147483646 w 227"/>
                  <a:gd name="T17" fmla="*/ 2147483646 h 103"/>
                  <a:gd name="T18" fmla="*/ 2147483646 w 227"/>
                  <a:gd name="T19" fmla="*/ 2147483646 h 103"/>
                  <a:gd name="T20" fmla="*/ 2147483646 w 227"/>
                  <a:gd name="T21" fmla="*/ 2147483646 h 103"/>
                  <a:gd name="T22" fmla="*/ 2147483646 w 227"/>
                  <a:gd name="T23" fmla="*/ 2147483646 h 103"/>
                  <a:gd name="T24" fmla="*/ 2147483646 w 227"/>
                  <a:gd name="T25" fmla="*/ 2147483646 h 103"/>
                  <a:gd name="T26" fmla="*/ 2147483646 w 227"/>
                  <a:gd name="T27" fmla="*/ 2147483646 h 103"/>
                  <a:gd name="T28" fmla="*/ 0 w 227"/>
                  <a:gd name="T29" fmla="*/ 2147483646 h 103"/>
                  <a:gd name="T30" fmla="*/ 2147483646 w 227"/>
                  <a:gd name="T31" fmla="*/ 2147483646 h 103"/>
                  <a:gd name="T32" fmla="*/ 2147483646 w 227"/>
                  <a:gd name="T33" fmla="*/ 2147483646 h 103"/>
                  <a:gd name="T34" fmla="*/ 2147483646 w 227"/>
                  <a:gd name="T35" fmla="*/ 2147483646 h 103"/>
                  <a:gd name="T36" fmla="*/ 2147483646 w 227"/>
                  <a:gd name="T37" fmla="*/ 2147483646 h 103"/>
                  <a:gd name="T38" fmla="*/ 0 w 227"/>
                  <a:gd name="T39" fmla="*/ 2147483646 h 103"/>
                  <a:gd name="T40" fmla="*/ 2147483646 w 227"/>
                  <a:gd name="T41" fmla="*/ 2147483646 h 103"/>
                  <a:gd name="T42" fmla="*/ 2147483646 w 227"/>
                  <a:gd name="T43" fmla="*/ 2147483646 h 103"/>
                  <a:gd name="T44" fmla="*/ 2147483646 w 227"/>
                  <a:gd name="T45" fmla="*/ 2147483646 h 103"/>
                  <a:gd name="T46" fmla="*/ 2147483646 w 227"/>
                  <a:gd name="T47" fmla="*/ 2147483646 h 103"/>
                  <a:gd name="T48" fmla="*/ 2147483646 w 227"/>
                  <a:gd name="T49" fmla="*/ 2147483646 h 103"/>
                  <a:gd name="T50" fmla="*/ 2147483646 w 227"/>
                  <a:gd name="T51" fmla="*/ 2147483646 h 103"/>
                  <a:gd name="T52" fmla="*/ 2147483646 w 227"/>
                  <a:gd name="T53" fmla="*/ 2147483646 h 103"/>
                  <a:gd name="T54" fmla="*/ 2147483646 w 227"/>
                  <a:gd name="T55" fmla="*/ 2147483646 h 103"/>
                  <a:gd name="T56" fmla="*/ 2147483646 w 227"/>
                  <a:gd name="T57" fmla="*/ 2147483646 h 103"/>
                  <a:gd name="T58" fmla="*/ 2147483646 w 227"/>
                  <a:gd name="T59" fmla="*/ 2147483646 h 103"/>
                  <a:gd name="T60" fmla="*/ 2147483646 w 227"/>
                  <a:gd name="T61" fmla="*/ 2147483646 h 103"/>
                  <a:gd name="T62" fmla="*/ 2147483646 w 227"/>
                  <a:gd name="T63" fmla="*/ 0 h 1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 h="103">
                    <a:moveTo>
                      <a:pt x="79" y="61"/>
                    </a:moveTo>
                    <a:cubicBezTo>
                      <a:pt x="73" y="61"/>
                      <a:pt x="66" y="60"/>
                      <a:pt x="59" y="59"/>
                    </a:cubicBezTo>
                    <a:cubicBezTo>
                      <a:pt x="58" y="59"/>
                      <a:pt x="57" y="58"/>
                      <a:pt x="57" y="57"/>
                    </a:cubicBezTo>
                    <a:cubicBezTo>
                      <a:pt x="58" y="56"/>
                      <a:pt x="58" y="55"/>
                      <a:pt x="59" y="55"/>
                    </a:cubicBezTo>
                    <a:cubicBezTo>
                      <a:pt x="60" y="55"/>
                      <a:pt x="60" y="55"/>
                      <a:pt x="60" y="55"/>
                    </a:cubicBezTo>
                    <a:cubicBezTo>
                      <a:pt x="66" y="56"/>
                      <a:pt x="73" y="57"/>
                      <a:pt x="79" y="57"/>
                    </a:cubicBezTo>
                    <a:cubicBezTo>
                      <a:pt x="80" y="57"/>
                      <a:pt x="81" y="58"/>
                      <a:pt x="81" y="59"/>
                    </a:cubicBezTo>
                    <a:cubicBezTo>
                      <a:pt x="81" y="60"/>
                      <a:pt x="80" y="61"/>
                      <a:pt x="79" y="61"/>
                    </a:cubicBezTo>
                    <a:cubicBezTo>
                      <a:pt x="79" y="61"/>
                      <a:pt x="79" y="61"/>
                      <a:pt x="79" y="61"/>
                    </a:cubicBezTo>
                    <a:moveTo>
                      <a:pt x="117" y="50"/>
                    </a:moveTo>
                    <a:cubicBezTo>
                      <a:pt x="118" y="49"/>
                      <a:pt x="118" y="49"/>
                      <a:pt x="118" y="49"/>
                    </a:cubicBezTo>
                    <a:cubicBezTo>
                      <a:pt x="119" y="49"/>
                      <a:pt x="120" y="50"/>
                      <a:pt x="120" y="51"/>
                    </a:cubicBezTo>
                    <a:cubicBezTo>
                      <a:pt x="121" y="52"/>
                      <a:pt x="120" y="53"/>
                      <a:pt x="119" y="53"/>
                    </a:cubicBezTo>
                    <a:cubicBezTo>
                      <a:pt x="113" y="56"/>
                      <a:pt x="106" y="58"/>
                      <a:pt x="100" y="59"/>
                    </a:cubicBezTo>
                    <a:cubicBezTo>
                      <a:pt x="99" y="59"/>
                      <a:pt x="99" y="59"/>
                      <a:pt x="99" y="59"/>
                    </a:cubicBezTo>
                    <a:cubicBezTo>
                      <a:pt x="98" y="59"/>
                      <a:pt x="97" y="59"/>
                      <a:pt x="97" y="58"/>
                    </a:cubicBezTo>
                    <a:cubicBezTo>
                      <a:pt x="97" y="57"/>
                      <a:pt x="98" y="55"/>
                      <a:pt x="99" y="55"/>
                    </a:cubicBezTo>
                    <a:cubicBezTo>
                      <a:pt x="105" y="54"/>
                      <a:pt x="111" y="52"/>
                      <a:pt x="117" y="50"/>
                    </a:cubicBezTo>
                    <a:cubicBezTo>
                      <a:pt x="117" y="50"/>
                      <a:pt x="117" y="50"/>
                      <a:pt x="117" y="50"/>
                    </a:cubicBezTo>
                    <a:moveTo>
                      <a:pt x="215" y="5"/>
                    </a:moveTo>
                    <a:cubicBezTo>
                      <a:pt x="194" y="13"/>
                      <a:pt x="173" y="21"/>
                      <a:pt x="153" y="28"/>
                    </a:cubicBezTo>
                    <a:cubicBezTo>
                      <a:pt x="153" y="28"/>
                      <a:pt x="153" y="28"/>
                      <a:pt x="153" y="28"/>
                    </a:cubicBezTo>
                    <a:cubicBezTo>
                      <a:pt x="154" y="29"/>
                      <a:pt x="154" y="30"/>
                      <a:pt x="153" y="31"/>
                    </a:cubicBezTo>
                    <a:cubicBezTo>
                      <a:pt x="148" y="36"/>
                      <a:pt x="143" y="40"/>
                      <a:pt x="137" y="44"/>
                    </a:cubicBezTo>
                    <a:cubicBezTo>
                      <a:pt x="137" y="44"/>
                      <a:pt x="136" y="44"/>
                      <a:pt x="136" y="44"/>
                    </a:cubicBezTo>
                    <a:cubicBezTo>
                      <a:pt x="135" y="44"/>
                      <a:pt x="135" y="44"/>
                      <a:pt x="134" y="43"/>
                    </a:cubicBezTo>
                    <a:cubicBezTo>
                      <a:pt x="134" y="42"/>
                      <a:pt x="134" y="41"/>
                      <a:pt x="135" y="40"/>
                    </a:cubicBezTo>
                    <a:cubicBezTo>
                      <a:pt x="140" y="37"/>
                      <a:pt x="145" y="33"/>
                      <a:pt x="149" y="29"/>
                    </a:cubicBezTo>
                    <a:cubicBezTo>
                      <a:pt x="145" y="30"/>
                      <a:pt x="140" y="32"/>
                      <a:pt x="136" y="33"/>
                    </a:cubicBezTo>
                    <a:cubicBezTo>
                      <a:pt x="90" y="47"/>
                      <a:pt x="45" y="56"/>
                      <a:pt x="0" y="63"/>
                    </a:cubicBezTo>
                    <a:cubicBezTo>
                      <a:pt x="23" y="83"/>
                      <a:pt x="53" y="93"/>
                      <a:pt x="84" y="93"/>
                    </a:cubicBezTo>
                    <a:cubicBezTo>
                      <a:pt x="116" y="93"/>
                      <a:pt x="149" y="82"/>
                      <a:pt x="174" y="61"/>
                    </a:cubicBezTo>
                    <a:cubicBezTo>
                      <a:pt x="188" y="50"/>
                      <a:pt x="201" y="34"/>
                      <a:pt x="210" y="17"/>
                    </a:cubicBezTo>
                    <a:cubicBezTo>
                      <a:pt x="212" y="13"/>
                      <a:pt x="213" y="9"/>
                      <a:pt x="215" y="5"/>
                    </a:cubicBezTo>
                    <a:moveTo>
                      <a:pt x="227" y="0"/>
                    </a:moveTo>
                    <a:cubicBezTo>
                      <a:pt x="223" y="2"/>
                      <a:pt x="219" y="3"/>
                      <a:pt x="215" y="5"/>
                    </a:cubicBezTo>
                    <a:cubicBezTo>
                      <a:pt x="213" y="9"/>
                      <a:pt x="212" y="13"/>
                      <a:pt x="210" y="17"/>
                    </a:cubicBezTo>
                    <a:cubicBezTo>
                      <a:pt x="200" y="37"/>
                      <a:pt x="186" y="54"/>
                      <a:pt x="168" y="67"/>
                    </a:cubicBezTo>
                    <a:cubicBezTo>
                      <a:pt x="142" y="85"/>
                      <a:pt x="111" y="94"/>
                      <a:pt x="81" y="94"/>
                    </a:cubicBezTo>
                    <a:cubicBezTo>
                      <a:pt x="51" y="94"/>
                      <a:pt x="22" y="85"/>
                      <a:pt x="0" y="66"/>
                    </a:cubicBezTo>
                    <a:cubicBezTo>
                      <a:pt x="14" y="82"/>
                      <a:pt x="34" y="94"/>
                      <a:pt x="61" y="100"/>
                    </a:cubicBezTo>
                    <a:cubicBezTo>
                      <a:pt x="61" y="100"/>
                      <a:pt x="61" y="100"/>
                      <a:pt x="61" y="100"/>
                    </a:cubicBezTo>
                    <a:cubicBezTo>
                      <a:pt x="61" y="100"/>
                      <a:pt x="61" y="100"/>
                      <a:pt x="62" y="100"/>
                    </a:cubicBezTo>
                    <a:cubicBezTo>
                      <a:pt x="62" y="100"/>
                      <a:pt x="62" y="100"/>
                      <a:pt x="62" y="100"/>
                    </a:cubicBezTo>
                    <a:cubicBezTo>
                      <a:pt x="62" y="100"/>
                      <a:pt x="62" y="100"/>
                      <a:pt x="62" y="100"/>
                    </a:cubicBezTo>
                    <a:cubicBezTo>
                      <a:pt x="62" y="100"/>
                      <a:pt x="62" y="100"/>
                      <a:pt x="62" y="100"/>
                    </a:cubicBezTo>
                    <a:cubicBezTo>
                      <a:pt x="62" y="100"/>
                      <a:pt x="62" y="100"/>
                      <a:pt x="62" y="100"/>
                    </a:cubicBezTo>
                    <a:cubicBezTo>
                      <a:pt x="72" y="102"/>
                      <a:pt x="82" y="103"/>
                      <a:pt x="92" y="103"/>
                    </a:cubicBezTo>
                    <a:cubicBezTo>
                      <a:pt x="130" y="103"/>
                      <a:pt x="165" y="88"/>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3" y="63"/>
                      <a:pt x="193" y="63"/>
                    </a:cubicBezTo>
                    <a:cubicBezTo>
                      <a:pt x="193" y="63"/>
                      <a:pt x="193" y="63"/>
                      <a:pt x="193" y="63"/>
                    </a:cubicBezTo>
                    <a:cubicBezTo>
                      <a:pt x="193" y="63"/>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209" y="46"/>
                      <a:pt x="223" y="23"/>
                      <a:pt x="227" y="0"/>
                    </a:cubicBezTo>
                  </a:path>
                </a:pathLst>
              </a:custGeom>
              <a:solidFill>
                <a:srgbClr val="34949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4" name="Freeform 355"/>
              <p:cNvSpPr/>
              <p:nvPr/>
            </p:nvSpPr>
            <p:spPr bwMode="auto">
              <a:xfrm>
                <a:off x="1912093" y="3035874"/>
                <a:ext cx="528464" cy="754146"/>
              </a:xfrm>
              <a:custGeom>
                <a:avLst/>
                <a:gdLst>
                  <a:gd name="T0" fmla="*/ 2147483646 w 278"/>
                  <a:gd name="T1" fmla="*/ 2147483646 h 396"/>
                  <a:gd name="T2" fmla="*/ 2147483646 w 278"/>
                  <a:gd name="T3" fmla="*/ 2147483646 h 396"/>
                  <a:gd name="T4" fmla="*/ 2147483646 w 278"/>
                  <a:gd name="T5" fmla="*/ 2147483646 h 396"/>
                  <a:gd name="T6" fmla="*/ 2147483646 w 278"/>
                  <a:gd name="T7" fmla="*/ 2147483646 h 396"/>
                  <a:gd name="T8" fmla="*/ 2147483646 w 278"/>
                  <a:gd name="T9" fmla="*/ 2147483646 h 396"/>
                  <a:gd name="T10" fmla="*/ 2147483646 w 278"/>
                  <a:gd name="T11" fmla="*/ 2147483646 h 396"/>
                  <a:gd name="T12" fmla="*/ 2147483646 w 278"/>
                  <a:gd name="T13" fmla="*/ 2147483646 h 396"/>
                  <a:gd name="T14" fmla="*/ 2147483646 w 278"/>
                  <a:gd name="T15" fmla="*/ 2147483646 h 396"/>
                  <a:gd name="T16" fmla="*/ 2147483646 w 278"/>
                  <a:gd name="T17" fmla="*/ 2147483646 h 396"/>
                  <a:gd name="T18" fmla="*/ 2147483646 w 278"/>
                  <a:gd name="T19" fmla="*/ 2147483646 h 396"/>
                  <a:gd name="T20" fmla="*/ 2147483646 w 278"/>
                  <a:gd name="T21" fmla="*/ 2147483646 h 396"/>
                  <a:gd name="T22" fmla="*/ 2147483646 w 278"/>
                  <a:gd name="T23" fmla="*/ 2147483646 h 396"/>
                  <a:gd name="T24" fmla="*/ 2147483646 w 278"/>
                  <a:gd name="T25" fmla="*/ 2147483646 h 396"/>
                  <a:gd name="T26" fmla="*/ 2147483646 w 278"/>
                  <a:gd name="T27" fmla="*/ 2147483646 h 396"/>
                  <a:gd name="T28" fmla="*/ 2147483646 w 278"/>
                  <a:gd name="T29" fmla="*/ 2147483646 h 396"/>
                  <a:gd name="T30" fmla="*/ 2147483646 w 278"/>
                  <a:gd name="T31" fmla="*/ 2147483646 h 396"/>
                  <a:gd name="T32" fmla="*/ 2147483646 w 278"/>
                  <a:gd name="T33" fmla="*/ 2147483646 h 396"/>
                  <a:gd name="T34" fmla="*/ 2147483646 w 278"/>
                  <a:gd name="T35" fmla="*/ 2147483646 h 396"/>
                  <a:gd name="T36" fmla="*/ 2147483646 w 278"/>
                  <a:gd name="T37" fmla="*/ 2147483646 h 396"/>
                  <a:gd name="T38" fmla="*/ 2147483646 w 278"/>
                  <a:gd name="T39" fmla="*/ 2147483646 h 396"/>
                  <a:gd name="T40" fmla="*/ 2147483646 w 278"/>
                  <a:gd name="T41" fmla="*/ 2147483646 h 396"/>
                  <a:gd name="T42" fmla="*/ 2147483646 w 278"/>
                  <a:gd name="T43" fmla="*/ 2147483646 h 3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78" h="396">
                    <a:moveTo>
                      <a:pt x="44" y="73"/>
                    </a:moveTo>
                    <a:cubicBezTo>
                      <a:pt x="72" y="20"/>
                      <a:pt x="120" y="0"/>
                      <a:pt x="177" y="17"/>
                    </a:cubicBezTo>
                    <a:cubicBezTo>
                      <a:pt x="221" y="31"/>
                      <a:pt x="274" y="68"/>
                      <a:pt x="270" y="119"/>
                    </a:cubicBezTo>
                    <a:cubicBezTo>
                      <a:pt x="269" y="144"/>
                      <a:pt x="248" y="154"/>
                      <a:pt x="237" y="172"/>
                    </a:cubicBezTo>
                    <a:cubicBezTo>
                      <a:pt x="232" y="180"/>
                      <a:pt x="231" y="188"/>
                      <a:pt x="235" y="196"/>
                    </a:cubicBezTo>
                    <a:cubicBezTo>
                      <a:pt x="239" y="202"/>
                      <a:pt x="247" y="208"/>
                      <a:pt x="252" y="213"/>
                    </a:cubicBezTo>
                    <a:cubicBezTo>
                      <a:pt x="260" y="221"/>
                      <a:pt x="265" y="231"/>
                      <a:pt x="267" y="242"/>
                    </a:cubicBezTo>
                    <a:cubicBezTo>
                      <a:pt x="277" y="279"/>
                      <a:pt x="251" y="319"/>
                      <a:pt x="224" y="341"/>
                    </a:cubicBezTo>
                    <a:cubicBezTo>
                      <a:pt x="161" y="393"/>
                      <a:pt x="53" y="382"/>
                      <a:pt x="22" y="302"/>
                    </a:cubicBezTo>
                    <a:cubicBezTo>
                      <a:pt x="10" y="271"/>
                      <a:pt x="10" y="236"/>
                      <a:pt x="12" y="203"/>
                    </a:cubicBezTo>
                    <a:cubicBezTo>
                      <a:pt x="15" y="158"/>
                      <a:pt x="24" y="113"/>
                      <a:pt x="44" y="73"/>
                    </a:cubicBezTo>
                    <a:cubicBezTo>
                      <a:pt x="45" y="71"/>
                      <a:pt x="43" y="73"/>
                      <a:pt x="43" y="73"/>
                    </a:cubicBezTo>
                    <a:cubicBezTo>
                      <a:pt x="12" y="135"/>
                      <a:pt x="0" y="220"/>
                      <a:pt x="16" y="288"/>
                    </a:cubicBezTo>
                    <a:cubicBezTo>
                      <a:pt x="37" y="380"/>
                      <a:pt x="147" y="396"/>
                      <a:pt x="218" y="347"/>
                    </a:cubicBezTo>
                    <a:cubicBezTo>
                      <a:pt x="242" y="330"/>
                      <a:pt x="259" y="305"/>
                      <a:pt x="267" y="277"/>
                    </a:cubicBezTo>
                    <a:cubicBezTo>
                      <a:pt x="273" y="258"/>
                      <a:pt x="270" y="237"/>
                      <a:pt x="260" y="220"/>
                    </a:cubicBezTo>
                    <a:cubicBezTo>
                      <a:pt x="255" y="211"/>
                      <a:pt x="246" y="204"/>
                      <a:pt x="239" y="197"/>
                    </a:cubicBezTo>
                    <a:cubicBezTo>
                      <a:pt x="223" y="181"/>
                      <a:pt x="246" y="162"/>
                      <a:pt x="257" y="150"/>
                    </a:cubicBezTo>
                    <a:cubicBezTo>
                      <a:pt x="278" y="128"/>
                      <a:pt x="275" y="92"/>
                      <a:pt x="258" y="69"/>
                    </a:cubicBezTo>
                    <a:cubicBezTo>
                      <a:pt x="229" y="30"/>
                      <a:pt x="172" y="4"/>
                      <a:pt x="124" y="9"/>
                    </a:cubicBezTo>
                    <a:cubicBezTo>
                      <a:pt x="87" y="13"/>
                      <a:pt x="60" y="42"/>
                      <a:pt x="43" y="73"/>
                    </a:cubicBezTo>
                    <a:cubicBezTo>
                      <a:pt x="42" y="75"/>
                      <a:pt x="43" y="73"/>
                      <a:pt x="44" y="73"/>
                    </a:cubicBezTo>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5" name="Freeform 356"/>
              <p:cNvSpPr>
                <a:spLocks noEditPoints="1"/>
              </p:cNvSpPr>
              <p:nvPr/>
            </p:nvSpPr>
            <p:spPr bwMode="auto">
              <a:xfrm>
                <a:off x="1981966" y="3115385"/>
                <a:ext cx="374262" cy="508386"/>
              </a:xfrm>
              <a:custGeom>
                <a:avLst/>
                <a:gdLst>
                  <a:gd name="T0" fmla="*/ 2147483646 w 197"/>
                  <a:gd name="T1" fmla="*/ 2147483646 h 267"/>
                  <a:gd name="T2" fmla="*/ 2147483646 w 197"/>
                  <a:gd name="T3" fmla="*/ 2147483646 h 267"/>
                  <a:gd name="T4" fmla="*/ 2147483646 w 197"/>
                  <a:gd name="T5" fmla="*/ 2147483646 h 267"/>
                  <a:gd name="T6" fmla="*/ 2147483646 w 197"/>
                  <a:gd name="T7" fmla="*/ 2147483646 h 267"/>
                  <a:gd name="T8" fmla="*/ 2147483646 w 197"/>
                  <a:gd name="T9" fmla="*/ 2147483646 h 267"/>
                  <a:gd name="T10" fmla="*/ 2147483646 w 197"/>
                  <a:gd name="T11" fmla="*/ 2147483646 h 267"/>
                  <a:gd name="T12" fmla="*/ 2147483646 w 197"/>
                  <a:gd name="T13" fmla="*/ 2147483646 h 267"/>
                  <a:gd name="T14" fmla="*/ 2147483646 w 197"/>
                  <a:gd name="T15" fmla="*/ 2147483646 h 267"/>
                  <a:gd name="T16" fmla="*/ 2147483646 w 197"/>
                  <a:gd name="T17" fmla="*/ 2147483646 h 267"/>
                  <a:gd name="T18" fmla="*/ 2147483646 w 197"/>
                  <a:gd name="T19" fmla="*/ 2147483646 h 267"/>
                  <a:gd name="T20" fmla="*/ 2147483646 w 197"/>
                  <a:gd name="T21" fmla="*/ 2147483646 h 267"/>
                  <a:gd name="T22" fmla="*/ 2147483646 w 197"/>
                  <a:gd name="T23" fmla="*/ 2147483646 h 267"/>
                  <a:gd name="T24" fmla="*/ 2147483646 w 197"/>
                  <a:gd name="T25" fmla="*/ 2147483646 h 267"/>
                  <a:gd name="T26" fmla="*/ 2147483646 w 197"/>
                  <a:gd name="T27" fmla="*/ 2147483646 h 267"/>
                  <a:gd name="T28" fmla="*/ 2147483646 w 197"/>
                  <a:gd name="T29" fmla="*/ 2147483646 h 267"/>
                  <a:gd name="T30" fmla="*/ 0 w 197"/>
                  <a:gd name="T31" fmla="*/ 2147483646 h 267"/>
                  <a:gd name="T32" fmla="*/ 2147483646 w 197"/>
                  <a:gd name="T33" fmla="*/ 2147483646 h 267"/>
                  <a:gd name="T34" fmla="*/ 2147483646 w 197"/>
                  <a:gd name="T35" fmla="*/ 2147483646 h 267"/>
                  <a:gd name="T36" fmla="*/ 2147483646 w 197"/>
                  <a:gd name="T37" fmla="*/ 2147483646 h 267"/>
                  <a:gd name="T38" fmla="*/ 2147483646 w 197"/>
                  <a:gd name="T39" fmla="*/ 2147483646 h 267"/>
                  <a:gd name="T40" fmla="*/ 2147483646 w 197"/>
                  <a:gd name="T41" fmla="*/ 2147483646 h 267"/>
                  <a:gd name="T42" fmla="*/ 2147483646 w 197"/>
                  <a:gd name="T43" fmla="*/ 2147483646 h 267"/>
                  <a:gd name="T44" fmla="*/ 2147483646 w 197"/>
                  <a:gd name="T45" fmla="*/ 2147483646 h 267"/>
                  <a:gd name="T46" fmla="*/ 2147483646 w 197"/>
                  <a:gd name="T47" fmla="*/ 2147483646 h 267"/>
                  <a:gd name="T48" fmla="*/ 2147483646 w 197"/>
                  <a:gd name="T49" fmla="*/ 2147483646 h 267"/>
                  <a:gd name="T50" fmla="*/ 2147483646 w 197"/>
                  <a:gd name="T51" fmla="*/ 2147483646 h 267"/>
                  <a:gd name="T52" fmla="*/ 2147483646 w 197"/>
                  <a:gd name="T53" fmla="*/ 2147483646 h 267"/>
                  <a:gd name="T54" fmla="*/ 2147483646 w 197"/>
                  <a:gd name="T55" fmla="*/ 2147483646 h 267"/>
                  <a:gd name="T56" fmla="*/ 2147483646 w 197"/>
                  <a:gd name="T57" fmla="*/ 2147483646 h 267"/>
                  <a:gd name="T58" fmla="*/ 2147483646 w 197"/>
                  <a:gd name="T59" fmla="*/ 2147483646 h 267"/>
                  <a:gd name="T60" fmla="*/ 2147483646 w 197"/>
                  <a:gd name="T61" fmla="*/ 2147483646 h 267"/>
                  <a:gd name="T62" fmla="*/ 2147483646 w 197"/>
                  <a:gd name="T63" fmla="*/ 2147483646 h 267"/>
                  <a:gd name="T64" fmla="*/ 2147483646 w 197"/>
                  <a:gd name="T65" fmla="*/ 2147483646 h 267"/>
                  <a:gd name="T66" fmla="*/ 2147483646 w 197"/>
                  <a:gd name="T67" fmla="*/ 2147483646 h 267"/>
                  <a:gd name="T68" fmla="*/ 2147483646 w 197"/>
                  <a:gd name="T69" fmla="*/ 2147483646 h 267"/>
                  <a:gd name="T70" fmla="*/ 2147483646 w 197"/>
                  <a:gd name="T71" fmla="*/ 2147483646 h 267"/>
                  <a:gd name="T72" fmla="*/ 2147483646 w 197"/>
                  <a:gd name="T73" fmla="*/ 2147483646 h 267"/>
                  <a:gd name="T74" fmla="*/ 2147483646 w 197"/>
                  <a:gd name="T75" fmla="*/ 2147483646 h 267"/>
                  <a:gd name="T76" fmla="*/ 2147483646 w 197"/>
                  <a:gd name="T77" fmla="*/ 2147483646 h 267"/>
                  <a:gd name="T78" fmla="*/ 2147483646 w 197"/>
                  <a:gd name="T79" fmla="*/ 2147483646 h 267"/>
                  <a:gd name="T80" fmla="*/ 2147483646 w 197"/>
                  <a:gd name="T81" fmla="*/ 2147483646 h 267"/>
                  <a:gd name="T82" fmla="*/ 2147483646 w 197"/>
                  <a:gd name="T83" fmla="*/ 2147483646 h 267"/>
                  <a:gd name="T84" fmla="*/ 2147483646 w 197"/>
                  <a:gd name="T85" fmla="*/ 2147483646 h 267"/>
                  <a:gd name="T86" fmla="*/ 2147483646 w 197"/>
                  <a:gd name="T87" fmla="*/ 2147483646 h 267"/>
                  <a:gd name="T88" fmla="*/ 2147483646 w 197"/>
                  <a:gd name="T89" fmla="*/ 2147483646 h 267"/>
                  <a:gd name="T90" fmla="*/ 2147483646 w 197"/>
                  <a:gd name="T91" fmla="*/ 2147483646 h 267"/>
                  <a:gd name="T92" fmla="*/ 2147483646 w 197"/>
                  <a:gd name="T93" fmla="*/ 2147483646 h 267"/>
                  <a:gd name="T94" fmla="*/ 2147483646 w 197"/>
                  <a:gd name="T95" fmla="*/ 2147483646 h 267"/>
                  <a:gd name="T96" fmla="*/ 2147483646 w 197"/>
                  <a:gd name="T97" fmla="*/ 2147483646 h 267"/>
                  <a:gd name="T98" fmla="*/ 2147483646 w 197"/>
                  <a:gd name="T99" fmla="*/ 2147483646 h 267"/>
                  <a:gd name="T100" fmla="*/ 2147483646 w 197"/>
                  <a:gd name="T101" fmla="*/ 2147483646 h 267"/>
                  <a:gd name="T102" fmla="*/ 2147483646 w 197"/>
                  <a:gd name="T103" fmla="*/ 2147483646 h 267"/>
                  <a:gd name="T104" fmla="*/ 2147483646 w 197"/>
                  <a:gd name="T105" fmla="*/ 0 h 267"/>
                  <a:gd name="T106" fmla="*/ 2147483646 w 197"/>
                  <a:gd name="T107" fmla="*/ 2147483646 h 267"/>
                  <a:gd name="T108" fmla="*/ 2147483646 w 197"/>
                  <a:gd name="T109" fmla="*/ 2147483646 h 267"/>
                  <a:gd name="T110" fmla="*/ 2147483646 w 197"/>
                  <a:gd name="T111" fmla="*/ 2147483646 h 267"/>
                  <a:gd name="T112" fmla="*/ 2147483646 w 197"/>
                  <a:gd name="T113" fmla="*/ 0 h 2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7" h="267">
                    <a:moveTo>
                      <a:pt x="164" y="265"/>
                    </a:moveTo>
                    <a:cubicBezTo>
                      <a:pt x="164" y="265"/>
                      <a:pt x="163" y="266"/>
                      <a:pt x="163" y="266"/>
                    </a:cubicBezTo>
                    <a:cubicBezTo>
                      <a:pt x="163" y="266"/>
                      <a:pt x="162" y="267"/>
                      <a:pt x="162" y="267"/>
                    </a:cubicBezTo>
                    <a:cubicBezTo>
                      <a:pt x="163" y="267"/>
                      <a:pt x="164" y="266"/>
                      <a:pt x="166" y="266"/>
                    </a:cubicBezTo>
                    <a:cubicBezTo>
                      <a:pt x="165" y="266"/>
                      <a:pt x="165" y="265"/>
                      <a:pt x="164" y="265"/>
                    </a:cubicBezTo>
                    <a:moveTo>
                      <a:pt x="13" y="245"/>
                    </a:moveTo>
                    <a:cubicBezTo>
                      <a:pt x="13" y="245"/>
                      <a:pt x="12" y="245"/>
                      <a:pt x="12" y="245"/>
                    </a:cubicBezTo>
                    <a:cubicBezTo>
                      <a:pt x="11" y="246"/>
                      <a:pt x="11" y="247"/>
                      <a:pt x="11" y="248"/>
                    </a:cubicBezTo>
                    <a:cubicBezTo>
                      <a:pt x="14" y="254"/>
                      <a:pt x="17" y="260"/>
                      <a:pt x="21" y="266"/>
                    </a:cubicBezTo>
                    <a:cubicBezTo>
                      <a:pt x="21" y="266"/>
                      <a:pt x="22" y="267"/>
                      <a:pt x="23" y="267"/>
                    </a:cubicBezTo>
                    <a:cubicBezTo>
                      <a:pt x="23" y="267"/>
                      <a:pt x="23" y="266"/>
                      <a:pt x="24" y="266"/>
                    </a:cubicBezTo>
                    <a:cubicBezTo>
                      <a:pt x="25" y="266"/>
                      <a:pt x="25" y="264"/>
                      <a:pt x="24" y="263"/>
                    </a:cubicBezTo>
                    <a:cubicBezTo>
                      <a:pt x="24" y="263"/>
                      <a:pt x="24" y="263"/>
                      <a:pt x="24" y="263"/>
                    </a:cubicBezTo>
                    <a:cubicBezTo>
                      <a:pt x="20" y="258"/>
                      <a:pt x="17" y="252"/>
                      <a:pt x="15" y="246"/>
                    </a:cubicBezTo>
                    <a:cubicBezTo>
                      <a:pt x="14" y="246"/>
                      <a:pt x="14" y="245"/>
                      <a:pt x="13" y="245"/>
                    </a:cubicBezTo>
                    <a:moveTo>
                      <a:pt x="187" y="233"/>
                    </a:moveTo>
                    <a:cubicBezTo>
                      <a:pt x="186" y="233"/>
                      <a:pt x="185" y="233"/>
                      <a:pt x="185" y="234"/>
                    </a:cubicBezTo>
                    <a:cubicBezTo>
                      <a:pt x="182" y="240"/>
                      <a:pt x="179" y="246"/>
                      <a:pt x="176" y="251"/>
                    </a:cubicBezTo>
                    <a:cubicBezTo>
                      <a:pt x="175" y="252"/>
                      <a:pt x="175" y="253"/>
                      <a:pt x="176" y="254"/>
                    </a:cubicBezTo>
                    <a:cubicBezTo>
                      <a:pt x="177" y="254"/>
                      <a:pt x="177" y="254"/>
                      <a:pt x="177" y="254"/>
                    </a:cubicBezTo>
                    <a:cubicBezTo>
                      <a:pt x="178" y="254"/>
                      <a:pt x="179" y="254"/>
                      <a:pt x="179" y="253"/>
                    </a:cubicBezTo>
                    <a:cubicBezTo>
                      <a:pt x="183" y="248"/>
                      <a:pt x="186" y="242"/>
                      <a:pt x="189" y="235"/>
                    </a:cubicBezTo>
                    <a:cubicBezTo>
                      <a:pt x="189" y="234"/>
                      <a:pt x="189" y="233"/>
                      <a:pt x="188" y="233"/>
                    </a:cubicBezTo>
                    <a:cubicBezTo>
                      <a:pt x="187" y="233"/>
                      <a:pt x="187" y="233"/>
                      <a:pt x="187" y="233"/>
                    </a:cubicBezTo>
                    <a:moveTo>
                      <a:pt x="3" y="206"/>
                    </a:moveTo>
                    <a:cubicBezTo>
                      <a:pt x="3" y="206"/>
                      <a:pt x="3" y="206"/>
                      <a:pt x="3" y="206"/>
                    </a:cubicBezTo>
                    <a:cubicBezTo>
                      <a:pt x="2" y="207"/>
                      <a:pt x="1" y="208"/>
                      <a:pt x="1" y="209"/>
                    </a:cubicBezTo>
                    <a:cubicBezTo>
                      <a:pt x="2" y="215"/>
                      <a:pt x="3" y="222"/>
                      <a:pt x="5" y="229"/>
                    </a:cubicBezTo>
                    <a:cubicBezTo>
                      <a:pt x="5" y="230"/>
                      <a:pt x="6" y="230"/>
                      <a:pt x="7" y="230"/>
                    </a:cubicBezTo>
                    <a:cubicBezTo>
                      <a:pt x="7" y="230"/>
                      <a:pt x="7" y="230"/>
                      <a:pt x="7" y="230"/>
                    </a:cubicBezTo>
                    <a:cubicBezTo>
                      <a:pt x="8" y="230"/>
                      <a:pt x="9" y="229"/>
                      <a:pt x="9" y="228"/>
                    </a:cubicBezTo>
                    <a:cubicBezTo>
                      <a:pt x="7" y="221"/>
                      <a:pt x="6" y="215"/>
                      <a:pt x="5" y="208"/>
                    </a:cubicBezTo>
                    <a:cubicBezTo>
                      <a:pt x="5" y="207"/>
                      <a:pt x="4" y="206"/>
                      <a:pt x="3" y="206"/>
                    </a:cubicBezTo>
                    <a:moveTo>
                      <a:pt x="194" y="194"/>
                    </a:moveTo>
                    <a:cubicBezTo>
                      <a:pt x="194" y="194"/>
                      <a:pt x="194" y="194"/>
                      <a:pt x="194" y="194"/>
                    </a:cubicBezTo>
                    <a:cubicBezTo>
                      <a:pt x="193" y="194"/>
                      <a:pt x="192" y="195"/>
                      <a:pt x="192" y="196"/>
                    </a:cubicBezTo>
                    <a:cubicBezTo>
                      <a:pt x="192" y="196"/>
                      <a:pt x="192" y="196"/>
                      <a:pt x="192" y="196"/>
                    </a:cubicBezTo>
                    <a:cubicBezTo>
                      <a:pt x="192" y="198"/>
                      <a:pt x="192" y="200"/>
                      <a:pt x="192" y="201"/>
                    </a:cubicBezTo>
                    <a:cubicBezTo>
                      <a:pt x="192" y="206"/>
                      <a:pt x="192" y="211"/>
                      <a:pt x="191" y="215"/>
                    </a:cubicBezTo>
                    <a:cubicBezTo>
                      <a:pt x="191" y="216"/>
                      <a:pt x="191" y="217"/>
                      <a:pt x="192" y="218"/>
                    </a:cubicBezTo>
                    <a:cubicBezTo>
                      <a:pt x="193" y="218"/>
                      <a:pt x="193" y="218"/>
                      <a:pt x="193" y="218"/>
                    </a:cubicBezTo>
                    <a:cubicBezTo>
                      <a:pt x="194" y="218"/>
                      <a:pt x="195" y="217"/>
                      <a:pt x="195" y="216"/>
                    </a:cubicBezTo>
                    <a:cubicBezTo>
                      <a:pt x="196" y="211"/>
                      <a:pt x="196" y="206"/>
                      <a:pt x="196" y="201"/>
                    </a:cubicBezTo>
                    <a:cubicBezTo>
                      <a:pt x="196" y="200"/>
                      <a:pt x="196" y="198"/>
                      <a:pt x="196" y="196"/>
                    </a:cubicBezTo>
                    <a:cubicBezTo>
                      <a:pt x="196" y="195"/>
                      <a:pt x="195" y="194"/>
                      <a:pt x="194" y="194"/>
                    </a:cubicBezTo>
                    <a:moveTo>
                      <a:pt x="2" y="167"/>
                    </a:moveTo>
                    <a:cubicBezTo>
                      <a:pt x="1" y="167"/>
                      <a:pt x="0" y="167"/>
                      <a:pt x="0" y="168"/>
                    </a:cubicBezTo>
                    <a:cubicBezTo>
                      <a:pt x="0" y="173"/>
                      <a:pt x="0" y="178"/>
                      <a:pt x="0" y="183"/>
                    </a:cubicBezTo>
                    <a:cubicBezTo>
                      <a:pt x="0" y="185"/>
                      <a:pt x="0" y="187"/>
                      <a:pt x="0" y="189"/>
                    </a:cubicBezTo>
                    <a:cubicBezTo>
                      <a:pt x="0" y="190"/>
                      <a:pt x="1" y="191"/>
                      <a:pt x="2" y="191"/>
                    </a:cubicBezTo>
                    <a:cubicBezTo>
                      <a:pt x="2" y="191"/>
                      <a:pt x="2" y="191"/>
                      <a:pt x="2" y="191"/>
                    </a:cubicBezTo>
                    <a:cubicBezTo>
                      <a:pt x="3" y="190"/>
                      <a:pt x="4" y="190"/>
                      <a:pt x="4" y="188"/>
                    </a:cubicBezTo>
                    <a:cubicBezTo>
                      <a:pt x="4" y="188"/>
                      <a:pt x="4" y="188"/>
                      <a:pt x="4" y="188"/>
                    </a:cubicBezTo>
                    <a:cubicBezTo>
                      <a:pt x="4" y="187"/>
                      <a:pt x="4" y="185"/>
                      <a:pt x="4" y="183"/>
                    </a:cubicBezTo>
                    <a:cubicBezTo>
                      <a:pt x="4" y="178"/>
                      <a:pt x="4" y="173"/>
                      <a:pt x="4" y="169"/>
                    </a:cubicBezTo>
                    <a:cubicBezTo>
                      <a:pt x="4" y="167"/>
                      <a:pt x="3" y="167"/>
                      <a:pt x="2" y="167"/>
                    </a:cubicBezTo>
                    <a:cubicBezTo>
                      <a:pt x="2" y="167"/>
                      <a:pt x="2" y="167"/>
                      <a:pt x="2" y="167"/>
                    </a:cubicBezTo>
                    <a:moveTo>
                      <a:pt x="177" y="159"/>
                    </a:moveTo>
                    <a:cubicBezTo>
                      <a:pt x="176" y="159"/>
                      <a:pt x="176" y="159"/>
                      <a:pt x="175" y="159"/>
                    </a:cubicBezTo>
                    <a:cubicBezTo>
                      <a:pt x="175" y="160"/>
                      <a:pt x="175" y="161"/>
                      <a:pt x="175" y="162"/>
                    </a:cubicBezTo>
                    <a:cubicBezTo>
                      <a:pt x="178" y="165"/>
                      <a:pt x="181" y="167"/>
                      <a:pt x="183" y="171"/>
                    </a:cubicBezTo>
                    <a:cubicBezTo>
                      <a:pt x="185" y="173"/>
                      <a:pt x="186" y="175"/>
                      <a:pt x="187" y="177"/>
                    </a:cubicBezTo>
                    <a:cubicBezTo>
                      <a:pt x="187" y="178"/>
                      <a:pt x="188" y="179"/>
                      <a:pt x="189" y="179"/>
                    </a:cubicBezTo>
                    <a:cubicBezTo>
                      <a:pt x="190" y="178"/>
                      <a:pt x="190" y="178"/>
                      <a:pt x="190" y="178"/>
                    </a:cubicBezTo>
                    <a:cubicBezTo>
                      <a:pt x="191" y="178"/>
                      <a:pt x="191" y="177"/>
                      <a:pt x="191" y="176"/>
                    </a:cubicBezTo>
                    <a:cubicBezTo>
                      <a:pt x="189" y="173"/>
                      <a:pt x="188" y="171"/>
                      <a:pt x="186" y="168"/>
                    </a:cubicBezTo>
                    <a:cubicBezTo>
                      <a:pt x="184" y="165"/>
                      <a:pt x="181" y="162"/>
                      <a:pt x="178" y="159"/>
                    </a:cubicBezTo>
                    <a:cubicBezTo>
                      <a:pt x="178" y="159"/>
                      <a:pt x="177" y="159"/>
                      <a:pt x="177" y="159"/>
                    </a:cubicBezTo>
                    <a:moveTo>
                      <a:pt x="6" y="127"/>
                    </a:moveTo>
                    <a:cubicBezTo>
                      <a:pt x="5" y="127"/>
                      <a:pt x="4" y="127"/>
                      <a:pt x="4" y="128"/>
                    </a:cubicBezTo>
                    <a:cubicBezTo>
                      <a:pt x="3" y="135"/>
                      <a:pt x="2" y="141"/>
                      <a:pt x="2" y="148"/>
                    </a:cubicBezTo>
                    <a:cubicBezTo>
                      <a:pt x="2" y="149"/>
                      <a:pt x="2" y="150"/>
                      <a:pt x="4" y="151"/>
                    </a:cubicBezTo>
                    <a:cubicBezTo>
                      <a:pt x="4" y="151"/>
                      <a:pt x="4" y="151"/>
                      <a:pt x="4" y="151"/>
                    </a:cubicBezTo>
                    <a:cubicBezTo>
                      <a:pt x="5" y="151"/>
                      <a:pt x="6" y="150"/>
                      <a:pt x="6" y="149"/>
                    </a:cubicBezTo>
                    <a:cubicBezTo>
                      <a:pt x="6" y="142"/>
                      <a:pt x="7" y="135"/>
                      <a:pt x="8" y="129"/>
                    </a:cubicBezTo>
                    <a:cubicBezTo>
                      <a:pt x="8" y="128"/>
                      <a:pt x="7" y="127"/>
                      <a:pt x="6" y="127"/>
                    </a:cubicBezTo>
                    <a:cubicBezTo>
                      <a:pt x="6" y="127"/>
                      <a:pt x="6" y="127"/>
                      <a:pt x="6" y="127"/>
                    </a:cubicBezTo>
                    <a:moveTo>
                      <a:pt x="175" y="124"/>
                    </a:moveTo>
                    <a:cubicBezTo>
                      <a:pt x="175" y="124"/>
                      <a:pt x="174" y="125"/>
                      <a:pt x="174" y="125"/>
                    </a:cubicBezTo>
                    <a:cubicBezTo>
                      <a:pt x="174" y="125"/>
                      <a:pt x="174" y="125"/>
                      <a:pt x="174" y="125"/>
                    </a:cubicBezTo>
                    <a:cubicBezTo>
                      <a:pt x="171" y="129"/>
                      <a:pt x="168" y="133"/>
                      <a:pt x="166" y="137"/>
                    </a:cubicBezTo>
                    <a:cubicBezTo>
                      <a:pt x="165" y="140"/>
                      <a:pt x="165" y="142"/>
                      <a:pt x="165" y="144"/>
                    </a:cubicBezTo>
                    <a:cubicBezTo>
                      <a:pt x="165" y="145"/>
                      <a:pt x="166" y="146"/>
                      <a:pt x="167" y="146"/>
                    </a:cubicBezTo>
                    <a:cubicBezTo>
                      <a:pt x="167" y="146"/>
                      <a:pt x="167" y="146"/>
                      <a:pt x="167" y="146"/>
                    </a:cubicBezTo>
                    <a:cubicBezTo>
                      <a:pt x="168" y="146"/>
                      <a:pt x="169" y="145"/>
                      <a:pt x="169" y="144"/>
                    </a:cubicBezTo>
                    <a:cubicBezTo>
                      <a:pt x="169" y="142"/>
                      <a:pt x="169" y="141"/>
                      <a:pt x="170" y="138"/>
                    </a:cubicBezTo>
                    <a:cubicBezTo>
                      <a:pt x="171" y="135"/>
                      <a:pt x="174" y="131"/>
                      <a:pt x="177" y="128"/>
                    </a:cubicBezTo>
                    <a:cubicBezTo>
                      <a:pt x="178" y="127"/>
                      <a:pt x="178" y="126"/>
                      <a:pt x="177" y="125"/>
                    </a:cubicBezTo>
                    <a:cubicBezTo>
                      <a:pt x="176" y="125"/>
                      <a:pt x="176" y="124"/>
                      <a:pt x="175" y="124"/>
                    </a:cubicBezTo>
                    <a:moveTo>
                      <a:pt x="195" y="90"/>
                    </a:moveTo>
                    <a:cubicBezTo>
                      <a:pt x="194" y="90"/>
                      <a:pt x="193" y="91"/>
                      <a:pt x="193" y="92"/>
                    </a:cubicBezTo>
                    <a:cubicBezTo>
                      <a:pt x="192" y="96"/>
                      <a:pt x="191" y="100"/>
                      <a:pt x="190" y="105"/>
                    </a:cubicBezTo>
                    <a:cubicBezTo>
                      <a:pt x="189" y="106"/>
                      <a:pt x="188" y="108"/>
                      <a:pt x="187" y="110"/>
                    </a:cubicBezTo>
                    <a:cubicBezTo>
                      <a:pt x="186" y="111"/>
                      <a:pt x="186" y="112"/>
                      <a:pt x="187" y="113"/>
                    </a:cubicBezTo>
                    <a:cubicBezTo>
                      <a:pt x="188" y="113"/>
                      <a:pt x="188" y="113"/>
                      <a:pt x="188" y="113"/>
                    </a:cubicBezTo>
                    <a:cubicBezTo>
                      <a:pt x="189" y="113"/>
                      <a:pt x="190" y="113"/>
                      <a:pt x="190" y="112"/>
                    </a:cubicBezTo>
                    <a:cubicBezTo>
                      <a:pt x="191" y="110"/>
                      <a:pt x="193" y="108"/>
                      <a:pt x="193" y="106"/>
                    </a:cubicBezTo>
                    <a:cubicBezTo>
                      <a:pt x="195" y="102"/>
                      <a:pt x="196" y="97"/>
                      <a:pt x="197" y="93"/>
                    </a:cubicBezTo>
                    <a:cubicBezTo>
                      <a:pt x="197" y="92"/>
                      <a:pt x="196" y="91"/>
                      <a:pt x="195" y="91"/>
                    </a:cubicBezTo>
                    <a:cubicBezTo>
                      <a:pt x="195" y="90"/>
                      <a:pt x="195" y="90"/>
                      <a:pt x="195" y="90"/>
                    </a:cubicBezTo>
                    <a:moveTo>
                      <a:pt x="14" y="87"/>
                    </a:moveTo>
                    <a:cubicBezTo>
                      <a:pt x="13" y="87"/>
                      <a:pt x="12" y="88"/>
                      <a:pt x="12" y="89"/>
                    </a:cubicBezTo>
                    <a:cubicBezTo>
                      <a:pt x="10" y="96"/>
                      <a:pt x="8" y="102"/>
                      <a:pt x="7" y="109"/>
                    </a:cubicBezTo>
                    <a:cubicBezTo>
                      <a:pt x="7" y="110"/>
                      <a:pt x="8" y="111"/>
                      <a:pt x="9" y="111"/>
                    </a:cubicBezTo>
                    <a:cubicBezTo>
                      <a:pt x="9" y="111"/>
                      <a:pt x="9" y="111"/>
                      <a:pt x="9" y="111"/>
                    </a:cubicBezTo>
                    <a:cubicBezTo>
                      <a:pt x="10" y="111"/>
                      <a:pt x="11" y="110"/>
                      <a:pt x="11" y="109"/>
                    </a:cubicBezTo>
                    <a:cubicBezTo>
                      <a:pt x="12" y="103"/>
                      <a:pt x="14" y="97"/>
                      <a:pt x="16" y="90"/>
                    </a:cubicBezTo>
                    <a:cubicBezTo>
                      <a:pt x="16" y="89"/>
                      <a:pt x="15" y="88"/>
                      <a:pt x="14" y="88"/>
                    </a:cubicBezTo>
                    <a:cubicBezTo>
                      <a:pt x="14" y="87"/>
                      <a:pt x="14" y="87"/>
                      <a:pt x="14" y="87"/>
                    </a:cubicBezTo>
                    <a:moveTo>
                      <a:pt x="187" y="52"/>
                    </a:moveTo>
                    <a:cubicBezTo>
                      <a:pt x="187" y="52"/>
                      <a:pt x="186" y="52"/>
                      <a:pt x="186" y="53"/>
                    </a:cubicBezTo>
                    <a:cubicBezTo>
                      <a:pt x="185" y="53"/>
                      <a:pt x="185" y="54"/>
                      <a:pt x="185" y="55"/>
                    </a:cubicBezTo>
                    <a:cubicBezTo>
                      <a:pt x="186" y="56"/>
                      <a:pt x="186" y="56"/>
                      <a:pt x="186" y="56"/>
                    </a:cubicBezTo>
                    <a:cubicBezTo>
                      <a:pt x="189" y="61"/>
                      <a:pt x="191" y="67"/>
                      <a:pt x="193" y="73"/>
                    </a:cubicBezTo>
                    <a:cubicBezTo>
                      <a:pt x="193" y="74"/>
                      <a:pt x="194" y="75"/>
                      <a:pt x="195" y="75"/>
                    </a:cubicBezTo>
                    <a:cubicBezTo>
                      <a:pt x="195" y="75"/>
                      <a:pt x="195" y="75"/>
                      <a:pt x="195" y="75"/>
                    </a:cubicBezTo>
                    <a:cubicBezTo>
                      <a:pt x="196" y="74"/>
                      <a:pt x="197" y="73"/>
                      <a:pt x="197" y="72"/>
                    </a:cubicBezTo>
                    <a:cubicBezTo>
                      <a:pt x="195" y="66"/>
                      <a:pt x="193" y="60"/>
                      <a:pt x="189" y="54"/>
                    </a:cubicBezTo>
                    <a:cubicBezTo>
                      <a:pt x="189" y="53"/>
                      <a:pt x="189" y="53"/>
                      <a:pt x="189" y="53"/>
                    </a:cubicBezTo>
                    <a:cubicBezTo>
                      <a:pt x="188" y="53"/>
                      <a:pt x="188" y="52"/>
                      <a:pt x="187" y="52"/>
                    </a:cubicBezTo>
                    <a:moveTo>
                      <a:pt x="37" y="34"/>
                    </a:moveTo>
                    <a:cubicBezTo>
                      <a:pt x="36" y="34"/>
                      <a:pt x="35" y="35"/>
                      <a:pt x="35" y="35"/>
                    </a:cubicBezTo>
                    <a:cubicBezTo>
                      <a:pt x="31" y="41"/>
                      <a:pt x="28" y="47"/>
                      <a:pt x="25" y="53"/>
                    </a:cubicBezTo>
                    <a:cubicBezTo>
                      <a:pt x="22" y="58"/>
                      <a:pt x="20" y="64"/>
                      <a:pt x="18" y="70"/>
                    </a:cubicBezTo>
                    <a:cubicBezTo>
                      <a:pt x="17" y="71"/>
                      <a:pt x="18" y="72"/>
                      <a:pt x="19" y="72"/>
                    </a:cubicBezTo>
                    <a:cubicBezTo>
                      <a:pt x="20" y="72"/>
                      <a:pt x="20" y="72"/>
                      <a:pt x="20" y="72"/>
                    </a:cubicBezTo>
                    <a:cubicBezTo>
                      <a:pt x="20" y="72"/>
                      <a:pt x="21" y="72"/>
                      <a:pt x="22" y="71"/>
                    </a:cubicBezTo>
                    <a:cubicBezTo>
                      <a:pt x="24" y="65"/>
                      <a:pt x="26" y="60"/>
                      <a:pt x="28" y="55"/>
                    </a:cubicBezTo>
                    <a:cubicBezTo>
                      <a:pt x="31" y="49"/>
                      <a:pt x="34" y="43"/>
                      <a:pt x="38" y="38"/>
                    </a:cubicBezTo>
                    <a:cubicBezTo>
                      <a:pt x="39" y="37"/>
                      <a:pt x="39" y="35"/>
                      <a:pt x="38" y="35"/>
                    </a:cubicBezTo>
                    <a:cubicBezTo>
                      <a:pt x="37" y="35"/>
                      <a:pt x="37" y="34"/>
                      <a:pt x="37" y="34"/>
                    </a:cubicBezTo>
                    <a:moveTo>
                      <a:pt x="159" y="24"/>
                    </a:moveTo>
                    <a:cubicBezTo>
                      <a:pt x="159" y="24"/>
                      <a:pt x="158" y="24"/>
                      <a:pt x="158" y="25"/>
                    </a:cubicBezTo>
                    <a:cubicBezTo>
                      <a:pt x="157" y="25"/>
                      <a:pt x="157" y="27"/>
                      <a:pt x="158" y="27"/>
                    </a:cubicBezTo>
                    <a:cubicBezTo>
                      <a:pt x="163" y="31"/>
                      <a:pt x="168" y="36"/>
                      <a:pt x="173" y="40"/>
                    </a:cubicBezTo>
                    <a:cubicBezTo>
                      <a:pt x="173" y="41"/>
                      <a:pt x="174" y="41"/>
                      <a:pt x="174" y="41"/>
                    </a:cubicBezTo>
                    <a:cubicBezTo>
                      <a:pt x="175" y="41"/>
                      <a:pt x="175" y="41"/>
                      <a:pt x="176" y="40"/>
                    </a:cubicBezTo>
                    <a:cubicBezTo>
                      <a:pt x="177" y="39"/>
                      <a:pt x="177" y="38"/>
                      <a:pt x="176" y="37"/>
                    </a:cubicBezTo>
                    <a:cubicBezTo>
                      <a:pt x="171" y="33"/>
                      <a:pt x="166" y="28"/>
                      <a:pt x="160" y="24"/>
                    </a:cubicBezTo>
                    <a:cubicBezTo>
                      <a:pt x="160" y="24"/>
                      <a:pt x="160" y="24"/>
                      <a:pt x="159" y="24"/>
                    </a:cubicBezTo>
                    <a:moveTo>
                      <a:pt x="66" y="8"/>
                    </a:moveTo>
                    <a:cubicBezTo>
                      <a:pt x="65" y="8"/>
                      <a:pt x="65" y="8"/>
                      <a:pt x="65" y="8"/>
                    </a:cubicBezTo>
                    <a:cubicBezTo>
                      <a:pt x="59" y="11"/>
                      <a:pt x="53" y="15"/>
                      <a:pt x="48" y="20"/>
                    </a:cubicBezTo>
                    <a:cubicBezTo>
                      <a:pt x="47" y="20"/>
                      <a:pt x="47" y="22"/>
                      <a:pt x="48" y="23"/>
                    </a:cubicBezTo>
                    <a:cubicBezTo>
                      <a:pt x="48" y="23"/>
                      <a:pt x="49" y="23"/>
                      <a:pt x="49" y="23"/>
                    </a:cubicBezTo>
                    <a:cubicBezTo>
                      <a:pt x="50" y="23"/>
                      <a:pt x="50" y="23"/>
                      <a:pt x="51" y="23"/>
                    </a:cubicBezTo>
                    <a:cubicBezTo>
                      <a:pt x="56" y="18"/>
                      <a:pt x="61" y="14"/>
                      <a:pt x="66" y="11"/>
                    </a:cubicBezTo>
                    <a:cubicBezTo>
                      <a:pt x="67" y="11"/>
                      <a:pt x="68" y="10"/>
                      <a:pt x="67" y="9"/>
                    </a:cubicBezTo>
                    <a:cubicBezTo>
                      <a:pt x="67" y="8"/>
                      <a:pt x="66" y="8"/>
                      <a:pt x="66" y="8"/>
                    </a:cubicBezTo>
                    <a:moveTo>
                      <a:pt x="124" y="5"/>
                    </a:moveTo>
                    <a:cubicBezTo>
                      <a:pt x="123" y="5"/>
                      <a:pt x="122" y="6"/>
                      <a:pt x="122" y="7"/>
                    </a:cubicBezTo>
                    <a:cubicBezTo>
                      <a:pt x="122" y="8"/>
                      <a:pt x="122" y="9"/>
                      <a:pt x="123" y="9"/>
                    </a:cubicBezTo>
                    <a:cubicBezTo>
                      <a:pt x="129" y="11"/>
                      <a:pt x="135" y="14"/>
                      <a:pt x="141" y="17"/>
                    </a:cubicBezTo>
                    <a:cubicBezTo>
                      <a:pt x="142" y="17"/>
                      <a:pt x="142" y="17"/>
                      <a:pt x="142" y="17"/>
                    </a:cubicBezTo>
                    <a:cubicBezTo>
                      <a:pt x="143" y="17"/>
                      <a:pt x="144" y="17"/>
                      <a:pt x="144" y="16"/>
                    </a:cubicBezTo>
                    <a:cubicBezTo>
                      <a:pt x="144" y="15"/>
                      <a:pt x="144" y="14"/>
                      <a:pt x="143" y="13"/>
                    </a:cubicBezTo>
                    <a:cubicBezTo>
                      <a:pt x="137" y="10"/>
                      <a:pt x="131" y="7"/>
                      <a:pt x="124" y="5"/>
                    </a:cubicBezTo>
                    <a:cubicBezTo>
                      <a:pt x="124" y="5"/>
                      <a:pt x="124" y="5"/>
                      <a:pt x="124" y="5"/>
                    </a:cubicBezTo>
                    <a:moveTo>
                      <a:pt x="95" y="0"/>
                    </a:moveTo>
                    <a:cubicBezTo>
                      <a:pt x="91" y="0"/>
                      <a:pt x="88" y="1"/>
                      <a:pt x="84" y="1"/>
                    </a:cubicBezTo>
                    <a:cubicBezTo>
                      <a:pt x="83" y="1"/>
                      <a:pt x="82" y="2"/>
                      <a:pt x="82" y="4"/>
                    </a:cubicBezTo>
                    <a:cubicBezTo>
                      <a:pt x="83" y="5"/>
                      <a:pt x="83" y="5"/>
                      <a:pt x="84" y="5"/>
                    </a:cubicBezTo>
                    <a:cubicBezTo>
                      <a:pt x="85" y="5"/>
                      <a:pt x="85" y="5"/>
                      <a:pt x="85" y="5"/>
                    </a:cubicBezTo>
                    <a:cubicBezTo>
                      <a:pt x="88" y="5"/>
                      <a:pt x="92" y="4"/>
                      <a:pt x="96" y="4"/>
                    </a:cubicBezTo>
                    <a:cubicBezTo>
                      <a:pt x="97" y="4"/>
                      <a:pt x="98" y="4"/>
                      <a:pt x="99" y="4"/>
                    </a:cubicBezTo>
                    <a:cubicBezTo>
                      <a:pt x="101" y="5"/>
                      <a:pt x="102" y="5"/>
                      <a:pt x="104" y="5"/>
                    </a:cubicBezTo>
                    <a:cubicBezTo>
                      <a:pt x="104" y="5"/>
                      <a:pt x="104" y="5"/>
                      <a:pt x="104" y="5"/>
                    </a:cubicBezTo>
                    <a:cubicBezTo>
                      <a:pt x="105" y="5"/>
                      <a:pt x="106" y="4"/>
                      <a:pt x="106" y="3"/>
                    </a:cubicBezTo>
                    <a:cubicBezTo>
                      <a:pt x="106" y="2"/>
                      <a:pt x="106" y="1"/>
                      <a:pt x="105" y="1"/>
                    </a:cubicBezTo>
                    <a:cubicBezTo>
                      <a:pt x="103" y="1"/>
                      <a:pt x="101" y="1"/>
                      <a:pt x="99" y="0"/>
                    </a:cubicBezTo>
                    <a:cubicBezTo>
                      <a:pt x="98" y="0"/>
                      <a:pt x="97" y="0"/>
                      <a:pt x="96" y="0"/>
                    </a:cubicBezTo>
                    <a:cubicBezTo>
                      <a:pt x="95" y="0"/>
                      <a:pt x="95" y="0"/>
                      <a:pt x="95" y="0"/>
                    </a:cubicBezTo>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6" name="Freeform 360"/>
              <p:cNvSpPr/>
              <p:nvPr/>
            </p:nvSpPr>
            <p:spPr bwMode="auto">
              <a:xfrm>
                <a:off x="2083161" y="3063985"/>
                <a:ext cx="254594" cy="289933"/>
              </a:xfrm>
              <a:custGeom>
                <a:avLst/>
                <a:gdLst>
                  <a:gd name="T0" fmla="*/ 2147483646 w 134"/>
                  <a:gd name="T1" fmla="*/ 2147483646 h 152"/>
                  <a:gd name="T2" fmla="*/ 2147483646 w 134"/>
                  <a:gd name="T3" fmla="*/ 2147483646 h 152"/>
                  <a:gd name="T4" fmla="*/ 2147483646 w 134"/>
                  <a:gd name="T5" fmla="*/ 2147483646 h 152"/>
                  <a:gd name="T6" fmla="*/ 2147483646 w 134"/>
                  <a:gd name="T7" fmla="*/ 2147483646 h 152"/>
                  <a:gd name="T8" fmla="*/ 2147483646 w 134"/>
                  <a:gd name="T9" fmla="*/ 2147483646 h 152"/>
                  <a:gd name="T10" fmla="*/ 2147483646 w 134"/>
                  <a:gd name="T11" fmla="*/ 2147483646 h 152"/>
                  <a:gd name="T12" fmla="*/ 2147483646 w 134"/>
                  <a:gd name="T13" fmla="*/ 2147483646 h 152"/>
                  <a:gd name="T14" fmla="*/ 2147483646 w 134"/>
                  <a:gd name="T15" fmla="*/ 2147483646 h 152"/>
                  <a:gd name="T16" fmla="*/ 2147483646 w 134"/>
                  <a:gd name="T17" fmla="*/ 2147483646 h 152"/>
                  <a:gd name="T18" fmla="*/ 2147483646 w 134"/>
                  <a:gd name="T19" fmla="*/ 2147483646 h 152"/>
                  <a:gd name="T20" fmla="*/ 2147483646 w 134"/>
                  <a:gd name="T21" fmla="*/ 2147483646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4" h="152">
                    <a:moveTo>
                      <a:pt x="8" y="96"/>
                    </a:moveTo>
                    <a:cubicBezTo>
                      <a:pt x="43" y="0"/>
                      <a:pt x="134" y="106"/>
                      <a:pt x="101" y="132"/>
                    </a:cubicBezTo>
                    <a:cubicBezTo>
                      <a:pt x="85" y="145"/>
                      <a:pt x="52" y="149"/>
                      <a:pt x="32" y="147"/>
                    </a:cubicBezTo>
                    <a:cubicBezTo>
                      <a:pt x="4" y="145"/>
                      <a:pt x="2" y="119"/>
                      <a:pt x="8" y="96"/>
                    </a:cubicBezTo>
                    <a:cubicBezTo>
                      <a:pt x="8" y="96"/>
                      <a:pt x="7" y="97"/>
                      <a:pt x="6" y="98"/>
                    </a:cubicBezTo>
                    <a:cubicBezTo>
                      <a:pt x="3" y="112"/>
                      <a:pt x="0" y="130"/>
                      <a:pt x="12" y="142"/>
                    </a:cubicBezTo>
                    <a:cubicBezTo>
                      <a:pt x="22" y="152"/>
                      <a:pt x="40" y="150"/>
                      <a:pt x="53" y="148"/>
                    </a:cubicBezTo>
                    <a:cubicBezTo>
                      <a:pt x="70" y="146"/>
                      <a:pt x="104" y="142"/>
                      <a:pt x="109" y="121"/>
                    </a:cubicBezTo>
                    <a:cubicBezTo>
                      <a:pt x="116" y="88"/>
                      <a:pt x="76" y="46"/>
                      <a:pt x="43" y="56"/>
                    </a:cubicBezTo>
                    <a:cubicBezTo>
                      <a:pt x="26" y="61"/>
                      <a:pt x="13" y="81"/>
                      <a:pt x="7" y="98"/>
                    </a:cubicBezTo>
                    <a:cubicBezTo>
                      <a:pt x="6" y="98"/>
                      <a:pt x="7" y="96"/>
                      <a:pt x="8" y="96"/>
                    </a:cubicBezTo>
                    <a:close/>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7" name="Freeform 361"/>
              <p:cNvSpPr/>
              <p:nvPr/>
            </p:nvSpPr>
            <p:spPr bwMode="auto">
              <a:xfrm>
                <a:off x="2080753" y="3418168"/>
                <a:ext cx="203997" cy="215241"/>
              </a:xfrm>
              <a:custGeom>
                <a:avLst/>
                <a:gdLst>
                  <a:gd name="T0" fmla="*/ 2147483646 w 107"/>
                  <a:gd name="T1" fmla="*/ 2147483646 h 113"/>
                  <a:gd name="T2" fmla="*/ 2147483646 w 107"/>
                  <a:gd name="T3" fmla="*/ 2147483646 h 113"/>
                  <a:gd name="T4" fmla="*/ 2147483646 w 107"/>
                  <a:gd name="T5" fmla="*/ 2147483646 h 113"/>
                  <a:gd name="T6" fmla="*/ 2147483646 w 107"/>
                  <a:gd name="T7" fmla="*/ 2147483646 h 113"/>
                  <a:gd name="T8" fmla="*/ 2147483646 w 107"/>
                  <a:gd name="T9" fmla="*/ 2147483646 h 113"/>
                  <a:gd name="T10" fmla="*/ 0 w 107"/>
                  <a:gd name="T11" fmla="*/ 2147483646 h 113"/>
                  <a:gd name="T12" fmla="*/ 2147483646 w 107"/>
                  <a:gd name="T13" fmla="*/ 2147483646 h 113"/>
                  <a:gd name="T14" fmla="*/ 2147483646 w 107"/>
                  <a:gd name="T15" fmla="*/ 2147483646 h 113"/>
                  <a:gd name="T16" fmla="*/ 2147483646 w 107"/>
                  <a:gd name="T17" fmla="*/ 2147483646 h 113"/>
                  <a:gd name="T18" fmla="*/ 2147483646 w 107"/>
                  <a:gd name="T19" fmla="*/ 2147483646 h 113"/>
                  <a:gd name="T20" fmla="*/ 0 w 107"/>
                  <a:gd name="T21" fmla="*/ 2147483646 h 113"/>
                  <a:gd name="T22" fmla="*/ 2147483646 w 107"/>
                  <a:gd name="T23" fmla="*/ 2147483646 h 1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7" h="113">
                    <a:moveTo>
                      <a:pt x="2" y="61"/>
                    </a:moveTo>
                    <a:cubicBezTo>
                      <a:pt x="5" y="33"/>
                      <a:pt x="25" y="7"/>
                      <a:pt x="55" y="13"/>
                    </a:cubicBezTo>
                    <a:cubicBezTo>
                      <a:pt x="78" y="18"/>
                      <a:pt x="106" y="43"/>
                      <a:pt x="104" y="68"/>
                    </a:cubicBezTo>
                    <a:cubicBezTo>
                      <a:pt x="103" y="89"/>
                      <a:pt x="54" y="104"/>
                      <a:pt x="38" y="106"/>
                    </a:cubicBezTo>
                    <a:cubicBezTo>
                      <a:pt x="9" y="111"/>
                      <a:pt x="0" y="86"/>
                      <a:pt x="2" y="61"/>
                    </a:cubicBezTo>
                    <a:cubicBezTo>
                      <a:pt x="2" y="62"/>
                      <a:pt x="0" y="63"/>
                      <a:pt x="0" y="63"/>
                    </a:cubicBezTo>
                    <a:cubicBezTo>
                      <a:pt x="0" y="79"/>
                      <a:pt x="0" y="96"/>
                      <a:pt x="15" y="105"/>
                    </a:cubicBezTo>
                    <a:cubicBezTo>
                      <a:pt x="28" y="113"/>
                      <a:pt x="47" y="107"/>
                      <a:pt x="60" y="102"/>
                    </a:cubicBezTo>
                    <a:cubicBezTo>
                      <a:pt x="78" y="95"/>
                      <a:pt x="107" y="83"/>
                      <a:pt x="106" y="60"/>
                    </a:cubicBezTo>
                    <a:cubicBezTo>
                      <a:pt x="104" y="27"/>
                      <a:pt x="55" y="0"/>
                      <a:pt x="27" y="15"/>
                    </a:cubicBezTo>
                    <a:cubicBezTo>
                      <a:pt x="11" y="24"/>
                      <a:pt x="3" y="47"/>
                      <a:pt x="0" y="63"/>
                    </a:cubicBezTo>
                    <a:cubicBezTo>
                      <a:pt x="0" y="63"/>
                      <a:pt x="1" y="62"/>
                      <a:pt x="2" y="61"/>
                    </a:cubicBezTo>
                    <a:close/>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grpSp>
      <p:grpSp>
        <p:nvGrpSpPr>
          <p:cNvPr id="48" name="组合 47"/>
          <p:cNvGrpSpPr/>
          <p:nvPr/>
        </p:nvGrpSpPr>
        <p:grpSpPr>
          <a:xfrm>
            <a:off x="4856330" y="1127987"/>
            <a:ext cx="3668315" cy="577454"/>
            <a:chOff x="4856330" y="1127987"/>
            <a:chExt cx="3668315" cy="577454"/>
          </a:xfrm>
        </p:grpSpPr>
        <p:sp>
          <p:nvSpPr>
            <p:cNvPr id="28" name="Line 13"/>
            <p:cNvSpPr>
              <a:spLocks noChangeShapeType="1"/>
            </p:cNvSpPr>
            <p:nvPr>
              <p:custDataLst>
                <p:tags r:id="rId12"/>
              </p:custDataLst>
            </p:nvPr>
          </p:nvSpPr>
          <p:spPr bwMode="auto">
            <a:xfrm>
              <a:off x="5392111" y="1397069"/>
              <a:ext cx="532210"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sp>
          <p:nvSpPr>
            <p:cNvPr id="29" name="AutoShape 14"/>
            <p:cNvSpPr>
              <a:spLocks noChangeArrowheads="1"/>
            </p:cNvSpPr>
            <p:nvPr>
              <p:custDataLst>
                <p:tags r:id="rId13"/>
              </p:custDataLst>
            </p:nvPr>
          </p:nvSpPr>
          <p:spPr bwMode="auto">
            <a:xfrm>
              <a:off x="5924320" y="1233954"/>
              <a:ext cx="2600325" cy="335756"/>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500" dirty="0">
                  <a:solidFill>
                    <a:srgbClr val="6C8022"/>
                  </a:solidFill>
                  <a:latin typeface="华文细黑" panose="02010600040101010101" pitchFamily="2" charset="-122"/>
                  <a:ea typeface="华文细黑" panose="02010600040101010101" pitchFamily="2" charset="-122"/>
                </a:rPr>
                <a:t>单击此处添加文字标题</a:t>
              </a:r>
              <a:endParaRPr lang="zh-CN" altLang="en-US" sz="1500" dirty="0">
                <a:solidFill>
                  <a:srgbClr val="6C8022"/>
                </a:solidFill>
                <a:latin typeface="华文细黑" panose="02010600040101010101" pitchFamily="2" charset="-122"/>
                <a:ea typeface="华文细黑" panose="02010600040101010101" pitchFamily="2" charset="-122"/>
              </a:endParaRPr>
            </a:p>
          </p:txBody>
        </p:sp>
        <p:grpSp>
          <p:nvGrpSpPr>
            <p:cNvPr id="32" name="组合 492"/>
            <p:cNvGrpSpPr/>
            <p:nvPr>
              <p:custDataLst>
                <p:tags r:id="rId14"/>
              </p:custDataLst>
            </p:nvPr>
          </p:nvGrpSpPr>
          <p:grpSpPr bwMode="auto">
            <a:xfrm>
              <a:off x="4856330" y="1127987"/>
              <a:ext cx="469106" cy="577454"/>
              <a:chOff x="4757742" y="6108701"/>
              <a:chExt cx="1235077" cy="1520828"/>
            </a:xfrm>
          </p:grpSpPr>
          <p:sp>
            <p:nvSpPr>
              <p:cNvPr id="33" name="Freeform 387"/>
              <p:cNvSpPr/>
              <p:nvPr/>
            </p:nvSpPr>
            <p:spPr bwMode="auto">
              <a:xfrm>
                <a:off x="4905380" y="6153153"/>
                <a:ext cx="1087439" cy="1476376"/>
              </a:xfrm>
              <a:custGeom>
                <a:avLst/>
                <a:gdLst>
                  <a:gd name="T0" fmla="*/ 2147483646 w 290"/>
                  <a:gd name="T1" fmla="*/ 2147483646 h 392"/>
                  <a:gd name="T2" fmla="*/ 2147483646 w 290"/>
                  <a:gd name="T3" fmla="*/ 2147483646 h 392"/>
                  <a:gd name="T4" fmla="*/ 2147483646 w 290"/>
                  <a:gd name="T5" fmla="*/ 2147483646 h 392"/>
                  <a:gd name="T6" fmla="*/ 2147483646 w 290"/>
                  <a:gd name="T7" fmla="*/ 2147483646 h 392"/>
                  <a:gd name="T8" fmla="*/ 2147483646 w 290"/>
                  <a:gd name="T9" fmla="*/ 2147483646 h 392"/>
                  <a:gd name="T10" fmla="*/ 2147483646 w 290"/>
                  <a:gd name="T11" fmla="*/ 2147483646 h 392"/>
                  <a:gd name="T12" fmla="*/ 2147483646 w 290"/>
                  <a:gd name="T13" fmla="*/ 2147483646 h 392"/>
                  <a:gd name="T14" fmla="*/ 2147483646 w 290"/>
                  <a:gd name="T15" fmla="*/ 2147483646 h 392"/>
                  <a:gd name="T16" fmla="*/ 2147483646 w 290"/>
                  <a:gd name="T17" fmla="*/ 2147483646 h 392"/>
                  <a:gd name="T18" fmla="*/ 2147483646 w 290"/>
                  <a:gd name="T19" fmla="*/ 2147483646 h 392"/>
                  <a:gd name="T20" fmla="*/ 2147483646 w 290"/>
                  <a:gd name="T21" fmla="*/ 2147483646 h 392"/>
                  <a:gd name="T22" fmla="*/ 2147483646 w 290"/>
                  <a:gd name="T23" fmla="*/ 2147483646 h 392"/>
                  <a:gd name="T24" fmla="*/ 2147483646 w 290"/>
                  <a:gd name="T25" fmla="*/ 2147483646 h 392"/>
                  <a:gd name="T26" fmla="*/ 2147483646 w 290"/>
                  <a:gd name="T27" fmla="*/ 2147483646 h 392"/>
                  <a:gd name="T28" fmla="*/ 2147483646 w 290"/>
                  <a:gd name="T29" fmla="*/ 2147483646 h 392"/>
                  <a:gd name="T30" fmla="*/ 2147483646 w 290"/>
                  <a:gd name="T31" fmla="*/ 2147483646 h 3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0" h="392">
                    <a:moveTo>
                      <a:pt x="209" y="123"/>
                    </a:moveTo>
                    <a:cubicBezTo>
                      <a:pt x="225" y="130"/>
                      <a:pt x="248" y="141"/>
                      <a:pt x="265" y="132"/>
                    </a:cubicBezTo>
                    <a:cubicBezTo>
                      <a:pt x="290" y="120"/>
                      <a:pt x="285" y="86"/>
                      <a:pt x="273" y="68"/>
                    </a:cubicBezTo>
                    <a:cubicBezTo>
                      <a:pt x="259" y="47"/>
                      <a:pt x="237" y="33"/>
                      <a:pt x="213" y="25"/>
                    </a:cubicBezTo>
                    <a:cubicBezTo>
                      <a:pt x="141" y="0"/>
                      <a:pt x="62" y="47"/>
                      <a:pt x="28" y="111"/>
                    </a:cubicBezTo>
                    <a:cubicBezTo>
                      <a:pt x="17" y="129"/>
                      <a:pt x="8" y="153"/>
                      <a:pt x="4" y="174"/>
                    </a:cubicBezTo>
                    <a:cubicBezTo>
                      <a:pt x="0" y="203"/>
                      <a:pt x="0" y="240"/>
                      <a:pt x="7" y="267"/>
                    </a:cubicBezTo>
                    <a:cubicBezTo>
                      <a:pt x="28" y="343"/>
                      <a:pt x="93" y="392"/>
                      <a:pt x="173" y="379"/>
                    </a:cubicBezTo>
                    <a:cubicBezTo>
                      <a:pt x="197" y="375"/>
                      <a:pt x="221" y="366"/>
                      <a:pt x="240" y="352"/>
                    </a:cubicBezTo>
                    <a:cubicBezTo>
                      <a:pt x="254" y="342"/>
                      <a:pt x="272" y="328"/>
                      <a:pt x="270" y="309"/>
                    </a:cubicBezTo>
                    <a:cubicBezTo>
                      <a:pt x="267" y="282"/>
                      <a:pt x="232" y="287"/>
                      <a:pt x="216" y="293"/>
                    </a:cubicBezTo>
                    <a:cubicBezTo>
                      <a:pt x="188" y="303"/>
                      <a:pt x="157" y="313"/>
                      <a:pt x="127" y="307"/>
                    </a:cubicBezTo>
                    <a:cubicBezTo>
                      <a:pt x="93" y="299"/>
                      <a:pt x="73" y="259"/>
                      <a:pt x="71" y="226"/>
                    </a:cubicBezTo>
                    <a:cubicBezTo>
                      <a:pt x="70" y="201"/>
                      <a:pt x="78" y="171"/>
                      <a:pt x="90" y="149"/>
                    </a:cubicBezTo>
                    <a:cubicBezTo>
                      <a:pt x="100" y="131"/>
                      <a:pt x="117" y="114"/>
                      <a:pt x="138" y="108"/>
                    </a:cubicBezTo>
                    <a:cubicBezTo>
                      <a:pt x="164" y="100"/>
                      <a:pt x="186" y="111"/>
                      <a:pt x="209" y="123"/>
                    </a:cubicBezTo>
                  </a:path>
                </a:pathLst>
              </a:custGeom>
              <a:solidFill>
                <a:srgbClr val="CCDF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4" name="Freeform 389"/>
              <p:cNvSpPr>
                <a:spLocks noEditPoints="1"/>
              </p:cNvSpPr>
              <p:nvPr/>
            </p:nvSpPr>
            <p:spPr bwMode="auto">
              <a:xfrm>
                <a:off x="5076831" y="7237416"/>
                <a:ext cx="846139" cy="317501"/>
              </a:xfrm>
              <a:custGeom>
                <a:avLst/>
                <a:gdLst>
                  <a:gd name="T0" fmla="*/ 2147483646 w 225"/>
                  <a:gd name="T1" fmla="*/ 2147483646 h 84"/>
                  <a:gd name="T2" fmla="*/ 2147483646 w 225"/>
                  <a:gd name="T3" fmla="*/ 2147483646 h 84"/>
                  <a:gd name="T4" fmla="*/ 2147483646 w 225"/>
                  <a:gd name="T5" fmla="*/ 2147483646 h 84"/>
                  <a:gd name="T6" fmla="*/ 2147483646 w 225"/>
                  <a:gd name="T7" fmla="*/ 2147483646 h 84"/>
                  <a:gd name="T8" fmla="*/ 2147483646 w 225"/>
                  <a:gd name="T9" fmla="*/ 2147483646 h 84"/>
                  <a:gd name="T10" fmla="*/ 2147483646 w 225"/>
                  <a:gd name="T11" fmla="*/ 2147483646 h 84"/>
                  <a:gd name="T12" fmla="*/ 2147483646 w 225"/>
                  <a:gd name="T13" fmla="*/ 2147483646 h 84"/>
                  <a:gd name="T14" fmla="*/ 2147483646 w 225"/>
                  <a:gd name="T15" fmla="*/ 2147483646 h 84"/>
                  <a:gd name="T16" fmla="*/ 2147483646 w 225"/>
                  <a:gd name="T17" fmla="*/ 2147483646 h 84"/>
                  <a:gd name="T18" fmla="*/ 2147483646 w 225"/>
                  <a:gd name="T19" fmla="*/ 2147483646 h 84"/>
                  <a:gd name="T20" fmla="*/ 2147483646 w 225"/>
                  <a:gd name="T21" fmla="*/ 2147483646 h 84"/>
                  <a:gd name="T22" fmla="*/ 2147483646 w 225"/>
                  <a:gd name="T23" fmla="*/ 2147483646 h 84"/>
                  <a:gd name="T24" fmla="*/ 2147483646 w 225"/>
                  <a:gd name="T25" fmla="*/ 2147483646 h 84"/>
                  <a:gd name="T26" fmla="*/ 2147483646 w 225"/>
                  <a:gd name="T27" fmla="*/ 2147483646 h 84"/>
                  <a:gd name="T28" fmla="*/ 2147483646 w 225"/>
                  <a:gd name="T29" fmla="*/ 2147483646 h 84"/>
                  <a:gd name="T30" fmla="*/ 2147483646 w 225"/>
                  <a:gd name="T31" fmla="*/ 2147483646 h 84"/>
                  <a:gd name="T32" fmla="*/ 2147483646 w 225"/>
                  <a:gd name="T33" fmla="*/ 2147483646 h 84"/>
                  <a:gd name="T34" fmla="*/ 2147483646 w 225"/>
                  <a:gd name="T35" fmla="*/ 2147483646 h 84"/>
                  <a:gd name="T36" fmla="*/ 2147483646 w 225"/>
                  <a:gd name="T37" fmla="*/ 2147483646 h 84"/>
                  <a:gd name="T38" fmla="*/ 2147483646 w 225"/>
                  <a:gd name="T39" fmla="*/ 2147483646 h 84"/>
                  <a:gd name="T40" fmla="*/ 2147483646 w 225"/>
                  <a:gd name="T41" fmla="*/ 2147483646 h 84"/>
                  <a:gd name="T42" fmla="*/ 2147483646 w 225"/>
                  <a:gd name="T43" fmla="*/ 2147483646 h 84"/>
                  <a:gd name="T44" fmla="*/ 2147483646 w 225"/>
                  <a:gd name="T45" fmla="*/ 2147483646 h 84"/>
                  <a:gd name="T46" fmla="*/ 2147483646 w 225"/>
                  <a:gd name="T47" fmla="*/ 2147483646 h 84"/>
                  <a:gd name="T48" fmla="*/ 2147483646 w 225"/>
                  <a:gd name="T49" fmla="*/ 2147483646 h 84"/>
                  <a:gd name="T50" fmla="*/ 2147483646 w 225"/>
                  <a:gd name="T51" fmla="*/ 2147483646 h 84"/>
                  <a:gd name="T52" fmla="*/ 2147483646 w 225"/>
                  <a:gd name="T53" fmla="*/ 2147483646 h 84"/>
                  <a:gd name="T54" fmla="*/ 2147483646 w 225"/>
                  <a:gd name="T55" fmla="*/ 0 h 84"/>
                  <a:gd name="T56" fmla="*/ 2147483646 w 225"/>
                  <a:gd name="T57" fmla="*/ 2147483646 h 84"/>
                  <a:gd name="T58" fmla="*/ 2147483646 w 225"/>
                  <a:gd name="T59" fmla="*/ 2147483646 h 84"/>
                  <a:gd name="T60" fmla="*/ 2147483646 w 225"/>
                  <a:gd name="T61" fmla="*/ 2147483646 h 84"/>
                  <a:gd name="T62" fmla="*/ 2147483646 w 225"/>
                  <a:gd name="T63" fmla="*/ 2147483646 h 84"/>
                  <a:gd name="T64" fmla="*/ 2147483646 w 225"/>
                  <a:gd name="T65" fmla="*/ 2147483646 h 84"/>
                  <a:gd name="T66" fmla="*/ 2147483646 w 225"/>
                  <a:gd name="T67" fmla="*/ 2147483646 h 84"/>
                  <a:gd name="T68" fmla="*/ 2147483646 w 225"/>
                  <a:gd name="T69" fmla="*/ 2147483646 h 84"/>
                  <a:gd name="T70" fmla="*/ 2147483646 w 225"/>
                  <a:gd name="T71" fmla="*/ 2147483646 h 84"/>
                  <a:gd name="T72" fmla="*/ 2147483646 w 225"/>
                  <a:gd name="T73" fmla="*/ 2147483646 h 84"/>
                  <a:gd name="T74" fmla="*/ 2147483646 w 225"/>
                  <a:gd name="T75" fmla="*/ 2147483646 h 84"/>
                  <a:gd name="T76" fmla="*/ 2147483646 w 225"/>
                  <a:gd name="T77" fmla="*/ 2147483646 h 84"/>
                  <a:gd name="T78" fmla="*/ 2147483646 w 225"/>
                  <a:gd name="T79" fmla="*/ 2147483646 h 84"/>
                  <a:gd name="T80" fmla="*/ 0 w 225"/>
                  <a:gd name="T81" fmla="*/ 2147483646 h 84"/>
                  <a:gd name="T82" fmla="*/ 2147483646 w 225"/>
                  <a:gd name="T83" fmla="*/ 2147483646 h 84"/>
                  <a:gd name="T84" fmla="*/ 2147483646 w 225"/>
                  <a:gd name="T85" fmla="*/ 2147483646 h 84"/>
                  <a:gd name="T86" fmla="*/ 2147483646 w 225"/>
                  <a:gd name="T87" fmla="*/ 2147483646 h 84"/>
                  <a:gd name="T88" fmla="*/ 2147483646 w 225"/>
                  <a:gd name="T89" fmla="*/ 2147483646 h 84"/>
                  <a:gd name="T90" fmla="*/ 2147483646 w 225"/>
                  <a:gd name="T91" fmla="*/ 0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84">
                    <a:moveTo>
                      <a:pt x="115" y="50"/>
                    </a:moveTo>
                    <a:cubicBezTo>
                      <a:pt x="113" y="50"/>
                      <a:pt x="113" y="50"/>
                      <a:pt x="113" y="49"/>
                    </a:cubicBezTo>
                    <a:cubicBezTo>
                      <a:pt x="112" y="47"/>
                      <a:pt x="113" y="46"/>
                      <a:pt x="114" y="46"/>
                    </a:cubicBezTo>
                    <a:cubicBezTo>
                      <a:pt x="121" y="46"/>
                      <a:pt x="127" y="45"/>
                      <a:pt x="134" y="44"/>
                    </a:cubicBezTo>
                    <a:cubicBezTo>
                      <a:pt x="134" y="44"/>
                      <a:pt x="134" y="44"/>
                      <a:pt x="134" y="44"/>
                    </a:cubicBezTo>
                    <a:cubicBezTo>
                      <a:pt x="135" y="44"/>
                      <a:pt x="136" y="45"/>
                      <a:pt x="136" y="46"/>
                    </a:cubicBezTo>
                    <a:cubicBezTo>
                      <a:pt x="137" y="47"/>
                      <a:pt x="136" y="48"/>
                      <a:pt x="135" y="48"/>
                    </a:cubicBezTo>
                    <a:cubicBezTo>
                      <a:pt x="128" y="49"/>
                      <a:pt x="121" y="50"/>
                      <a:pt x="115" y="50"/>
                    </a:cubicBezTo>
                    <a:cubicBezTo>
                      <a:pt x="115" y="50"/>
                      <a:pt x="115" y="50"/>
                      <a:pt x="115" y="50"/>
                    </a:cubicBezTo>
                    <a:moveTo>
                      <a:pt x="95" y="50"/>
                    </a:moveTo>
                    <a:cubicBezTo>
                      <a:pt x="94" y="50"/>
                      <a:pt x="94" y="50"/>
                      <a:pt x="94" y="50"/>
                    </a:cubicBezTo>
                    <a:cubicBezTo>
                      <a:pt x="87" y="50"/>
                      <a:pt x="81" y="49"/>
                      <a:pt x="74" y="47"/>
                    </a:cubicBezTo>
                    <a:cubicBezTo>
                      <a:pt x="73" y="47"/>
                      <a:pt x="73" y="46"/>
                      <a:pt x="73" y="45"/>
                    </a:cubicBezTo>
                    <a:cubicBezTo>
                      <a:pt x="73" y="44"/>
                      <a:pt x="74" y="43"/>
                      <a:pt x="75" y="43"/>
                    </a:cubicBezTo>
                    <a:cubicBezTo>
                      <a:pt x="75" y="43"/>
                      <a:pt x="75" y="43"/>
                      <a:pt x="75" y="43"/>
                    </a:cubicBezTo>
                    <a:cubicBezTo>
                      <a:pt x="81" y="45"/>
                      <a:pt x="88" y="46"/>
                      <a:pt x="95" y="46"/>
                    </a:cubicBezTo>
                    <a:cubicBezTo>
                      <a:pt x="96" y="46"/>
                      <a:pt x="97" y="47"/>
                      <a:pt x="97" y="48"/>
                    </a:cubicBezTo>
                    <a:cubicBezTo>
                      <a:pt x="96" y="50"/>
                      <a:pt x="96" y="50"/>
                      <a:pt x="95" y="50"/>
                    </a:cubicBezTo>
                    <a:moveTo>
                      <a:pt x="154" y="43"/>
                    </a:moveTo>
                    <a:cubicBezTo>
                      <a:pt x="153" y="43"/>
                      <a:pt x="152" y="43"/>
                      <a:pt x="152" y="42"/>
                    </a:cubicBezTo>
                    <a:cubicBezTo>
                      <a:pt x="152" y="41"/>
                      <a:pt x="152" y="40"/>
                      <a:pt x="153" y="39"/>
                    </a:cubicBezTo>
                    <a:cubicBezTo>
                      <a:pt x="159" y="38"/>
                      <a:pt x="166" y="36"/>
                      <a:pt x="172" y="33"/>
                    </a:cubicBezTo>
                    <a:cubicBezTo>
                      <a:pt x="172" y="33"/>
                      <a:pt x="173" y="33"/>
                      <a:pt x="173" y="33"/>
                    </a:cubicBezTo>
                    <a:cubicBezTo>
                      <a:pt x="174" y="33"/>
                      <a:pt x="174" y="33"/>
                      <a:pt x="175" y="34"/>
                    </a:cubicBezTo>
                    <a:cubicBezTo>
                      <a:pt x="175" y="35"/>
                      <a:pt x="175" y="36"/>
                      <a:pt x="174" y="37"/>
                    </a:cubicBezTo>
                    <a:cubicBezTo>
                      <a:pt x="167" y="39"/>
                      <a:pt x="161" y="41"/>
                      <a:pt x="154" y="43"/>
                    </a:cubicBezTo>
                    <a:cubicBezTo>
                      <a:pt x="154" y="43"/>
                      <a:pt x="154" y="43"/>
                      <a:pt x="154" y="43"/>
                    </a:cubicBezTo>
                    <a:moveTo>
                      <a:pt x="195" y="0"/>
                    </a:moveTo>
                    <a:cubicBezTo>
                      <a:pt x="186" y="0"/>
                      <a:pt x="176" y="2"/>
                      <a:pt x="170" y="5"/>
                    </a:cubicBezTo>
                    <a:cubicBezTo>
                      <a:pt x="170" y="5"/>
                      <a:pt x="170" y="5"/>
                      <a:pt x="170" y="5"/>
                    </a:cubicBezTo>
                    <a:cubicBezTo>
                      <a:pt x="169" y="5"/>
                      <a:pt x="168" y="6"/>
                      <a:pt x="167" y="6"/>
                    </a:cubicBezTo>
                    <a:cubicBezTo>
                      <a:pt x="167" y="6"/>
                      <a:pt x="167" y="6"/>
                      <a:pt x="167" y="6"/>
                    </a:cubicBezTo>
                    <a:cubicBezTo>
                      <a:pt x="167" y="6"/>
                      <a:pt x="166" y="6"/>
                      <a:pt x="166" y="6"/>
                    </a:cubicBezTo>
                    <a:cubicBezTo>
                      <a:pt x="149" y="13"/>
                      <a:pt x="129" y="19"/>
                      <a:pt x="110" y="20"/>
                    </a:cubicBezTo>
                    <a:cubicBezTo>
                      <a:pt x="92" y="27"/>
                      <a:pt x="73" y="32"/>
                      <a:pt x="54" y="36"/>
                    </a:cubicBezTo>
                    <a:cubicBezTo>
                      <a:pt x="55" y="37"/>
                      <a:pt x="56" y="37"/>
                      <a:pt x="57" y="37"/>
                    </a:cubicBezTo>
                    <a:cubicBezTo>
                      <a:pt x="58" y="38"/>
                      <a:pt x="58" y="39"/>
                      <a:pt x="58" y="40"/>
                    </a:cubicBezTo>
                    <a:cubicBezTo>
                      <a:pt x="57" y="41"/>
                      <a:pt x="57" y="41"/>
                      <a:pt x="56" y="41"/>
                    </a:cubicBezTo>
                    <a:cubicBezTo>
                      <a:pt x="55" y="41"/>
                      <a:pt x="55" y="41"/>
                      <a:pt x="55" y="41"/>
                    </a:cubicBezTo>
                    <a:cubicBezTo>
                      <a:pt x="53" y="40"/>
                      <a:pt x="50" y="39"/>
                      <a:pt x="48" y="38"/>
                    </a:cubicBezTo>
                    <a:cubicBezTo>
                      <a:pt x="32" y="41"/>
                      <a:pt x="16" y="44"/>
                      <a:pt x="0" y="46"/>
                    </a:cubicBezTo>
                    <a:cubicBezTo>
                      <a:pt x="13" y="59"/>
                      <a:pt x="29" y="70"/>
                      <a:pt x="47" y="76"/>
                    </a:cubicBezTo>
                    <a:cubicBezTo>
                      <a:pt x="63" y="81"/>
                      <a:pt x="80" y="84"/>
                      <a:pt x="97" y="84"/>
                    </a:cubicBezTo>
                    <a:cubicBezTo>
                      <a:pt x="131" y="84"/>
                      <a:pt x="166" y="73"/>
                      <a:pt x="193" y="52"/>
                    </a:cubicBezTo>
                    <a:cubicBezTo>
                      <a:pt x="205" y="43"/>
                      <a:pt x="225" y="20"/>
                      <a:pt x="215" y="5"/>
                    </a:cubicBezTo>
                    <a:cubicBezTo>
                      <a:pt x="210" y="2"/>
                      <a:pt x="202" y="0"/>
                      <a:pt x="195" y="0"/>
                    </a:cubicBezTo>
                  </a:path>
                </a:pathLst>
              </a:custGeom>
              <a:solidFill>
                <a:srgbClr val="80982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5" name="Freeform 392"/>
              <p:cNvSpPr/>
              <p:nvPr/>
            </p:nvSpPr>
            <p:spPr bwMode="auto">
              <a:xfrm>
                <a:off x="4757742" y="6108701"/>
                <a:ext cx="1231901" cy="1479550"/>
              </a:xfrm>
              <a:custGeom>
                <a:avLst/>
                <a:gdLst>
                  <a:gd name="T0" fmla="*/ 2147483646 w 328"/>
                  <a:gd name="T1" fmla="*/ 2147483646 h 393"/>
                  <a:gd name="T2" fmla="*/ 2147483646 w 328"/>
                  <a:gd name="T3" fmla="*/ 2147483646 h 393"/>
                  <a:gd name="T4" fmla="*/ 2147483646 w 328"/>
                  <a:gd name="T5" fmla="*/ 2147483646 h 393"/>
                  <a:gd name="T6" fmla="*/ 2147483646 w 328"/>
                  <a:gd name="T7" fmla="*/ 2147483646 h 393"/>
                  <a:gd name="T8" fmla="*/ 2147483646 w 328"/>
                  <a:gd name="T9" fmla="*/ 2147483646 h 393"/>
                  <a:gd name="T10" fmla="*/ 2147483646 w 328"/>
                  <a:gd name="T11" fmla="*/ 2147483646 h 393"/>
                  <a:gd name="T12" fmla="*/ 2147483646 w 328"/>
                  <a:gd name="T13" fmla="*/ 2147483646 h 393"/>
                  <a:gd name="T14" fmla="*/ 2147483646 w 328"/>
                  <a:gd name="T15" fmla="*/ 2147483646 h 393"/>
                  <a:gd name="T16" fmla="*/ 2147483646 w 328"/>
                  <a:gd name="T17" fmla="*/ 2147483646 h 393"/>
                  <a:gd name="T18" fmla="*/ 2147483646 w 328"/>
                  <a:gd name="T19" fmla="*/ 2147483646 h 393"/>
                  <a:gd name="T20" fmla="*/ 2147483646 w 328"/>
                  <a:gd name="T21" fmla="*/ 2147483646 h 393"/>
                  <a:gd name="T22" fmla="*/ 2147483646 w 328"/>
                  <a:gd name="T23" fmla="*/ 2147483646 h 393"/>
                  <a:gd name="T24" fmla="*/ 2147483646 w 328"/>
                  <a:gd name="T25" fmla="*/ 2147483646 h 393"/>
                  <a:gd name="T26" fmla="*/ 2147483646 w 328"/>
                  <a:gd name="T27" fmla="*/ 2147483646 h 393"/>
                  <a:gd name="T28" fmla="*/ 2147483646 w 328"/>
                  <a:gd name="T29" fmla="*/ 2147483646 h 393"/>
                  <a:gd name="T30" fmla="*/ 2147483646 w 328"/>
                  <a:gd name="T31" fmla="*/ 2147483646 h 393"/>
                  <a:gd name="T32" fmla="*/ 2147483646 w 328"/>
                  <a:gd name="T33" fmla="*/ 2147483646 h 393"/>
                  <a:gd name="T34" fmla="*/ 2147483646 w 328"/>
                  <a:gd name="T35" fmla="*/ 2147483646 h 393"/>
                  <a:gd name="T36" fmla="*/ 2147483646 w 328"/>
                  <a:gd name="T37" fmla="*/ 2147483646 h 393"/>
                  <a:gd name="T38" fmla="*/ 2147483646 w 328"/>
                  <a:gd name="T39" fmla="*/ 2147483646 h 393"/>
                  <a:gd name="T40" fmla="*/ 2147483646 w 328"/>
                  <a:gd name="T41" fmla="*/ 2147483646 h 393"/>
                  <a:gd name="T42" fmla="*/ 2147483646 w 328"/>
                  <a:gd name="T43" fmla="*/ 2147483646 h 393"/>
                  <a:gd name="T44" fmla="*/ 2147483646 w 328"/>
                  <a:gd name="T45" fmla="*/ 2147483646 h 393"/>
                  <a:gd name="T46" fmla="*/ 2147483646 w 328"/>
                  <a:gd name="T47" fmla="*/ 2147483646 h 393"/>
                  <a:gd name="T48" fmla="*/ 2147483646 w 328"/>
                  <a:gd name="T49" fmla="*/ 2147483646 h 393"/>
                  <a:gd name="T50" fmla="*/ 2147483646 w 328"/>
                  <a:gd name="T51" fmla="*/ 2147483646 h 393"/>
                  <a:gd name="T52" fmla="*/ 2147483646 w 328"/>
                  <a:gd name="T53" fmla="*/ 2147483646 h 393"/>
                  <a:gd name="T54" fmla="*/ 2147483646 w 328"/>
                  <a:gd name="T55" fmla="*/ 2147483646 h 3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8" h="393">
                    <a:moveTo>
                      <a:pt x="241" y="128"/>
                    </a:moveTo>
                    <a:cubicBezTo>
                      <a:pt x="263" y="139"/>
                      <a:pt x="303" y="151"/>
                      <a:pt x="313" y="119"/>
                    </a:cubicBezTo>
                    <a:cubicBezTo>
                      <a:pt x="328" y="75"/>
                      <a:pt x="283" y="42"/>
                      <a:pt x="247" y="28"/>
                    </a:cubicBezTo>
                    <a:cubicBezTo>
                      <a:pt x="169" y="0"/>
                      <a:pt x="86" y="58"/>
                      <a:pt x="54" y="127"/>
                    </a:cubicBezTo>
                    <a:cubicBezTo>
                      <a:pt x="16" y="210"/>
                      <a:pt x="28" y="321"/>
                      <a:pt x="113" y="370"/>
                    </a:cubicBezTo>
                    <a:cubicBezTo>
                      <a:pt x="152" y="392"/>
                      <a:pt x="203" y="391"/>
                      <a:pt x="244" y="373"/>
                    </a:cubicBezTo>
                    <a:cubicBezTo>
                      <a:pt x="267" y="362"/>
                      <a:pt x="303" y="343"/>
                      <a:pt x="303" y="313"/>
                    </a:cubicBezTo>
                    <a:cubicBezTo>
                      <a:pt x="303" y="286"/>
                      <a:pt x="265" y="291"/>
                      <a:pt x="249" y="296"/>
                    </a:cubicBezTo>
                    <a:cubicBezTo>
                      <a:pt x="212" y="309"/>
                      <a:pt x="167" y="324"/>
                      <a:pt x="133" y="295"/>
                    </a:cubicBezTo>
                    <a:cubicBezTo>
                      <a:pt x="104" y="270"/>
                      <a:pt x="100" y="227"/>
                      <a:pt x="108" y="193"/>
                    </a:cubicBezTo>
                    <a:cubicBezTo>
                      <a:pt x="116" y="155"/>
                      <a:pt x="139" y="120"/>
                      <a:pt x="177" y="112"/>
                    </a:cubicBezTo>
                    <a:cubicBezTo>
                      <a:pt x="199" y="106"/>
                      <a:pt x="222" y="118"/>
                      <a:pt x="241" y="128"/>
                    </a:cubicBezTo>
                    <a:cubicBezTo>
                      <a:pt x="242" y="126"/>
                      <a:pt x="242" y="126"/>
                      <a:pt x="242" y="126"/>
                    </a:cubicBezTo>
                    <a:cubicBezTo>
                      <a:pt x="217" y="113"/>
                      <a:pt x="193" y="103"/>
                      <a:pt x="165" y="113"/>
                    </a:cubicBezTo>
                    <a:cubicBezTo>
                      <a:pt x="148" y="119"/>
                      <a:pt x="136" y="134"/>
                      <a:pt x="126" y="148"/>
                    </a:cubicBezTo>
                    <a:cubicBezTo>
                      <a:pt x="107" y="176"/>
                      <a:pt x="99" y="214"/>
                      <a:pt x="105" y="246"/>
                    </a:cubicBezTo>
                    <a:cubicBezTo>
                      <a:pt x="109" y="267"/>
                      <a:pt x="120" y="287"/>
                      <a:pt x="136" y="301"/>
                    </a:cubicBezTo>
                    <a:cubicBezTo>
                      <a:pt x="157" y="319"/>
                      <a:pt x="189" y="315"/>
                      <a:pt x="214" y="309"/>
                    </a:cubicBezTo>
                    <a:cubicBezTo>
                      <a:pt x="235" y="304"/>
                      <a:pt x="253" y="294"/>
                      <a:pt x="274" y="294"/>
                    </a:cubicBezTo>
                    <a:cubicBezTo>
                      <a:pt x="282" y="293"/>
                      <a:pt x="289" y="296"/>
                      <a:pt x="295" y="300"/>
                    </a:cubicBezTo>
                    <a:cubicBezTo>
                      <a:pt x="314" y="315"/>
                      <a:pt x="291" y="341"/>
                      <a:pt x="278" y="352"/>
                    </a:cubicBezTo>
                    <a:cubicBezTo>
                      <a:pt x="237" y="384"/>
                      <a:pt x="181" y="393"/>
                      <a:pt x="132" y="376"/>
                    </a:cubicBezTo>
                    <a:cubicBezTo>
                      <a:pt x="91" y="361"/>
                      <a:pt x="61" y="326"/>
                      <a:pt x="46" y="286"/>
                    </a:cubicBezTo>
                    <a:cubicBezTo>
                      <a:pt x="0" y="172"/>
                      <a:pt x="86" y="14"/>
                      <a:pt x="217" y="24"/>
                    </a:cubicBezTo>
                    <a:cubicBezTo>
                      <a:pt x="252" y="27"/>
                      <a:pt x="289" y="47"/>
                      <a:pt x="307" y="77"/>
                    </a:cubicBezTo>
                    <a:cubicBezTo>
                      <a:pt x="320" y="97"/>
                      <a:pt x="318" y="128"/>
                      <a:pt x="293" y="137"/>
                    </a:cubicBezTo>
                    <a:cubicBezTo>
                      <a:pt x="277" y="143"/>
                      <a:pt x="256" y="133"/>
                      <a:pt x="242" y="126"/>
                    </a:cubicBezTo>
                    <a:cubicBezTo>
                      <a:pt x="241" y="128"/>
                      <a:pt x="241" y="128"/>
                      <a:pt x="241" y="128"/>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6" name="Freeform 393"/>
              <p:cNvSpPr>
                <a:spLocks noEditPoints="1"/>
              </p:cNvSpPr>
              <p:nvPr/>
            </p:nvSpPr>
            <p:spPr bwMode="auto">
              <a:xfrm>
                <a:off x="5016502" y="6367467"/>
                <a:ext cx="830262" cy="1014413"/>
              </a:xfrm>
              <a:custGeom>
                <a:avLst/>
                <a:gdLst>
                  <a:gd name="T0" fmla="*/ 2147483646 w 221"/>
                  <a:gd name="T1" fmla="*/ 2147483646 h 269"/>
                  <a:gd name="T2" fmla="*/ 2147483646 w 221"/>
                  <a:gd name="T3" fmla="*/ 2147483646 h 269"/>
                  <a:gd name="T4" fmla="*/ 2147483646 w 221"/>
                  <a:gd name="T5" fmla="*/ 2147483646 h 269"/>
                  <a:gd name="T6" fmla="*/ 2147483646 w 221"/>
                  <a:gd name="T7" fmla="*/ 2147483646 h 269"/>
                  <a:gd name="T8" fmla="*/ 2147483646 w 221"/>
                  <a:gd name="T9" fmla="*/ 2147483646 h 269"/>
                  <a:gd name="T10" fmla="*/ 2147483646 w 221"/>
                  <a:gd name="T11" fmla="*/ 2147483646 h 269"/>
                  <a:gd name="T12" fmla="*/ 2147483646 w 221"/>
                  <a:gd name="T13" fmla="*/ 2147483646 h 269"/>
                  <a:gd name="T14" fmla="*/ 2147483646 w 221"/>
                  <a:gd name="T15" fmla="*/ 2147483646 h 269"/>
                  <a:gd name="T16" fmla="*/ 2147483646 w 221"/>
                  <a:gd name="T17" fmla="*/ 2147483646 h 269"/>
                  <a:gd name="T18" fmla="*/ 2147483646 w 221"/>
                  <a:gd name="T19" fmla="*/ 2147483646 h 269"/>
                  <a:gd name="T20" fmla="*/ 2147483646 w 221"/>
                  <a:gd name="T21" fmla="*/ 2147483646 h 269"/>
                  <a:gd name="T22" fmla="*/ 2147483646 w 221"/>
                  <a:gd name="T23" fmla="*/ 2147483646 h 269"/>
                  <a:gd name="T24" fmla="*/ 2147483646 w 221"/>
                  <a:gd name="T25" fmla="*/ 2147483646 h 269"/>
                  <a:gd name="T26" fmla="*/ 0 w 221"/>
                  <a:gd name="T27" fmla="*/ 2147483646 h 269"/>
                  <a:gd name="T28" fmla="*/ 2147483646 w 221"/>
                  <a:gd name="T29" fmla="*/ 2147483646 h 269"/>
                  <a:gd name="T30" fmla="*/ 2147483646 w 221"/>
                  <a:gd name="T31" fmla="*/ 2147483646 h 269"/>
                  <a:gd name="T32" fmla="*/ 2147483646 w 221"/>
                  <a:gd name="T33" fmla="*/ 2147483646 h 269"/>
                  <a:gd name="T34" fmla="*/ 2147483646 w 221"/>
                  <a:gd name="T35" fmla="*/ 2147483646 h 269"/>
                  <a:gd name="T36" fmla="*/ 2147483646 w 221"/>
                  <a:gd name="T37" fmla="*/ 2147483646 h 269"/>
                  <a:gd name="T38" fmla="*/ 2147483646 w 221"/>
                  <a:gd name="T39" fmla="*/ 2147483646 h 269"/>
                  <a:gd name="T40" fmla="*/ 2147483646 w 221"/>
                  <a:gd name="T41" fmla="*/ 2147483646 h 269"/>
                  <a:gd name="T42" fmla="*/ 2147483646 w 221"/>
                  <a:gd name="T43" fmla="*/ 2147483646 h 269"/>
                  <a:gd name="T44" fmla="*/ 2147483646 w 221"/>
                  <a:gd name="T45" fmla="*/ 2147483646 h 269"/>
                  <a:gd name="T46" fmla="*/ 2147483646 w 221"/>
                  <a:gd name="T47" fmla="*/ 2147483646 h 269"/>
                  <a:gd name="T48" fmla="*/ 2147483646 w 221"/>
                  <a:gd name="T49" fmla="*/ 2147483646 h 269"/>
                  <a:gd name="T50" fmla="*/ 2147483646 w 221"/>
                  <a:gd name="T51" fmla="*/ 2147483646 h 269"/>
                  <a:gd name="T52" fmla="*/ 2147483646 w 221"/>
                  <a:gd name="T53" fmla="*/ 2147483646 h 269"/>
                  <a:gd name="T54" fmla="*/ 2147483646 w 221"/>
                  <a:gd name="T55" fmla="*/ 2147483646 h 269"/>
                  <a:gd name="T56" fmla="*/ 2147483646 w 221"/>
                  <a:gd name="T57" fmla="*/ 2147483646 h 269"/>
                  <a:gd name="T58" fmla="*/ 2147483646 w 221"/>
                  <a:gd name="T59" fmla="*/ 2147483646 h 269"/>
                  <a:gd name="T60" fmla="*/ 2147483646 w 221"/>
                  <a:gd name="T61" fmla="*/ 2147483646 h 269"/>
                  <a:gd name="T62" fmla="*/ 2147483646 w 221"/>
                  <a:gd name="T63" fmla="*/ 2147483646 h 269"/>
                  <a:gd name="T64" fmla="*/ 2147483646 w 221"/>
                  <a:gd name="T65" fmla="*/ 2147483646 h 269"/>
                  <a:gd name="T66" fmla="*/ 2147483646 w 221"/>
                  <a:gd name="T67" fmla="*/ 2147483646 h 269"/>
                  <a:gd name="T68" fmla="*/ 2147483646 w 221"/>
                  <a:gd name="T69" fmla="*/ 2147483646 h 269"/>
                  <a:gd name="T70" fmla="*/ 2147483646 w 221"/>
                  <a:gd name="T71" fmla="*/ 2147483646 h 269"/>
                  <a:gd name="T72" fmla="*/ 2147483646 w 221"/>
                  <a:gd name="T73" fmla="*/ 2147483646 h 269"/>
                  <a:gd name="T74" fmla="*/ 2147483646 w 221"/>
                  <a:gd name="T75" fmla="*/ 2147483646 h 269"/>
                  <a:gd name="T76" fmla="*/ 2147483646 w 221"/>
                  <a:gd name="T77" fmla="*/ 2147483646 h 269"/>
                  <a:gd name="T78" fmla="*/ 2147483646 w 221"/>
                  <a:gd name="T79" fmla="*/ 2147483646 h 269"/>
                  <a:gd name="T80" fmla="*/ 2147483646 w 221"/>
                  <a:gd name="T81" fmla="*/ 2147483646 h 269"/>
                  <a:gd name="T82" fmla="*/ 2147483646 w 221"/>
                  <a:gd name="T83" fmla="*/ 2147483646 h 269"/>
                  <a:gd name="T84" fmla="*/ 2147483646 w 221"/>
                  <a:gd name="T85" fmla="*/ 2147483646 h 269"/>
                  <a:gd name="T86" fmla="*/ 2147483646 w 221"/>
                  <a:gd name="T87" fmla="*/ 2147483646 h 269"/>
                  <a:gd name="T88" fmla="*/ 2147483646 w 221"/>
                  <a:gd name="T89" fmla="*/ 2147483646 h 269"/>
                  <a:gd name="T90" fmla="*/ 2147483646 w 221"/>
                  <a:gd name="T91" fmla="*/ 2147483646 h 269"/>
                  <a:gd name="T92" fmla="*/ 2147483646 w 221"/>
                  <a:gd name="T93" fmla="*/ 2147483646 h 269"/>
                  <a:gd name="T94" fmla="*/ 2147483646 w 221"/>
                  <a:gd name="T95" fmla="*/ 2147483646 h 269"/>
                  <a:gd name="T96" fmla="*/ 2147483646 w 221"/>
                  <a:gd name="T97" fmla="*/ 2147483646 h 269"/>
                  <a:gd name="T98" fmla="*/ 2147483646 w 221"/>
                  <a:gd name="T99" fmla="*/ 2147483646 h 269"/>
                  <a:gd name="T100" fmla="*/ 2147483646 w 221"/>
                  <a:gd name="T101" fmla="*/ 2147483646 h 269"/>
                  <a:gd name="T102" fmla="*/ 2147483646 w 221"/>
                  <a:gd name="T103" fmla="*/ 0 h 269"/>
                  <a:gd name="T104" fmla="*/ 2147483646 w 221"/>
                  <a:gd name="T105" fmla="*/ 2147483646 h 269"/>
                  <a:gd name="T106" fmla="*/ 2147483646 w 221"/>
                  <a:gd name="T107" fmla="*/ 2147483646 h 269"/>
                  <a:gd name="T108" fmla="*/ 2147483646 w 221"/>
                  <a:gd name="T109" fmla="*/ 2147483646 h 269"/>
                  <a:gd name="T110" fmla="*/ 2147483646 w 221"/>
                  <a:gd name="T111" fmla="*/ 2147483646 h 269"/>
                  <a:gd name="T112" fmla="*/ 2147483646 w 221"/>
                  <a:gd name="T113" fmla="*/ 0 h 2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1" h="269">
                    <a:moveTo>
                      <a:pt x="54" y="259"/>
                    </a:moveTo>
                    <a:cubicBezTo>
                      <a:pt x="54" y="259"/>
                      <a:pt x="53" y="259"/>
                      <a:pt x="53" y="260"/>
                    </a:cubicBezTo>
                    <a:cubicBezTo>
                      <a:pt x="52" y="261"/>
                      <a:pt x="52" y="262"/>
                      <a:pt x="53" y="262"/>
                    </a:cubicBezTo>
                    <a:cubicBezTo>
                      <a:pt x="57" y="265"/>
                      <a:pt x="60" y="267"/>
                      <a:pt x="64" y="269"/>
                    </a:cubicBezTo>
                    <a:cubicBezTo>
                      <a:pt x="66" y="268"/>
                      <a:pt x="68" y="268"/>
                      <a:pt x="70" y="267"/>
                    </a:cubicBezTo>
                    <a:cubicBezTo>
                      <a:pt x="65" y="265"/>
                      <a:pt x="60" y="262"/>
                      <a:pt x="55" y="259"/>
                    </a:cubicBezTo>
                    <a:cubicBezTo>
                      <a:pt x="55" y="259"/>
                      <a:pt x="55" y="259"/>
                      <a:pt x="54" y="259"/>
                    </a:cubicBezTo>
                    <a:moveTo>
                      <a:pt x="26" y="231"/>
                    </a:moveTo>
                    <a:cubicBezTo>
                      <a:pt x="25" y="231"/>
                      <a:pt x="25" y="231"/>
                      <a:pt x="24" y="232"/>
                    </a:cubicBezTo>
                    <a:cubicBezTo>
                      <a:pt x="24" y="232"/>
                      <a:pt x="23" y="233"/>
                      <a:pt x="24" y="234"/>
                    </a:cubicBezTo>
                    <a:cubicBezTo>
                      <a:pt x="28" y="240"/>
                      <a:pt x="32" y="245"/>
                      <a:pt x="37" y="250"/>
                    </a:cubicBezTo>
                    <a:cubicBezTo>
                      <a:pt x="38" y="250"/>
                      <a:pt x="38" y="250"/>
                      <a:pt x="39" y="250"/>
                    </a:cubicBezTo>
                    <a:cubicBezTo>
                      <a:pt x="39" y="250"/>
                      <a:pt x="40" y="250"/>
                      <a:pt x="40" y="250"/>
                    </a:cubicBezTo>
                    <a:cubicBezTo>
                      <a:pt x="41" y="249"/>
                      <a:pt x="41" y="248"/>
                      <a:pt x="40" y="247"/>
                    </a:cubicBezTo>
                    <a:cubicBezTo>
                      <a:pt x="35" y="242"/>
                      <a:pt x="31" y="237"/>
                      <a:pt x="27" y="232"/>
                    </a:cubicBezTo>
                    <a:cubicBezTo>
                      <a:pt x="27" y="231"/>
                      <a:pt x="26" y="231"/>
                      <a:pt x="26" y="231"/>
                    </a:cubicBezTo>
                    <a:moveTo>
                      <a:pt x="8" y="195"/>
                    </a:moveTo>
                    <a:cubicBezTo>
                      <a:pt x="8" y="195"/>
                      <a:pt x="8" y="195"/>
                      <a:pt x="7" y="196"/>
                    </a:cubicBezTo>
                    <a:cubicBezTo>
                      <a:pt x="6" y="196"/>
                      <a:pt x="6" y="197"/>
                      <a:pt x="6" y="198"/>
                    </a:cubicBezTo>
                    <a:cubicBezTo>
                      <a:pt x="8" y="205"/>
                      <a:pt x="11" y="211"/>
                      <a:pt x="14" y="217"/>
                    </a:cubicBezTo>
                    <a:cubicBezTo>
                      <a:pt x="14" y="218"/>
                      <a:pt x="15" y="218"/>
                      <a:pt x="15" y="218"/>
                    </a:cubicBezTo>
                    <a:cubicBezTo>
                      <a:pt x="16" y="218"/>
                      <a:pt x="16" y="218"/>
                      <a:pt x="16" y="218"/>
                    </a:cubicBezTo>
                    <a:cubicBezTo>
                      <a:pt x="17" y="217"/>
                      <a:pt x="18" y="216"/>
                      <a:pt x="17" y="215"/>
                    </a:cubicBezTo>
                    <a:cubicBezTo>
                      <a:pt x="14" y="209"/>
                      <a:pt x="12" y="203"/>
                      <a:pt x="10" y="197"/>
                    </a:cubicBezTo>
                    <a:cubicBezTo>
                      <a:pt x="10" y="196"/>
                      <a:pt x="9" y="195"/>
                      <a:pt x="8" y="195"/>
                    </a:cubicBezTo>
                    <a:moveTo>
                      <a:pt x="2" y="156"/>
                    </a:moveTo>
                    <a:cubicBezTo>
                      <a:pt x="2" y="156"/>
                      <a:pt x="2" y="156"/>
                      <a:pt x="2" y="156"/>
                    </a:cubicBezTo>
                    <a:cubicBezTo>
                      <a:pt x="1" y="156"/>
                      <a:pt x="0" y="157"/>
                      <a:pt x="0" y="158"/>
                    </a:cubicBezTo>
                    <a:cubicBezTo>
                      <a:pt x="0" y="165"/>
                      <a:pt x="1" y="172"/>
                      <a:pt x="2" y="178"/>
                    </a:cubicBezTo>
                    <a:cubicBezTo>
                      <a:pt x="2" y="179"/>
                      <a:pt x="3" y="180"/>
                      <a:pt x="4" y="180"/>
                    </a:cubicBezTo>
                    <a:cubicBezTo>
                      <a:pt x="4" y="180"/>
                      <a:pt x="4" y="180"/>
                      <a:pt x="4" y="180"/>
                    </a:cubicBezTo>
                    <a:cubicBezTo>
                      <a:pt x="5" y="180"/>
                      <a:pt x="6" y="179"/>
                      <a:pt x="6" y="178"/>
                    </a:cubicBezTo>
                    <a:cubicBezTo>
                      <a:pt x="5" y="171"/>
                      <a:pt x="4" y="165"/>
                      <a:pt x="4" y="158"/>
                    </a:cubicBezTo>
                    <a:cubicBezTo>
                      <a:pt x="4" y="157"/>
                      <a:pt x="3" y="156"/>
                      <a:pt x="2" y="156"/>
                    </a:cubicBezTo>
                    <a:moveTo>
                      <a:pt x="6" y="116"/>
                    </a:moveTo>
                    <a:cubicBezTo>
                      <a:pt x="6" y="116"/>
                      <a:pt x="5" y="117"/>
                      <a:pt x="4" y="118"/>
                    </a:cubicBezTo>
                    <a:cubicBezTo>
                      <a:pt x="3" y="125"/>
                      <a:pt x="2" y="131"/>
                      <a:pt x="1" y="138"/>
                    </a:cubicBezTo>
                    <a:cubicBezTo>
                      <a:pt x="1" y="139"/>
                      <a:pt x="2" y="140"/>
                      <a:pt x="3" y="140"/>
                    </a:cubicBezTo>
                    <a:cubicBezTo>
                      <a:pt x="3" y="140"/>
                      <a:pt x="3" y="140"/>
                      <a:pt x="3" y="140"/>
                    </a:cubicBezTo>
                    <a:cubicBezTo>
                      <a:pt x="4" y="140"/>
                      <a:pt x="5" y="139"/>
                      <a:pt x="5" y="138"/>
                    </a:cubicBezTo>
                    <a:cubicBezTo>
                      <a:pt x="6" y="132"/>
                      <a:pt x="7" y="125"/>
                      <a:pt x="8" y="119"/>
                    </a:cubicBezTo>
                    <a:cubicBezTo>
                      <a:pt x="9" y="118"/>
                      <a:pt x="8" y="117"/>
                      <a:pt x="7" y="116"/>
                    </a:cubicBezTo>
                    <a:cubicBezTo>
                      <a:pt x="7" y="116"/>
                      <a:pt x="7" y="116"/>
                      <a:pt x="6" y="116"/>
                    </a:cubicBezTo>
                    <a:moveTo>
                      <a:pt x="20" y="79"/>
                    </a:moveTo>
                    <a:cubicBezTo>
                      <a:pt x="19" y="79"/>
                      <a:pt x="19" y="79"/>
                      <a:pt x="18" y="80"/>
                    </a:cubicBezTo>
                    <a:cubicBezTo>
                      <a:pt x="18" y="80"/>
                      <a:pt x="18" y="80"/>
                      <a:pt x="18" y="80"/>
                    </a:cubicBezTo>
                    <a:cubicBezTo>
                      <a:pt x="15" y="86"/>
                      <a:pt x="13" y="92"/>
                      <a:pt x="10" y="99"/>
                    </a:cubicBezTo>
                    <a:cubicBezTo>
                      <a:pt x="10" y="100"/>
                      <a:pt x="11" y="101"/>
                      <a:pt x="12" y="101"/>
                    </a:cubicBezTo>
                    <a:cubicBezTo>
                      <a:pt x="12" y="101"/>
                      <a:pt x="12" y="101"/>
                      <a:pt x="12" y="101"/>
                    </a:cubicBezTo>
                    <a:cubicBezTo>
                      <a:pt x="13" y="101"/>
                      <a:pt x="14" y="101"/>
                      <a:pt x="14" y="100"/>
                    </a:cubicBezTo>
                    <a:cubicBezTo>
                      <a:pt x="16" y="94"/>
                      <a:pt x="19" y="88"/>
                      <a:pt x="22" y="82"/>
                    </a:cubicBezTo>
                    <a:cubicBezTo>
                      <a:pt x="23" y="81"/>
                      <a:pt x="22" y="80"/>
                      <a:pt x="21" y="79"/>
                    </a:cubicBezTo>
                    <a:cubicBezTo>
                      <a:pt x="21" y="79"/>
                      <a:pt x="21" y="79"/>
                      <a:pt x="20" y="79"/>
                    </a:cubicBezTo>
                    <a:moveTo>
                      <a:pt x="42" y="45"/>
                    </a:moveTo>
                    <a:cubicBezTo>
                      <a:pt x="41" y="45"/>
                      <a:pt x="41" y="46"/>
                      <a:pt x="40" y="46"/>
                    </a:cubicBezTo>
                    <a:cubicBezTo>
                      <a:pt x="37" y="50"/>
                      <a:pt x="34" y="54"/>
                      <a:pt x="32" y="58"/>
                    </a:cubicBezTo>
                    <a:cubicBezTo>
                      <a:pt x="30" y="59"/>
                      <a:pt x="29" y="61"/>
                      <a:pt x="29" y="63"/>
                    </a:cubicBezTo>
                    <a:cubicBezTo>
                      <a:pt x="28" y="63"/>
                      <a:pt x="28" y="65"/>
                      <a:pt x="29" y="65"/>
                    </a:cubicBezTo>
                    <a:cubicBezTo>
                      <a:pt x="29" y="65"/>
                      <a:pt x="30" y="66"/>
                      <a:pt x="30" y="66"/>
                    </a:cubicBezTo>
                    <a:cubicBezTo>
                      <a:pt x="31" y="66"/>
                      <a:pt x="31" y="65"/>
                      <a:pt x="32" y="65"/>
                    </a:cubicBezTo>
                    <a:cubicBezTo>
                      <a:pt x="33" y="63"/>
                      <a:pt x="34" y="62"/>
                      <a:pt x="35" y="60"/>
                    </a:cubicBezTo>
                    <a:cubicBezTo>
                      <a:pt x="38" y="56"/>
                      <a:pt x="41" y="52"/>
                      <a:pt x="43" y="49"/>
                    </a:cubicBezTo>
                    <a:cubicBezTo>
                      <a:pt x="44" y="48"/>
                      <a:pt x="44" y="47"/>
                      <a:pt x="43" y="46"/>
                    </a:cubicBezTo>
                    <a:cubicBezTo>
                      <a:pt x="43" y="46"/>
                      <a:pt x="42" y="45"/>
                      <a:pt x="42" y="45"/>
                    </a:cubicBezTo>
                    <a:moveTo>
                      <a:pt x="202" y="24"/>
                    </a:moveTo>
                    <a:cubicBezTo>
                      <a:pt x="202" y="24"/>
                      <a:pt x="201" y="24"/>
                      <a:pt x="201" y="25"/>
                    </a:cubicBezTo>
                    <a:cubicBezTo>
                      <a:pt x="200" y="26"/>
                      <a:pt x="200" y="27"/>
                      <a:pt x="201" y="27"/>
                    </a:cubicBezTo>
                    <a:cubicBezTo>
                      <a:pt x="211" y="34"/>
                      <a:pt x="217" y="39"/>
                      <a:pt x="217" y="39"/>
                    </a:cubicBezTo>
                    <a:cubicBezTo>
                      <a:pt x="218" y="39"/>
                      <a:pt x="218" y="39"/>
                      <a:pt x="219" y="39"/>
                    </a:cubicBezTo>
                    <a:cubicBezTo>
                      <a:pt x="219" y="39"/>
                      <a:pt x="220" y="39"/>
                      <a:pt x="220" y="39"/>
                    </a:cubicBezTo>
                    <a:cubicBezTo>
                      <a:pt x="221" y="38"/>
                      <a:pt x="221" y="37"/>
                      <a:pt x="220" y="36"/>
                    </a:cubicBezTo>
                    <a:cubicBezTo>
                      <a:pt x="220" y="36"/>
                      <a:pt x="220" y="36"/>
                      <a:pt x="220" y="36"/>
                    </a:cubicBezTo>
                    <a:cubicBezTo>
                      <a:pt x="220" y="36"/>
                      <a:pt x="214" y="31"/>
                      <a:pt x="203" y="24"/>
                    </a:cubicBezTo>
                    <a:cubicBezTo>
                      <a:pt x="203" y="24"/>
                      <a:pt x="203" y="24"/>
                      <a:pt x="202" y="24"/>
                    </a:cubicBezTo>
                    <a:moveTo>
                      <a:pt x="71" y="18"/>
                    </a:moveTo>
                    <a:cubicBezTo>
                      <a:pt x="70" y="18"/>
                      <a:pt x="70" y="18"/>
                      <a:pt x="70" y="18"/>
                    </a:cubicBezTo>
                    <a:cubicBezTo>
                      <a:pt x="64" y="22"/>
                      <a:pt x="59" y="26"/>
                      <a:pt x="54" y="31"/>
                    </a:cubicBezTo>
                    <a:cubicBezTo>
                      <a:pt x="53" y="32"/>
                      <a:pt x="53" y="33"/>
                      <a:pt x="54" y="34"/>
                    </a:cubicBezTo>
                    <a:cubicBezTo>
                      <a:pt x="54" y="34"/>
                      <a:pt x="55" y="35"/>
                      <a:pt x="55" y="35"/>
                    </a:cubicBezTo>
                    <a:cubicBezTo>
                      <a:pt x="56" y="35"/>
                      <a:pt x="56" y="34"/>
                      <a:pt x="57" y="34"/>
                    </a:cubicBezTo>
                    <a:cubicBezTo>
                      <a:pt x="62" y="29"/>
                      <a:pt x="67" y="25"/>
                      <a:pt x="72" y="22"/>
                    </a:cubicBezTo>
                    <a:cubicBezTo>
                      <a:pt x="73" y="21"/>
                      <a:pt x="73" y="20"/>
                      <a:pt x="73" y="19"/>
                    </a:cubicBezTo>
                    <a:cubicBezTo>
                      <a:pt x="72" y="18"/>
                      <a:pt x="72" y="18"/>
                      <a:pt x="71" y="18"/>
                    </a:cubicBezTo>
                    <a:moveTo>
                      <a:pt x="166" y="6"/>
                    </a:moveTo>
                    <a:cubicBezTo>
                      <a:pt x="166" y="6"/>
                      <a:pt x="165" y="7"/>
                      <a:pt x="164" y="8"/>
                    </a:cubicBezTo>
                    <a:cubicBezTo>
                      <a:pt x="164" y="9"/>
                      <a:pt x="165" y="10"/>
                      <a:pt x="166" y="10"/>
                    </a:cubicBezTo>
                    <a:cubicBezTo>
                      <a:pt x="172" y="13"/>
                      <a:pt x="178" y="15"/>
                      <a:pt x="184" y="18"/>
                    </a:cubicBezTo>
                    <a:cubicBezTo>
                      <a:pt x="185" y="18"/>
                      <a:pt x="185" y="18"/>
                      <a:pt x="185" y="18"/>
                    </a:cubicBezTo>
                    <a:cubicBezTo>
                      <a:pt x="186" y="18"/>
                      <a:pt x="186" y="18"/>
                      <a:pt x="187" y="17"/>
                    </a:cubicBezTo>
                    <a:cubicBezTo>
                      <a:pt x="187" y="16"/>
                      <a:pt x="187" y="15"/>
                      <a:pt x="186" y="14"/>
                    </a:cubicBezTo>
                    <a:cubicBezTo>
                      <a:pt x="180" y="11"/>
                      <a:pt x="174" y="9"/>
                      <a:pt x="167" y="7"/>
                    </a:cubicBezTo>
                    <a:cubicBezTo>
                      <a:pt x="167" y="6"/>
                      <a:pt x="167" y="6"/>
                      <a:pt x="166" y="6"/>
                    </a:cubicBezTo>
                    <a:moveTo>
                      <a:pt x="107" y="2"/>
                    </a:moveTo>
                    <a:cubicBezTo>
                      <a:pt x="107" y="2"/>
                      <a:pt x="107" y="2"/>
                      <a:pt x="107" y="2"/>
                    </a:cubicBezTo>
                    <a:cubicBezTo>
                      <a:pt x="107" y="2"/>
                      <a:pt x="107" y="2"/>
                      <a:pt x="107" y="2"/>
                    </a:cubicBezTo>
                    <a:cubicBezTo>
                      <a:pt x="100" y="4"/>
                      <a:pt x="94" y="6"/>
                      <a:pt x="87" y="8"/>
                    </a:cubicBezTo>
                    <a:cubicBezTo>
                      <a:pt x="86" y="9"/>
                      <a:pt x="86" y="10"/>
                      <a:pt x="86" y="11"/>
                    </a:cubicBezTo>
                    <a:cubicBezTo>
                      <a:pt x="87" y="12"/>
                      <a:pt x="88" y="12"/>
                      <a:pt x="88" y="12"/>
                    </a:cubicBezTo>
                    <a:cubicBezTo>
                      <a:pt x="89" y="12"/>
                      <a:pt x="89" y="12"/>
                      <a:pt x="89" y="12"/>
                    </a:cubicBezTo>
                    <a:cubicBezTo>
                      <a:pt x="95" y="9"/>
                      <a:pt x="102" y="7"/>
                      <a:pt x="108" y="6"/>
                    </a:cubicBezTo>
                    <a:cubicBezTo>
                      <a:pt x="109" y="6"/>
                      <a:pt x="109" y="5"/>
                      <a:pt x="109" y="4"/>
                    </a:cubicBezTo>
                    <a:cubicBezTo>
                      <a:pt x="109" y="3"/>
                      <a:pt x="108" y="2"/>
                      <a:pt x="107" y="2"/>
                    </a:cubicBezTo>
                    <a:moveTo>
                      <a:pt x="128" y="0"/>
                    </a:moveTo>
                    <a:cubicBezTo>
                      <a:pt x="127" y="0"/>
                      <a:pt x="127" y="0"/>
                      <a:pt x="127" y="0"/>
                    </a:cubicBezTo>
                    <a:cubicBezTo>
                      <a:pt x="126" y="0"/>
                      <a:pt x="125" y="1"/>
                      <a:pt x="125" y="2"/>
                    </a:cubicBezTo>
                    <a:cubicBezTo>
                      <a:pt x="125" y="3"/>
                      <a:pt x="126" y="4"/>
                      <a:pt x="127" y="4"/>
                    </a:cubicBezTo>
                    <a:cubicBezTo>
                      <a:pt x="127" y="4"/>
                      <a:pt x="127" y="4"/>
                      <a:pt x="127" y="4"/>
                    </a:cubicBezTo>
                    <a:cubicBezTo>
                      <a:pt x="128" y="4"/>
                      <a:pt x="128" y="4"/>
                      <a:pt x="128" y="4"/>
                    </a:cubicBezTo>
                    <a:cubicBezTo>
                      <a:pt x="128" y="4"/>
                      <a:pt x="128" y="4"/>
                      <a:pt x="128" y="4"/>
                    </a:cubicBezTo>
                    <a:cubicBezTo>
                      <a:pt x="135" y="4"/>
                      <a:pt x="141" y="5"/>
                      <a:pt x="147" y="6"/>
                    </a:cubicBezTo>
                    <a:cubicBezTo>
                      <a:pt x="147" y="6"/>
                      <a:pt x="147" y="6"/>
                      <a:pt x="147" y="6"/>
                    </a:cubicBezTo>
                    <a:cubicBezTo>
                      <a:pt x="148" y="6"/>
                      <a:pt x="149" y="5"/>
                      <a:pt x="149" y="4"/>
                    </a:cubicBezTo>
                    <a:cubicBezTo>
                      <a:pt x="149" y="3"/>
                      <a:pt x="148" y="2"/>
                      <a:pt x="147" y="2"/>
                    </a:cubicBezTo>
                    <a:cubicBezTo>
                      <a:pt x="141" y="1"/>
                      <a:pt x="135" y="0"/>
                      <a:pt x="128" y="0"/>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7" name="Freeform 394"/>
              <p:cNvSpPr>
                <a:spLocks noEditPoints="1"/>
              </p:cNvSpPr>
              <p:nvPr/>
            </p:nvSpPr>
            <p:spPr bwMode="auto">
              <a:xfrm>
                <a:off x="5257800" y="7362825"/>
                <a:ext cx="476250" cy="63501"/>
              </a:xfrm>
              <a:custGeom>
                <a:avLst/>
                <a:gdLst>
                  <a:gd name="T0" fmla="*/ 2147483646 w 127"/>
                  <a:gd name="T1" fmla="*/ 2147483646 h 17"/>
                  <a:gd name="T2" fmla="*/ 2147483646 w 127"/>
                  <a:gd name="T3" fmla="*/ 2147483646 h 17"/>
                  <a:gd name="T4" fmla="*/ 2147483646 w 127"/>
                  <a:gd name="T5" fmla="*/ 2147483646 h 17"/>
                  <a:gd name="T6" fmla="*/ 2147483646 w 127"/>
                  <a:gd name="T7" fmla="*/ 2147483646 h 17"/>
                  <a:gd name="T8" fmla="*/ 2147483646 w 127"/>
                  <a:gd name="T9" fmla="*/ 2147483646 h 17"/>
                  <a:gd name="T10" fmla="*/ 2147483646 w 127"/>
                  <a:gd name="T11" fmla="*/ 2147483646 h 17"/>
                  <a:gd name="T12" fmla="*/ 2147483646 w 127"/>
                  <a:gd name="T13" fmla="*/ 2147483646 h 17"/>
                  <a:gd name="T14" fmla="*/ 2147483646 w 127"/>
                  <a:gd name="T15" fmla="*/ 2147483646 h 17"/>
                  <a:gd name="T16" fmla="*/ 2147483646 w 127"/>
                  <a:gd name="T17" fmla="*/ 2147483646 h 17"/>
                  <a:gd name="T18" fmla="*/ 2147483646 w 127"/>
                  <a:gd name="T19" fmla="*/ 2147483646 h 17"/>
                  <a:gd name="T20" fmla="*/ 2147483646 w 127"/>
                  <a:gd name="T21" fmla="*/ 2147483646 h 17"/>
                  <a:gd name="T22" fmla="*/ 2147483646 w 127"/>
                  <a:gd name="T23" fmla="*/ 2147483646 h 17"/>
                  <a:gd name="T24" fmla="*/ 2147483646 w 127"/>
                  <a:gd name="T25" fmla="*/ 2147483646 h 17"/>
                  <a:gd name="T26" fmla="*/ 2147483646 w 127"/>
                  <a:gd name="T27" fmla="*/ 2147483646 h 17"/>
                  <a:gd name="T28" fmla="*/ 2147483646 w 127"/>
                  <a:gd name="T29" fmla="*/ 2147483646 h 17"/>
                  <a:gd name="T30" fmla="*/ 2147483646 w 127"/>
                  <a:gd name="T31" fmla="*/ 2147483646 h 17"/>
                  <a:gd name="T32" fmla="*/ 2147483646 w 127"/>
                  <a:gd name="T33" fmla="*/ 2147483646 h 17"/>
                  <a:gd name="T34" fmla="*/ 2147483646 w 127"/>
                  <a:gd name="T35" fmla="*/ 2147483646 h 17"/>
                  <a:gd name="T36" fmla="*/ 2147483646 w 127"/>
                  <a:gd name="T37" fmla="*/ 2147483646 h 17"/>
                  <a:gd name="T38" fmla="*/ 0 w 127"/>
                  <a:gd name="T39" fmla="*/ 2147483646 h 17"/>
                  <a:gd name="T40" fmla="*/ 2147483646 w 127"/>
                  <a:gd name="T41" fmla="*/ 2147483646 h 17"/>
                  <a:gd name="T42" fmla="*/ 2147483646 w 127"/>
                  <a:gd name="T43" fmla="*/ 2147483646 h 17"/>
                  <a:gd name="T44" fmla="*/ 2147483646 w 127"/>
                  <a:gd name="T45" fmla="*/ 2147483646 h 17"/>
                  <a:gd name="T46" fmla="*/ 2147483646 w 127"/>
                  <a:gd name="T47" fmla="*/ 2147483646 h 17"/>
                  <a:gd name="T48" fmla="*/ 2147483646 w 127"/>
                  <a:gd name="T49" fmla="*/ 2147483646 h 17"/>
                  <a:gd name="T50" fmla="*/ 2147483646 w 127"/>
                  <a:gd name="T51" fmla="*/ 0 h 17"/>
                  <a:gd name="T52" fmla="*/ 2147483646 w 127"/>
                  <a:gd name="T53" fmla="*/ 0 h 17"/>
                  <a:gd name="T54" fmla="*/ 2147483646 w 127"/>
                  <a:gd name="T55" fmla="*/ 2147483646 h 17"/>
                  <a:gd name="T56" fmla="*/ 2147483646 w 127"/>
                  <a:gd name="T57" fmla="*/ 2147483646 h 17"/>
                  <a:gd name="T58" fmla="*/ 2147483646 w 127"/>
                  <a:gd name="T59" fmla="*/ 2147483646 h 17"/>
                  <a:gd name="T60" fmla="*/ 2147483646 w 127"/>
                  <a:gd name="T61" fmla="*/ 2147483646 h 17"/>
                  <a:gd name="T62" fmla="*/ 2147483646 w 127"/>
                  <a:gd name="T63" fmla="*/ 2147483646 h 17"/>
                  <a:gd name="T64" fmla="*/ 2147483646 w 127"/>
                  <a:gd name="T65" fmla="*/ 2147483646 h 17"/>
                  <a:gd name="T66" fmla="*/ 2147483646 w 127"/>
                  <a:gd name="T67" fmla="*/ 0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7" h="17">
                    <a:moveTo>
                      <a:pt x="86" y="11"/>
                    </a:moveTo>
                    <a:cubicBezTo>
                      <a:pt x="86" y="11"/>
                      <a:pt x="86" y="11"/>
                      <a:pt x="86" y="11"/>
                    </a:cubicBezTo>
                    <a:cubicBezTo>
                      <a:pt x="79" y="12"/>
                      <a:pt x="73" y="13"/>
                      <a:pt x="66" y="13"/>
                    </a:cubicBezTo>
                    <a:cubicBezTo>
                      <a:pt x="65" y="13"/>
                      <a:pt x="64" y="14"/>
                      <a:pt x="65" y="16"/>
                    </a:cubicBezTo>
                    <a:cubicBezTo>
                      <a:pt x="65" y="17"/>
                      <a:pt x="65" y="17"/>
                      <a:pt x="67" y="17"/>
                    </a:cubicBezTo>
                    <a:cubicBezTo>
                      <a:pt x="67" y="17"/>
                      <a:pt x="67" y="17"/>
                      <a:pt x="67" y="17"/>
                    </a:cubicBezTo>
                    <a:cubicBezTo>
                      <a:pt x="73" y="17"/>
                      <a:pt x="80" y="16"/>
                      <a:pt x="87" y="15"/>
                    </a:cubicBezTo>
                    <a:cubicBezTo>
                      <a:pt x="88" y="15"/>
                      <a:pt x="89" y="14"/>
                      <a:pt x="88" y="13"/>
                    </a:cubicBezTo>
                    <a:cubicBezTo>
                      <a:pt x="88" y="12"/>
                      <a:pt x="87" y="11"/>
                      <a:pt x="86" y="11"/>
                    </a:cubicBezTo>
                    <a:moveTo>
                      <a:pt x="27" y="10"/>
                    </a:moveTo>
                    <a:cubicBezTo>
                      <a:pt x="26" y="10"/>
                      <a:pt x="25" y="11"/>
                      <a:pt x="25" y="12"/>
                    </a:cubicBezTo>
                    <a:cubicBezTo>
                      <a:pt x="25" y="13"/>
                      <a:pt x="25" y="14"/>
                      <a:pt x="26" y="14"/>
                    </a:cubicBezTo>
                    <a:cubicBezTo>
                      <a:pt x="33" y="16"/>
                      <a:pt x="39" y="17"/>
                      <a:pt x="46" y="17"/>
                    </a:cubicBezTo>
                    <a:cubicBezTo>
                      <a:pt x="47" y="17"/>
                      <a:pt x="47" y="17"/>
                      <a:pt x="47" y="17"/>
                    </a:cubicBezTo>
                    <a:cubicBezTo>
                      <a:pt x="48" y="17"/>
                      <a:pt x="48" y="17"/>
                      <a:pt x="49" y="15"/>
                    </a:cubicBezTo>
                    <a:cubicBezTo>
                      <a:pt x="49" y="14"/>
                      <a:pt x="48" y="13"/>
                      <a:pt x="47" y="13"/>
                    </a:cubicBezTo>
                    <a:cubicBezTo>
                      <a:pt x="40" y="13"/>
                      <a:pt x="33" y="12"/>
                      <a:pt x="27" y="10"/>
                    </a:cubicBezTo>
                    <a:cubicBezTo>
                      <a:pt x="27" y="10"/>
                      <a:pt x="27" y="10"/>
                      <a:pt x="27" y="10"/>
                    </a:cubicBezTo>
                    <a:moveTo>
                      <a:pt x="6" y="3"/>
                    </a:moveTo>
                    <a:cubicBezTo>
                      <a:pt x="4" y="4"/>
                      <a:pt x="2" y="4"/>
                      <a:pt x="0" y="5"/>
                    </a:cubicBezTo>
                    <a:cubicBezTo>
                      <a:pt x="2" y="6"/>
                      <a:pt x="5" y="7"/>
                      <a:pt x="7" y="8"/>
                    </a:cubicBezTo>
                    <a:cubicBezTo>
                      <a:pt x="8" y="8"/>
                      <a:pt x="8" y="8"/>
                      <a:pt x="8" y="8"/>
                    </a:cubicBezTo>
                    <a:cubicBezTo>
                      <a:pt x="9" y="8"/>
                      <a:pt x="9" y="8"/>
                      <a:pt x="10" y="7"/>
                    </a:cubicBezTo>
                    <a:cubicBezTo>
                      <a:pt x="10" y="6"/>
                      <a:pt x="10" y="5"/>
                      <a:pt x="9" y="4"/>
                    </a:cubicBezTo>
                    <a:cubicBezTo>
                      <a:pt x="8" y="4"/>
                      <a:pt x="7" y="4"/>
                      <a:pt x="6" y="3"/>
                    </a:cubicBezTo>
                    <a:moveTo>
                      <a:pt x="125" y="0"/>
                    </a:moveTo>
                    <a:cubicBezTo>
                      <a:pt x="125" y="0"/>
                      <a:pt x="124" y="0"/>
                      <a:pt x="124" y="0"/>
                    </a:cubicBezTo>
                    <a:cubicBezTo>
                      <a:pt x="118" y="3"/>
                      <a:pt x="111" y="5"/>
                      <a:pt x="105" y="6"/>
                    </a:cubicBezTo>
                    <a:cubicBezTo>
                      <a:pt x="104" y="7"/>
                      <a:pt x="104" y="8"/>
                      <a:pt x="104" y="9"/>
                    </a:cubicBezTo>
                    <a:cubicBezTo>
                      <a:pt x="104" y="10"/>
                      <a:pt x="105" y="10"/>
                      <a:pt x="106" y="10"/>
                    </a:cubicBezTo>
                    <a:cubicBezTo>
                      <a:pt x="106" y="10"/>
                      <a:pt x="106" y="10"/>
                      <a:pt x="106" y="10"/>
                    </a:cubicBezTo>
                    <a:cubicBezTo>
                      <a:pt x="113" y="8"/>
                      <a:pt x="119" y="6"/>
                      <a:pt x="126" y="4"/>
                    </a:cubicBezTo>
                    <a:cubicBezTo>
                      <a:pt x="127" y="3"/>
                      <a:pt x="127" y="2"/>
                      <a:pt x="127" y="1"/>
                    </a:cubicBezTo>
                    <a:cubicBezTo>
                      <a:pt x="126" y="0"/>
                      <a:pt x="126" y="0"/>
                      <a:pt x="125" y="0"/>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grpSp>
      <p:grpSp>
        <p:nvGrpSpPr>
          <p:cNvPr id="49" name="组合 48"/>
          <p:cNvGrpSpPr/>
          <p:nvPr/>
        </p:nvGrpSpPr>
        <p:grpSpPr>
          <a:xfrm>
            <a:off x="5132555" y="1935231"/>
            <a:ext cx="3642122" cy="548879"/>
            <a:chOff x="5132555" y="1935231"/>
            <a:chExt cx="3642122" cy="548879"/>
          </a:xfrm>
        </p:grpSpPr>
        <p:sp>
          <p:nvSpPr>
            <p:cNvPr id="30" name="Line 13"/>
            <p:cNvSpPr>
              <a:spLocks noChangeShapeType="1"/>
            </p:cNvSpPr>
            <p:nvPr>
              <p:custDataLst>
                <p:tags r:id="rId15"/>
              </p:custDataLst>
            </p:nvPr>
          </p:nvSpPr>
          <p:spPr bwMode="auto">
            <a:xfrm>
              <a:off x="5642142" y="2185263"/>
              <a:ext cx="532210"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sp>
          <p:nvSpPr>
            <p:cNvPr id="31" name="AutoShape 14"/>
            <p:cNvSpPr>
              <a:spLocks noChangeArrowheads="1"/>
            </p:cNvSpPr>
            <p:nvPr>
              <p:custDataLst>
                <p:tags r:id="rId16"/>
              </p:custDataLst>
            </p:nvPr>
          </p:nvSpPr>
          <p:spPr bwMode="auto">
            <a:xfrm>
              <a:off x="6174352" y="2022148"/>
              <a:ext cx="2600325" cy="335756"/>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500" dirty="0">
                  <a:solidFill>
                    <a:srgbClr val="B57103"/>
                  </a:solidFill>
                  <a:latin typeface="华文细黑" panose="02010600040101010101" pitchFamily="2" charset="-122"/>
                  <a:ea typeface="华文细黑" panose="02010600040101010101" pitchFamily="2" charset="-122"/>
                </a:rPr>
                <a:t>单击此处添加文字标题</a:t>
              </a:r>
              <a:endParaRPr lang="zh-CN" altLang="en-US" sz="1500" dirty="0">
                <a:solidFill>
                  <a:srgbClr val="B57103"/>
                </a:solidFill>
                <a:latin typeface="华文细黑" panose="02010600040101010101" pitchFamily="2" charset="-122"/>
                <a:ea typeface="华文细黑" panose="02010600040101010101" pitchFamily="2" charset="-122"/>
              </a:endParaRPr>
            </a:p>
          </p:txBody>
        </p:sp>
        <p:grpSp>
          <p:nvGrpSpPr>
            <p:cNvPr id="38" name="组合 493"/>
            <p:cNvGrpSpPr/>
            <p:nvPr>
              <p:custDataLst>
                <p:tags r:id="rId17"/>
              </p:custDataLst>
            </p:nvPr>
          </p:nvGrpSpPr>
          <p:grpSpPr bwMode="auto">
            <a:xfrm>
              <a:off x="5132555" y="1935231"/>
              <a:ext cx="435769" cy="548879"/>
              <a:chOff x="6454777" y="6175370"/>
              <a:chExt cx="1146176" cy="1446212"/>
            </a:xfrm>
          </p:grpSpPr>
          <p:sp>
            <p:nvSpPr>
              <p:cNvPr id="39" name="Freeform 409"/>
              <p:cNvSpPr>
                <a:spLocks noEditPoints="1"/>
              </p:cNvSpPr>
              <p:nvPr/>
            </p:nvSpPr>
            <p:spPr bwMode="auto">
              <a:xfrm>
                <a:off x="6467475" y="6194421"/>
                <a:ext cx="1133476" cy="1427161"/>
              </a:xfrm>
              <a:custGeom>
                <a:avLst/>
                <a:gdLst>
                  <a:gd name="T0" fmla="*/ 2147483646 w 302"/>
                  <a:gd name="T1" fmla="*/ 2147483646 h 379"/>
                  <a:gd name="T2" fmla="*/ 2147483646 w 302"/>
                  <a:gd name="T3" fmla="*/ 2147483646 h 379"/>
                  <a:gd name="T4" fmla="*/ 2147483646 w 302"/>
                  <a:gd name="T5" fmla="*/ 2147483646 h 379"/>
                  <a:gd name="T6" fmla="*/ 2147483646 w 302"/>
                  <a:gd name="T7" fmla="*/ 2147483646 h 379"/>
                  <a:gd name="T8" fmla="*/ 2147483646 w 302"/>
                  <a:gd name="T9" fmla="*/ 2147483646 h 379"/>
                  <a:gd name="T10" fmla="*/ 2147483646 w 302"/>
                  <a:gd name="T11" fmla="*/ 2147483646 h 379"/>
                  <a:gd name="T12" fmla="*/ 2147483646 w 302"/>
                  <a:gd name="T13" fmla="*/ 2147483646 h 379"/>
                  <a:gd name="T14" fmla="*/ 2147483646 w 302"/>
                  <a:gd name="T15" fmla="*/ 2147483646 h 379"/>
                  <a:gd name="T16" fmla="*/ 2147483646 w 302"/>
                  <a:gd name="T17" fmla="*/ 2147483646 h 379"/>
                  <a:gd name="T18" fmla="*/ 2147483646 w 302"/>
                  <a:gd name="T19" fmla="*/ 2147483646 h 379"/>
                  <a:gd name="T20" fmla="*/ 2147483646 w 302"/>
                  <a:gd name="T21" fmla="*/ 2147483646 h 379"/>
                  <a:gd name="T22" fmla="*/ 2147483646 w 302"/>
                  <a:gd name="T23" fmla="*/ 2147483646 h 3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2" h="379">
                    <a:moveTo>
                      <a:pt x="106" y="6"/>
                    </a:moveTo>
                    <a:cubicBezTo>
                      <a:pt x="55" y="10"/>
                      <a:pt x="34" y="55"/>
                      <a:pt x="28" y="106"/>
                    </a:cubicBezTo>
                    <a:cubicBezTo>
                      <a:pt x="19" y="175"/>
                      <a:pt x="0" y="338"/>
                      <a:pt x="86" y="367"/>
                    </a:cubicBezTo>
                    <a:cubicBezTo>
                      <a:pt x="123" y="379"/>
                      <a:pt x="171" y="358"/>
                      <a:pt x="203" y="340"/>
                    </a:cubicBezTo>
                    <a:cubicBezTo>
                      <a:pt x="252" y="312"/>
                      <a:pt x="302" y="257"/>
                      <a:pt x="302" y="196"/>
                    </a:cubicBezTo>
                    <a:cubicBezTo>
                      <a:pt x="302" y="62"/>
                      <a:pt x="175" y="0"/>
                      <a:pt x="106" y="6"/>
                    </a:cubicBezTo>
                    <a:moveTo>
                      <a:pt x="220" y="200"/>
                    </a:moveTo>
                    <a:cubicBezTo>
                      <a:pt x="216" y="227"/>
                      <a:pt x="190" y="248"/>
                      <a:pt x="165" y="257"/>
                    </a:cubicBezTo>
                    <a:cubicBezTo>
                      <a:pt x="150" y="263"/>
                      <a:pt x="127" y="269"/>
                      <a:pt x="112" y="261"/>
                    </a:cubicBezTo>
                    <a:cubicBezTo>
                      <a:pt x="75" y="242"/>
                      <a:pt x="95" y="171"/>
                      <a:pt x="104" y="141"/>
                    </a:cubicBezTo>
                    <a:cubicBezTo>
                      <a:pt x="110" y="118"/>
                      <a:pt x="123" y="100"/>
                      <a:pt x="146" y="101"/>
                    </a:cubicBezTo>
                    <a:cubicBezTo>
                      <a:pt x="177" y="104"/>
                      <a:pt x="229" y="140"/>
                      <a:pt x="220" y="200"/>
                    </a:cubicBezTo>
                  </a:path>
                </a:pathLst>
              </a:custGeom>
              <a:solidFill>
                <a:srgbClr val="FDCA7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40" name="Freeform 411"/>
              <p:cNvSpPr>
                <a:spLocks noEditPoints="1"/>
              </p:cNvSpPr>
              <p:nvPr/>
            </p:nvSpPr>
            <p:spPr bwMode="auto">
              <a:xfrm>
                <a:off x="6594479" y="7234235"/>
                <a:ext cx="901701" cy="354013"/>
              </a:xfrm>
              <a:custGeom>
                <a:avLst/>
                <a:gdLst>
                  <a:gd name="T0" fmla="*/ 2147483646 w 240"/>
                  <a:gd name="T1" fmla="*/ 2147483646 h 94"/>
                  <a:gd name="T2" fmla="*/ 2147483646 w 240"/>
                  <a:gd name="T3" fmla="*/ 2147483646 h 94"/>
                  <a:gd name="T4" fmla="*/ 2147483646 w 240"/>
                  <a:gd name="T5" fmla="*/ 2147483646 h 94"/>
                  <a:gd name="T6" fmla="*/ 2147483646 w 240"/>
                  <a:gd name="T7" fmla="*/ 2147483646 h 94"/>
                  <a:gd name="T8" fmla="*/ 2147483646 w 240"/>
                  <a:gd name="T9" fmla="*/ 2147483646 h 94"/>
                  <a:gd name="T10" fmla="*/ 2147483646 w 240"/>
                  <a:gd name="T11" fmla="*/ 2147483646 h 94"/>
                  <a:gd name="T12" fmla="*/ 2147483646 w 240"/>
                  <a:gd name="T13" fmla="*/ 2147483646 h 94"/>
                  <a:gd name="T14" fmla="*/ 2147483646 w 240"/>
                  <a:gd name="T15" fmla="*/ 2147483646 h 94"/>
                  <a:gd name="T16" fmla="*/ 2147483646 w 240"/>
                  <a:gd name="T17" fmla="*/ 2147483646 h 94"/>
                  <a:gd name="T18" fmla="*/ 2147483646 w 240"/>
                  <a:gd name="T19" fmla="*/ 2147483646 h 94"/>
                  <a:gd name="T20" fmla="*/ 2147483646 w 240"/>
                  <a:gd name="T21" fmla="*/ 2147483646 h 94"/>
                  <a:gd name="T22" fmla="*/ 2147483646 w 240"/>
                  <a:gd name="T23" fmla="*/ 2147483646 h 94"/>
                  <a:gd name="T24" fmla="*/ 2147483646 w 240"/>
                  <a:gd name="T25" fmla="*/ 2147483646 h 94"/>
                  <a:gd name="T26" fmla="*/ 2147483646 w 240"/>
                  <a:gd name="T27" fmla="*/ 2147483646 h 94"/>
                  <a:gd name="T28" fmla="*/ 2147483646 w 240"/>
                  <a:gd name="T29" fmla="*/ 2147483646 h 94"/>
                  <a:gd name="T30" fmla="*/ 2147483646 w 240"/>
                  <a:gd name="T31" fmla="*/ 2147483646 h 94"/>
                  <a:gd name="T32" fmla="*/ 2147483646 w 240"/>
                  <a:gd name="T33" fmla="*/ 2147483646 h 94"/>
                  <a:gd name="T34" fmla="*/ 2147483646 w 240"/>
                  <a:gd name="T35" fmla="*/ 2147483646 h 94"/>
                  <a:gd name="T36" fmla="*/ 2147483646 w 240"/>
                  <a:gd name="T37" fmla="*/ 2147483646 h 94"/>
                  <a:gd name="T38" fmla="*/ 2147483646 w 240"/>
                  <a:gd name="T39" fmla="*/ 2147483646 h 94"/>
                  <a:gd name="T40" fmla="*/ 2147483646 w 240"/>
                  <a:gd name="T41" fmla="*/ 2147483646 h 94"/>
                  <a:gd name="T42" fmla="*/ 2147483646 w 240"/>
                  <a:gd name="T43" fmla="*/ 2147483646 h 94"/>
                  <a:gd name="T44" fmla="*/ 2147483646 w 240"/>
                  <a:gd name="T45" fmla="*/ 2147483646 h 94"/>
                  <a:gd name="T46" fmla="*/ 2147483646 w 240"/>
                  <a:gd name="T47" fmla="*/ 2147483646 h 94"/>
                  <a:gd name="T48" fmla="*/ 2147483646 w 240"/>
                  <a:gd name="T49" fmla="*/ 2147483646 h 94"/>
                  <a:gd name="T50" fmla="*/ 2147483646 w 240"/>
                  <a:gd name="T51" fmla="*/ 2147483646 h 94"/>
                  <a:gd name="T52" fmla="*/ 2147483646 w 240"/>
                  <a:gd name="T53" fmla="*/ 2147483646 h 94"/>
                  <a:gd name="T54" fmla="*/ 2147483646 w 240"/>
                  <a:gd name="T55" fmla="*/ 2147483646 h 94"/>
                  <a:gd name="T56" fmla="*/ 2147483646 w 240"/>
                  <a:gd name="T57" fmla="*/ 2147483646 h 94"/>
                  <a:gd name="T58" fmla="*/ 2147483646 w 240"/>
                  <a:gd name="T59" fmla="*/ 2147483646 h 94"/>
                  <a:gd name="T60" fmla="*/ 0 w 240"/>
                  <a:gd name="T61" fmla="*/ 2147483646 h 94"/>
                  <a:gd name="T62" fmla="*/ 2147483646 w 240"/>
                  <a:gd name="T63" fmla="*/ 2147483646 h 94"/>
                  <a:gd name="T64" fmla="*/ 2147483646 w 240"/>
                  <a:gd name="T65" fmla="*/ 2147483646 h 94"/>
                  <a:gd name="T66" fmla="*/ 2147483646 w 240"/>
                  <a:gd name="T67" fmla="*/ 2147483646 h 94"/>
                  <a:gd name="T68" fmla="*/ 2147483646 w 240"/>
                  <a:gd name="T69" fmla="*/ 2147483646 h 94"/>
                  <a:gd name="T70" fmla="*/ 2147483646 w 240"/>
                  <a:gd name="T71" fmla="*/ 0 h 94"/>
                  <a:gd name="T72" fmla="*/ 2147483646 w 240"/>
                  <a:gd name="T73" fmla="*/ 2147483646 h 94"/>
                  <a:gd name="T74" fmla="*/ 2147483646 w 240"/>
                  <a:gd name="T75" fmla="*/ 2147483646 h 94"/>
                  <a:gd name="T76" fmla="*/ 2147483646 w 240"/>
                  <a:gd name="T77" fmla="*/ 2147483646 h 94"/>
                  <a:gd name="T78" fmla="*/ 2147483646 w 240"/>
                  <a:gd name="T79" fmla="*/ 2147483646 h 94"/>
                  <a:gd name="T80" fmla="*/ 2147483646 w 240"/>
                  <a:gd name="T81" fmla="*/ 2147483646 h 94"/>
                  <a:gd name="T82" fmla="*/ 2147483646 w 240"/>
                  <a:gd name="T83" fmla="*/ 2147483646 h 94"/>
                  <a:gd name="T84" fmla="*/ 2147483646 w 240"/>
                  <a:gd name="T85" fmla="*/ 2147483646 h 94"/>
                  <a:gd name="T86" fmla="*/ 2147483646 w 240"/>
                  <a:gd name="T87" fmla="*/ 2147483646 h 94"/>
                  <a:gd name="T88" fmla="*/ 2147483646 w 240"/>
                  <a:gd name="T89" fmla="*/ 2147483646 h 94"/>
                  <a:gd name="T90" fmla="*/ 2147483646 w 240"/>
                  <a:gd name="T91" fmla="*/ 2147483646 h 94"/>
                  <a:gd name="T92" fmla="*/ 2147483646 w 240"/>
                  <a:gd name="T93" fmla="*/ 2147483646 h 94"/>
                  <a:gd name="T94" fmla="*/ 2147483646 w 240"/>
                  <a:gd name="T95" fmla="*/ 2147483646 h 94"/>
                  <a:gd name="T96" fmla="*/ 2147483646 w 240"/>
                  <a:gd name="T97" fmla="*/ 2147483646 h 94"/>
                  <a:gd name="T98" fmla="*/ 2147483646 w 240"/>
                  <a:gd name="T99" fmla="*/ 2147483646 h 94"/>
                  <a:gd name="T100" fmla="*/ 2147483646 w 240"/>
                  <a:gd name="T101" fmla="*/ 2147483646 h 94"/>
                  <a:gd name="T102" fmla="*/ 2147483646 w 240"/>
                  <a:gd name="T103" fmla="*/ 2147483646 h 94"/>
                  <a:gd name="T104" fmla="*/ 2147483646 w 240"/>
                  <a:gd name="T105" fmla="*/ 2147483646 h 94"/>
                  <a:gd name="T106" fmla="*/ 2147483646 w 240"/>
                  <a:gd name="T107" fmla="*/ 2147483646 h 94"/>
                  <a:gd name="T108" fmla="*/ 2147483646 w 240"/>
                  <a:gd name="T109" fmla="*/ 2147483646 h 94"/>
                  <a:gd name="T110" fmla="*/ 2147483646 w 240"/>
                  <a:gd name="T111" fmla="*/ 2147483646 h 94"/>
                  <a:gd name="T112" fmla="*/ 2147483646 w 240"/>
                  <a:gd name="T113" fmla="*/ 2147483646 h 94"/>
                  <a:gd name="T114" fmla="*/ 2147483646 w 240"/>
                  <a:gd name="T115" fmla="*/ 2147483646 h 94"/>
                  <a:gd name="T116" fmla="*/ 2147483646 w 240"/>
                  <a:gd name="T117" fmla="*/ 0 h 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0" h="94">
                    <a:moveTo>
                      <a:pt x="72" y="44"/>
                    </a:moveTo>
                    <a:cubicBezTo>
                      <a:pt x="72" y="44"/>
                      <a:pt x="72" y="44"/>
                      <a:pt x="72" y="44"/>
                    </a:cubicBezTo>
                    <a:cubicBezTo>
                      <a:pt x="67" y="44"/>
                      <a:pt x="62" y="43"/>
                      <a:pt x="58" y="42"/>
                    </a:cubicBezTo>
                    <a:cubicBezTo>
                      <a:pt x="56" y="41"/>
                      <a:pt x="54" y="40"/>
                      <a:pt x="52" y="39"/>
                    </a:cubicBezTo>
                    <a:cubicBezTo>
                      <a:pt x="51" y="39"/>
                      <a:pt x="50" y="38"/>
                      <a:pt x="51" y="37"/>
                    </a:cubicBezTo>
                    <a:cubicBezTo>
                      <a:pt x="51" y="36"/>
                      <a:pt x="52" y="36"/>
                      <a:pt x="53" y="36"/>
                    </a:cubicBezTo>
                    <a:cubicBezTo>
                      <a:pt x="53" y="36"/>
                      <a:pt x="53" y="36"/>
                      <a:pt x="53" y="36"/>
                    </a:cubicBezTo>
                    <a:cubicBezTo>
                      <a:pt x="55" y="37"/>
                      <a:pt x="57" y="37"/>
                      <a:pt x="59" y="38"/>
                    </a:cubicBezTo>
                    <a:cubicBezTo>
                      <a:pt x="63" y="39"/>
                      <a:pt x="68" y="40"/>
                      <a:pt x="72" y="40"/>
                    </a:cubicBezTo>
                    <a:cubicBezTo>
                      <a:pt x="73" y="41"/>
                      <a:pt x="74" y="42"/>
                      <a:pt x="74" y="43"/>
                    </a:cubicBezTo>
                    <a:cubicBezTo>
                      <a:pt x="74" y="44"/>
                      <a:pt x="73" y="44"/>
                      <a:pt x="72" y="44"/>
                    </a:cubicBezTo>
                    <a:moveTo>
                      <a:pt x="110" y="34"/>
                    </a:moveTo>
                    <a:cubicBezTo>
                      <a:pt x="111" y="34"/>
                      <a:pt x="111" y="34"/>
                      <a:pt x="111" y="34"/>
                    </a:cubicBezTo>
                    <a:cubicBezTo>
                      <a:pt x="112" y="34"/>
                      <a:pt x="113" y="35"/>
                      <a:pt x="113" y="35"/>
                    </a:cubicBezTo>
                    <a:cubicBezTo>
                      <a:pt x="113" y="36"/>
                      <a:pt x="113" y="38"/>
                      <a:pt x="112" y="38"/>
                    </a:cubicBezTo>
                    <a:cubicBezTo>
                      <a:pt x="105" y="40"/>
                      <a:pt x="99" y="42"/>
                      <a:pt x="92" y="43"/>
                    </a:cubicBezTo>
                    <a:cubicBezTo>
                      <a:pt x="92" y="43"/>
                      <a:pt x="92" y="43"/>
                      <a:pt x="92" y="43"/>
                    </a:cubicBezTo>
                    <a:cubicBezTo>
                      <a:pt x="91" y="43"/>
                      <a:pt x="90" y="43"/>
                      <a:pt x="90" y="42"/>
                    </a:cubicBezTo>
                    <a:cubicBezTo>
                      <a:pt x="90" y="40"/>
                      <a:pt x="90" y="39"/>
                      <a:pt x="91" y="39"/>
                    </a:cubicBezTo>
                    <a:cubicBezTo>
                      <a:pt x="98" y="38"/>
                      <a:pt x="104" y="36"/>
                      <a:pt x="110" y="34"/>
                    </a:cubicBezTo>
                    <a:cubicBezTo>
                      <a:pt x="110" y="34"/>
                      <a:pt x="110" y="34"/>
                      <a:pt x="110" y="34"/>
                    </a:cubicBezTo>
                    <a:moveTo>
                      <a:pt x="212" y="11"/>
                    </a:moveTo>
                    <a:cubicBezTo>
                      <a:pt x="204" y="13"/>
                      <a:pt x="195" y="15"/>
                      <a:pt x="187" y="16"/>
                    </a:cubicBezTo>
                    <a:cubicBezTo>
                      <a:pt x="174" y="17"/>
                      <a:pt x="162" y="19"/>
                      <a:pt x="149" y="20"/>
                    </a:cubicBezTo>
                    <a:cubicBezTo>
                      <a:pt x="149" y="21"/>
                      <a:pt x="149" y="21"/>
                      <a:pt x="148" y="21"/>
                    </a:cubicBezTo>
                    <a:cubicBezTo>
                      <a:pt x="143" y="24"/>
                      <a:pt x="137" y="27"/>
                      <a:pt x="130" y="30"/>
                    </a:cubicBezTo>
                    <a:cubicBezTo>
                      <a:pt x="130" y="31"/>
                      <a:pt x="130" y="31"/>
                      <a:pt x="130" y="31"/>
                    </a:cubicBezTo>
                    <a:cubicBezTo>
                      <a:pt x="129" y="31"/>
                      <a:pt x="128" y="30"/>
                      <a:pt x="128" y="29"/>
                    </a:cubicBezTo>
                    <a:cubicBezTo>
                      <a:pt x="127" y="28"/>
                      <a:pt x="128" y="27"/>
                      <a:pt x="129" y="27"/>
                    </a:cubicBezTo>
                    <a:cubicBezTo>
                      <a:pt x="132" y="25"/>
                      <a:pt x="136" y="23"/>
                      <a:pt x="139" y="21"/>
                    </a:cubicBezTo>
                    <a:cubicBezTo>
                      <a:pt x="93" y="27"/>
                      <a:pt x="47" y="34"/>
                      <a:pt x="0" y="35"/>
                    </a:cubicBezTo>
                    <a:cubicBezTo>
                      <a:pt x="4" y="47"/>
                      <a:pt x="10" y="57"/>
                      <a:pt x="17" y="66"/>
                    </a:cubicBezTo>
                    <a:cubicBezTo>
                      <a:pt x="30" y="77"/>
                      <a:pt x="47" y="84"/>
                      <a:pt x="66" y="84"/>
                    </a:cubicBezTo>
                    <a:cubicBezTo>
                      <a:pt x="70" y="84"/>
                      <a:pt x="73" y="84"/>
                      <a:pt x="77" y="83"/>
                    </a:cubicBezTo>
                    <a:cubicBezTo>
                      <a:pt x="127" y="76"/>
                      <a:pt x="179" y="48"/>
                      <a:pt x="212" y="11"/>
                    </a:cubicBezTo>
                    <a:moveTo>
                      <a:pt x="240" y="0"/>
                    </a:moveTo>
                    <a:cubicBezTo>
                      <a:pt x="232" y="4"/>
                      <a:pt x="223" y="8"/>
                      <a:pt x="214" y="10"/>
                    </a:cubicBezTo>
                    <a:cubicBezTo>
                      <a:pt x="208" y="17"/>
                      <a:pt x="202" y="23"/>
                      <a:pt x="196" y="28"/>
                    </a:cubicBezTo>
                    <a:cubicBezTo>
                      <a:pt x="163" y="56"/>
                      <a:pt x="113" y="86"/>
                      <a:pt x="68" y="86"/>
                    </a:cubicBezTo>
                    <a:cubicBezTo>
                      <a:pt x="66" y="86"/>
                      <a:pt x="65" y="86"/>
                      <a:pt x="64" y="86"/>
                    </a:cubicBezTo>
                    <a:cubicBezTo>
                      <a:pt x="49" y="86"/>
                      <a:pt x="36" y="82"/>
                      <a:pt x="25" y="75"/>
                    </a:cubicBezTo>
                    <a:cubicBezTo>
                      <a:pt x="33" y="81"/>
                      <a:pt x="41" y="87"/>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2" y="90"/>
                      <a:pt x="52" y="90"/>
                      <a:pt x="52" y="90"/>
                    </a:cubicBezTo>
                    <a:cubicBezTo>
                      <a:pt x="52" y="90"/>
                      <a:pt x="52" y="90"/>
                      <a:pt x="52" y="90"/>
                    </a:cubicBezTo>
                    <a:cubicBezTo>
                      <a:pt x="52" y="90"/>
                      <a:pt x="52" y="90"/>
                      <a:pt x="52" y="90"/>
                    </a:cubicBezTo>
                    <a:cubicBezTo>
                      <a:pt x="52" y="90"/>
                      <a:pt x="52" y="90"/>
                      <a:pt x="52" y="90"/>
                    </a:cubicBezTo>
                    <a:cubicBezTo>
                      <a:pt x="52" y="91"/>
                      <a:pt x="52" y="91"/>
                      <a:pt x="52" y="91"/>
                    </a:cubicBezTo>
                    <a:cubicBezTo>
                      <a:pt x="52" y="91"/>
                      <a:pt x="52" y="91"/>
                      <a:pt x="52" y="91"/>
                    </a:cubicBezTo>
                    <a:cubicBezTo>
                      <a:pt x="52" y="91"/>
                      <a:pt x="52" y="91"/>
                      <a:pt x="52" y="91"/>
                    </a:cubicBezTo>
                    <a:cubicBezTo>
                      <a:pt x="52" y="91"/>
                      <a:pt x="52" y="91"/>
                      <a:pt x="52" y="91"/>
                    </a:cubicBezTo>
                    <a:cubicBezTo>
                      <a:pt x="60" y="93"/>
                      <a:pt x="68" y="94"/>
                      <a:pt x="76" y="94"/>
                    </a:cubicBezTo>
                    <a:cubicBezTo>
                      <a:pt x="108" y="94"/>
                      <a:pt x="143" y="78"/>
                      <a:pt x="169" y="64"/>
                    </a:cubicBezTo>
                    <a:cubicBezTo>
                      <a:pt x="195" y="49"/>
                      <a:pt x="221" y="27"/>
                      <a:pt x="240" y="0"/>
                    </a:cubicBezTo>
                  </a:path>
                </a:pathLst>
              </a:custGeom>
              <a:solidFill>
                <a:srgbClr val="C97E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41" name="Freeform 412"/>
              <p:cNvSpPr/>
              <p:nvPr/>
            </p:nvSpPr>
            <p:spPr bwMode="auto">
              <a:xfrm>
                <a:off x="6454777" y="6175370"/>
                <a:ext cx="1146176" cy="1393824"/>
              </a:xfrm>
              <a:custGeom>
                <a:avLst/>
                <a:gdLst>
                  <a:gd name="T0" fmla="*/ 2147483646 w 305"/>
                  <a:gd name="T1" fmla="*/ 2147483646 h 370"/>
                  <a:gd name="T2" fmla="*/ 2147483646 w 305"/>
                  <a:gd name="T3" fmla="*/ 2147483646 h 370"/>
                  <a:gd name="T4" fmla="*/ 2147483646 w 305"/>
                  <a:gd name="T5" fmla="*/ 2147483646 h 370"/>
                  <a:gd name="T6" fmla="*/ 2147483646 w 305"/>
                  <a:gd name="T7" fmla="*/ 2147483646 h 370"/>
                  <a:gd name="T8" fmla="*/ 2147483646 w 305"/>
                  <a:gd name="T9" fmla="*/ 2147483646 h 370"/>
                  <a:gd name="T10" fmla="*/ 2147483646 w 305"/>
                  <a:gd name="T11" fmla="*/ 2147483646 h 370"/>
                  <a:gd name="T12" fmla="*/ 2147483646 w 305"/>
                  <a:gd name="T13" fmla="*/ 2147483646 h 370"/>
                  <a:gd name="T14" fmla="*/ 2147483646 w 305"/>
                  <a:gd name="T15" fmla="*/ 2147483646 h 370"/>
                  <a:gd name="T16" fmla="*/ 2147483646 w 305"/>
                  <a:gd name="T17" fmla="*/ 2147483646 h 370"/>
                  <a:gd name="T18" fmla="*/ 2147483646 w 305"/>
                  <a:gd name="T19" fmla="*/ 2147483646 h 370"/>
                  <a:gd name="T20" fmla="*/ 2147483646 w 305"/>
                  <a:gd name="T21" fmla="*/ 2147483646 h 370"/>
                  <a:gd name="T22" fmla="*/ 2147483646 w 305"/>
                  <a:gd name="T23" fmla="*/ 2147483646 h 370"/>
                  <a:gd name="T24" fmla="*/ 2147483646 w 305"/>
                  <a:gd name="T25" fmla="*/ 2147483646 h 370"/>
                  <a:gd name="T26" fmla="*/ 2147483646 w 305"/>
                  <a:gd name="T27" fmla="*/ 2147483646 h 370"/>
                  <a:gd name="T28" fmla="*/ 2147483646 w 305"/>
                  <a:gd name="T29" fmla="*/ 2147483646 h 370"/>
                  <a:gd name="T30" fmla="*/ 2147483646 w 305"/>
                  <a:gd name="T31" fmla="*/ 2147483646 h 370"/>
                  <a:gd name="T32" fmla="*/ 2147483646 w 305"/>
                  <a:gd name="T33" fmla="*/ 2147483646 h 370"/>
                  <a:gd name="T34" fmla="*/ 2147483646 w 305"/>
                  <a:gd name="T35" fmla="*/ 2147483646 h 3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5" h="370">
                    <a:moveTo>
                      <a:pt x="20" y="101"/>
                    </a:moveTo>
                    <a:cubicBezTo>
                      <a:pt x="25" y="70"/>
                      <a:pt x="33" y="36"/>
                      <a:pt x="60" y="16"/>
                    </a:cubicBezTo>
                    <a:cubicBezTo>
                      <a:pt x="75" y="5"/>
                      <a:pt x="95" y="2"/>
                      <a:pt x="113" y="3"/>
                    </a:cubicBezTo>
                    <a:cubicBezTo>
                      <a:pt x="145" y="4"/>
                      <a:pt x="176" y="17"/>
                      <a:pt x="203" y="33"/>
                    </a:cubicBezTo>
                    <a:cubicBezTo>
                      <a:pt x="234" y="52"/>
                      <a:pt x="259" y="80"/>
                      <a:pt x="275" y="112"/>
                    </a:cubicBezTo>
                    <a:cubicBezTo>
                      <a:pt x="305" y="172"/>
                      <a:pt x="296" y="239"/>
                      <a:pt x="251" y="290"/>
                    </a:cubicBezTo>
                    <a:cubicBezTo>
                      <a:pt x="217" y="328"/>
                      <a:pt x="165" y="357"/>
                      <a:pt x="114" y="364"/>
                    </a:cubicBezTo>
                    <a:cubicBezTo>
                      <a:pt x="75" y="370"/>
                      <a:pt x="45" y="347"/>
                      <a:pt x="29" y="313"/>
                    </a:cubicBezTo>
                    <a:cubicBezTo>
                      <a:pt x="0" y="250"/>
                      <a:pt x="11" y="168"/>
                      <a:pt x="20" y="101"/>
                    </a:cubicBezTo>
                    <a:cubicBezTo>
                      <a:pt x="20" y="102"/>
                      <a:pt x="19" y="103"/>
                      <a:pt x="19" y="103"/>
                    </a:cubicBezTo>
                    <a:cubicBezTo>
                      <a:pt x="10" y="170"/>
                      <a:pt x="1" y="243"/>
                      <a:pt x="25" y="308"/>
                    </a:cubicBezTo>
                    <a:cubicBezTo>
                      <a:pt x="37" y="342"/>
                      <a:pt x="64" y="366"/>
                      <a:pt x="101" y="367"/>
                    </a:cubicBezTo>
                    <a:cubicBezTo>
                      <a:pt x="147" y="369"/>
                      <a:pt x="199" y="338"/>
                      <a:pt x="233" y="309"/>
                    </a:cubicBezTo>
                    <a:cubicBezTo>
                      <a:pt x="258" y="287"/>
                      <a:pt x="278" y="259"/>
                      <a:pt x="288" y="227"/>
                    </a:cubicBezTo>
                    <a:cubicBezTo>
                      <a:pt x="301" y="188"/>
                      <a:pt x="292" y="142"/>
                      <a:pt x="274" y="106"/>
                    </a:cubicBezTo>
                    <a:cubicBezTo>
                      <a:pt x="244" y="45"/>
                      <a:pt x="175" y="1"/>
                      <a:pt x="108" y="1"/>
                    </a:cubicBezTo>
                    <a:cubicBezTo>
                      <a:pt x="49" y="0"/>
                      <a:pt x="26" y="53"/>
                      <a:pt x="19" y="103"/>
                    </a:cubicBezTo>
                    <a:cubicBezTo>
                      <a:pt x="19" y="103"/>
                      <a:pt x="20" y="102"/>
                      <a:pt x="20" y="101"/>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42" name="Freeform 413"/>
              <p:cNvSpPr>
                <a:spLocks noEditPoints="1"/>
              </p:cNvSpPr>
              <p:nvPr/>
            </p:nvSpPr>
            <p:spPr bwMode="auto">
              <a:xfrm>
                <a:off x="6613525" y="6334124"/>
                <a:ext cx="830262" cy="1004888"/>
              </a:xfrm>
              <a:custGeom>
                <a:avLst/>
                <a:gdLst>
                  <a:gd name="T0" fmla="*/ 2147483646 w 221"/>
                  <a:gd name="T1" fmla="*/ 2147483646 h 267"/>
                  <a:gd name="T2" fmla="*/ 2147483646 w 221"/>
                  <a:gd name="T3" fmla="*/ 2147483646 h 267"/>
                  <a:gd name="T4" fmla="*/ 2147483646 w 221"/>
                  <a:gd name="T5" fmla="*/ 2147483646 h 267"/>
                  <a:gd name="T6" fmla="*/ 2147483646 w 221"/>
                  <a:gd name="T7" fmla="*/ 2147483646 h 267"/>
                  <a:gd name="T8" fmla="*/ 2147483646 w 221"/>
                  <a:gd name="T9" fmla="*/ 2147483646 h 267"/>
                  <a:gd name="T10" fmla="*/ 2147483646 w 221"/>
                  <a:gd name="T11" fmla="*/ 2147483646 h 267"/>
                  <a:gd name="T12" fmla="*/ 2147483646 w 221"/>
                  <a:gd name="T13" fmla="*/ 2147483646 h 267"/>
                  <a:gd name="T14" fmla="*/ 2147483646 w 221"/>
                  <a:gd name="T15" fmla="*/ 2147483646 h 267"/>
                  <a:gd name="T16" fmla="*/ 2147483646 w 221"/>
                  <a:gd name="T17" fmla="*/ 2147483646 h 267"/>
                  <a:gd name="T18" fmla="*/ 2147483646 w 221"/>
                  <a:gd name="T19" fmla="*/ 2147483646 h 267"/>
                  <a:gd name="T20" fmla="*/ 2147483646 w 221"/>
                  <a:gd name="T21" fmla="*/ 2147483646 h 267"/>
                  <a:gd name="T22" fmla="*/ 2147483646 w 221"/>
                  <a:gd name="T23" fmla="*/ 2147483646 h 267"/>
                  <a:gd name="T24" fmla="*/ 2147483646 w 221"/>
                  <a:gd name="T25" fmla="*/ 2147483646 h 267"/>
                  <a:gd name="T26" fmla="*/ 2147483646 w 221"/>
                  <a:gd name="T27" fmla="*/ 2147483646 h 267"/>
                  <a:gd name="T28" fmla="*/ 2147483646 w 221"/>
                  <a:gd name="T29" fmla="*/ 2147483646 h 267"/>
                  <a:gd name="T30" fmla="*/ 2147483646 w 221"/>
                  <a:gd name="T31" fmla="*/ 2147483646 h 267"/>
                  <a:gd name="T32" fmla="*/ 2147483646 w 221"/>
                  <a:gd name="T33" fmla="*/ 2147483646 h 267"/>
                  <a:gd name="T34" fmla="*/ 2147483646 w 221"/>
                  <a:gd name="T35" fmla="*/ 2147483646 h 267"/>
                  <a:gd name="T36" fmla="*/ 2147483646 w 221"/>
                  <a:gd name="T37" fmla="*/ 2147483646 h 267"/>
                  <a:gd name="T38" fmla="*/ 2147483646 w 221"/>
                  <a:gd name="T39" fmla="*/ 2147483646 h 267"/>
                  <a:gd name="T40" fmla="*/ 2147483646 w 221"/>
                  <a:gd name="T41" fmla="*/ 2147483646 h 267"/>
                  <a:gd name="T42" fmla="*/ 2147483646 w 221"/>
                  <a:gd name="T43" fmla="*/ 2147483646 h 267"/>
                  <a:gd name="T44" fmla="*/ 2147483646 w 221"/>
                  <a:gd name="T45" fmla="*/ 2147483646 h 267"/>
                  <a:gd name="T46" fmla="*/ 2147483646 w 221"/>
                  <a:gd name="T47" fmla="*/ 2147483646 h 267"/>
                  <a:gd name="T48" fmla="*/ 2147483646 w 221"/>
                  <a:gd name="T49" fmla="*/ 2147483646 h 267"/>
                  <a:gd name="T50" fmla="*/ 2147483646 w 221"/>
                  <a:gd name="T51" fmla="*/ 2147483646 h 267"/>
                  <a:gd name="T52" fmla="*/ 2147483646 w 221"/>
                  <a:gd name="T53" fmla="*/ 2147483646 h 267"/>
                  <a:gd name="T54" fmla="*/ 2147483646 w 221"/>
                  <a:gd name="T55" fmla="*/ 2147483646 h 267"/>
                  <a:gd name="T56" fmla="*/ 2147483646 w 221"/>
                  <a:gd name="T57" fmla="*/ 2147483646 h 267"/>
                  <a:gd name="T58" fmla="*/ 2147483646 w 221"/>
                  <a:gd name="T59" fmla="*/ 2147483646 h 267"/>
                  <a:gd name="T60" fmla="*/ 2147483646 w 221"/>
                  <a:gd name="T61" fmla="*/ 2147483646 h 267"/>
                  <a:gd name="T62" fmla="*/ 2147483646 w 221"/>
                  <a:gd name="T63" fmla="*/ 2147483646 h 267"/>
                  <a:gd name="T64" fmla="*/ 2147483646 w 221"/>
                  <a:gd name="T65" fmla="*/ 2147483646 h 267"/>
                  <a:gd name="T66" fmla="*/ 2147483646 w 221"/>
                  <a:gd name="T67" fmla="*/ 2147483646 h 267"/>
                  <a:gd name="T68" fmla="*/ 2147483646 w 221"/>
                  <a:gd name="T69" fmla="*/ 2147483646 h 267"/>
                  <a:gd name="T70" fmla="*/ 2147483646 w 221"/>
                  <a:gd name="T71" fmla="*/ 2147483646 h 267"/>
                  <a:gd name="T72" fmla="*/ 2147483646 w 221"/>
                  <a:gd name="T73" fmla="*/ 2147483646 h 267"/>
                  <a:gd name="T74" fmla="*/ 2147483646 w 221"/>
                  <a:gd name="T75" fmla="*/ 2147483646 h 267"/>
                  <a:gd name="T76" fmla="*/ 2147483646 w 221"/>
                  <a:gd name="T77" fmla="*/ 2147483646 h 267"/>
                  <a:gd name="T78" fmla="*/ 2147483646 w 221"/>
                  <a:gd name="T79" fmla="*/ 2147483646 h 267"/>
                  <a:gd name="T80" fmla="*/ 2147483646 w 221"/>
                  <a:gd name="T81" fmla="*/ 2147483646 h 267"/>
                  <a:gd name="T82" fmla="*/ 2147483646 w 221"/>
                  <a:gd name="T83" fmla="*/ 2147483646 h 267"/>
                  <a:gd name="T84" fmla="*/ 2147483646 w 221"/>
                  <a:gd name="T85" fmla="*/ 2147483646 h 267"/>
                  <a:gd name="T86" fmla="*/ 2147483646 w 221"/>
                  <a:gd name="T87" fmla="*/ 2147483646 h 267"/>
                  <a:gd name="T88" fmla="*/ 2147483646 w 221"/>
                  <a:gd name="T89" fmla="*/ 2147483646 h 267"/>
                  <a:gd name="T90" fmla="*/ 2147483646 w 221"/>
                  <a:gd name="T91" fmla="*/ 2147483646 h 267"/>
                  <a:gd name="T92" fmla="*/ 2147483646 w 221"/>
                  <a:gd name="T93" fmla="*/ 2147483646 h 267"/>
                  <a:gd name="T94" fmla="*/ 2147483646 w 221"/>
                  <a:gd name="T95" fmla="*/ 2147483646 h 267"/>
                  <a:gd name="T96" fmla="*/ 2147483646 w 221"/>
                  <a:gd name="T97" fmla="*/ 2147483646 h 267"/>
                  <a:gd name="T98" fmla="*/ 2147483646 w 221"/>
                  <a:gd name="T99" fmla="*/ 2147483646 h 267"/>
                  <a:gd name="T100" fmla="*/ 2147483646 w 221"/>
                  <a:gd name="T101" fmla="*/ 2147483646 h 267"/>
                  <a:gd name="T102" fmla="*/ 2147483646 w 221"/>
                  <a:gd name="T103" fmla="*/ 0 h 267"/>
                  <a:gd name="T104" fmla="*/ 2147483646 w 221"/>
                  <a:gd name="T105" fmla="*/ 2147483646 h 267"/>
                  <a:gd name="T106" fmla="*/ 2147483646 w 221"/>
                  <a:gd name="T107" fmla="*/ 2147483646 h 2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267">
                    <a:moveTo>
                      <a:pt x="142" y="256"/>
                    </a:moveTo>
                    <a:cubicBezTo>
                      <a:pt x="142" y="256"/>
                      <a:pt x="142" y="257"/>
                      <a:pt x="141" y="257"/>
                    </a:cubicBezTo>
                    <a:cubicBezTo>
                      <a:pt x="139" y="258"/>
                      <a:pt x="137" y="259"/>
                      <a:pt x="134" y="260"/>
                    </a:cubicBezTo>
                    <a:cubicBezTo>
                      <a:pt x="138" y="260"/>
                      <a:pt x="141" y="260"/>
                      <a:pt x="144" y="259"/>
                    </a:cubicBezTo>
                    <a:cubicBezTo>
                      <a:pt x="144" y="259"/>
                      <a:pt x="144" y="258"/>
                      <a:pt x="144" y="257"/>
                    </a:cubicBezTo>
                    <a:cubicBezTo>
                      <a:pt x="144" y="257"/>
                      <a:pt x="143" y="256"/>
                      <a:pt x="142" y="256"/>
                    </a:cubicBezTo>
                    <a:moveTo>
                      <a:pt x="19" y="247"/>
                    </a:moveTo>
                    <a:cubicBezTo>
                      <a:pt x="19" y="247"/>
                      <a:pt x="19" y="248"/>
                      <a:pt x="18" y="248"/>
                    </a:cubicBezTo>
                    <a:cubicBezTo>
                      <a:pt x="17" y="248"/>
                      <a:pt x="17" y="249"/>
                      <a:pt x="17" y="250"/>
                    </a:cubicBezTo>
                    <a:cubicBezTo>
                      <a:pt x="21" y="257"/>
                      <a:pt x="25" y="262"/>
                      <a:pt x="30" y="267"/>
                    </a:cubicBezTo>
                    <a:cubicBezTo>
                      <a:pt x="30" y="267"/>
                      <a:pt x="31" y="267"/>
                      <a:pt x="31" y="267"/>
                    </a:cubicBezTo>
                    <a:cubicBezTo>
                      <a:pt x="32" y="267"/>
                      <a:pt x="32" y="267"/>
                      <a:pt x="33" y="267"/>
                    </a:cubicBezTo>
                    <a:cubicBezTo>
                      <a:pt x="33" y="266"/>
                      <a:pt x="33" y="265"/>
                      <a:pt x="33" y="264"/>
                    </a:cubicBezTo>
                    <a:cubicBezTo>
                      <a:pt x="28" y="260"/>
                      <a:pt x="24" y="254"/>
                      <a:pt x="21" y="249"/>
                    </a:cubicBezTo>
                    <a:cubicBezTo>
                      <a:pt x="21" y="248"/>
                      <a:pt x="20" y="247"/>
                      <a:pt x="19" y="247"/>
                    </a:cubicBezTo>
                    <a:moveTo>
                      <a:pt x="175" y="233"/>
                    </a:moveTo>
                    <a:cubicBezTo>
                      <a:pt x="174" y="233"/>
                      <a:pt x="174" y="233"/>
                      <a:pt x="173" y="233"/>
                    </a:cubicBezTo>
                    <a:cubicBezTo>
                      <a:pt x="173" y="233"/>
                      <a:pt x="173" y="233"/>
                      <a:pt x="173" y="233"/>
                    </a:cubicBezTo>
                    <a:cubicBezTo>
                      <a:pt x="168" y="238"/>
                      <a:pt x="163" y="242"/>
                      <a:pt x="158" y="246"/>
                    </a:cubicBezTo>
                    <a:cubicBezTo>
                      <a:pt x="157" y="247"/>
                      <a:pt x="157" y="248"/>
                      <a:pt x="158" y="249"/>
                    </a:cubicBezTo>
                    <a:cubicBezTo>
                      <a:pt x="158" y="249"/>
                      <a:pt x="159" y="250"/>
                      <a:pt x="159" y="250"/>
                    </a:cubicBezTo>
                    <a:cubicBezTo>
                      <a:pt x="160" y="250"/>
                      <a:pt x="160" y="249"/>
                      <a:pt x="160" y="249"/>
                    </a:cubicBezTo>
                    <a:cubicBezTo>
                      <a:pt x="166" y="245"/>
                      <a:pt x="171" y="241"/>
                      <a:pt x="176" y="236"/>
                    </a:cubicBezTo>
                    <a:cubicBezTo>
                      <a:pt x="177" y="236"/>
                      <a:pt x="177" y="234"/>
                      <a:pt x="176" y="234"/>
                    </a:cubicBezTo>
                    <a:cubicBezTo>
                      <a:pt x="176" y="233"/>
                      <a:pt x="175" y="233"/>
                      <a:pt x="175" y="233"/>
                    </a:cubicBezTo>
                    <a:moveTo>
                      <a:pt x="6" y="210"/>
                    </a:moveTo>
                    <a:cubicBezTo>
                      <a:pt x="6" y="210"/>
                      <a:pt x="6" y="210"/>
                      <a:pt x="6" y="210"/>
                    </a:cubicBezTo>
                    <a:cubicBezTo>
                      <a:pt x="5" y="210"/>
                      <a:pt x="4" y="211"/>
                      <a:pt x="4" y="212"/>
                    </a:cubicBezTo>
                    <a:cubicBezTo>
                      <a:pt x="6" y="219"/>
                      <a:pt x="7" y="226"/>
                      <a:pt x="9" y="232"/>
                    </a:cubicBezTo>
                    <a:cubicBezTo>
                      <a:pt x="10" y="233"/>
                      <a:pt x="10" y="233"/>
                      <a:pt x="11" y="233"/>
                    </a:cubicBezTo>
                    <a:cubicBezTo>
                      <a:pt x="12" y="233"/>
                      <a:pt x="12" y="233"/>
                      <a:pt x="12" y="233"/>
                    </a:cubicBezTo>
                    <a:cubicBezTo>
                      <a:pt x="13" y="233"/>
                      <a:pt x="14" y="232"/>
                      <a:pt x="13" y="231"/>
                    </a:cubicBezTo>
                    <a:cubicBezTo>
                      <a:pt x="11" y="224"/>
                      <a:pt x="10" y="218"/>
                      <a:pt x="8" y="211"/>
                    </a:cubicBezTo>
                    <a:cubicBezTo>
                      <a:pt x="8" y="210"/>
                      <a:pt x="7" y="210"/>
                      <a:pt x="6" y="210"/>
                    </a:cubicBezTo>
                    <a:moveTo>
                      <a:pt x="201" y="203"/>
                    </a:moveTo>
                    <a:cubicBezTo>
                      <a:pt x="200" y="203"/>
                      <a:pt x="199" y="203"/>
                      <a:pt x="199" y="203"/>
                    </a:cubicBezTo>
                    <a:cubicBezTo>
                      <a:pt x="195" y="209"/>
                      <a:pt x="191" y="214"/>
                      <a:pt x="187" y="219"/>
                    </a:cubicBezTo>
                    <a:cubicBezTo>
                      <a:pt x="186" y="220"/>
                      <a:pt x="186" y="221"/>
                      <a:pt x="187" y="222"/>
                    </a:cubicBezTo>
                    <a:cubicBezTo>
                      <a:pt x="188" y="222"/>
                      <a:pt x="188" y="223"/>
                      <a:pt x="189" y="223"/>
                    </a:cubicBezTo>
                    <a:cubicBezTo>
                      <a:pt x="189" y="223"/>
                      <a:pt x="190" y="222"/>
                      <a:pt x="190" y="222"/>
                    </a:cubicBezTo>
                    <a:cubicBezTo>
                      <a:pt x="194" y="217"/>
                      <a:pt x="199" y="211"/>
                      <a:pt x="202" y="206"/>
                    </a:cubicBezTo>
                    <a:cubicBezTo>
                      <a:pt x="203" y="205"/>
                      <a:pt x="203" y="203"/>
                      <a:pt x="202" y="203"/>
                    </a:cubicBezTo>
                    <a:cubicBezTo>
                      <a:pt x="201" y="203"/>
                      <a:pt x="201" y="203"/>
                      <a:pt x="201" y="203"/>
                    </a:cubicBezTo>
                    <a:moveTo>
                      <a:pt x="2" y="170"/>
                    </a:moveTo>
                    <a:cubicBezTo>
                      <a:pt x="2" y="170"/>
                      <a:pt x="2" y="170"/>
                      <a:pt x="2" y="170"/>
                    </a:cubicBezTo>
                    <a:cubicBezTo>
                      <a:pt x="1" y="170"/>
                      <a:pt x="0" y="171"/>
                      <a:pt x="0" y="172"/>
                    </a:cubicBezTo>
                    <a:cubicBezTo>
                      <a:pt x="0" y="179"/>
                      <a:pt x="1" y="186"/>
                      <a:pt x="1" y="192"/>
                    </a:cubicBezTo>
                    <a:cubicBezTo>
                      <a:pt x="2" y="193"/>
                      <a:pt x="2" y="194"/>
                      <a:pt x="3" y="194"/>
                    </a:cubicBezTo>
                    <a:cubicBezTo>
                      <a:pt x="4" y="194"/>
                      <a:pt x="4" y="194"/>
                      <a:pt x="4" y="194"/>
                    </a:cubicBezTo>
                    <a:cubicBezTo>
                      <a:pt x="5" y="194"/>
                      <a:pt x="6" y="193"/>
                      <a:pt x="5" y="192"/>
                    </a:cubicBezTo>
                    <a:cubicBezTo>
                      <a:pt x="5" y="185"/>
                      <a:pt x="4" y="179"/>
                      <a:pt x="4" y="172"/>
                    </a:cubicBezTo>
                    <a:cubicBezTo>
                      <a:pt x="4" y="171"/>
                      <a:pt x="3" y="170"/>
                      <a:pt x="2" y="170"/>
                    </a:cubicBezTo>
                    <a:moveTo>
                      <a:pt x="216" y="166"/>
                    </a:moveTo>
                    <a:cubicBezTo>
                      <a:pt x="215" y="166"/>
                      <a:pt x="215" y="167"/>
                      <a:pt x="214" y="168"/>
                    </a:cubicBezTo>
                    <a:cubicBezTo>
                      <a:pt x="213" y="174"/>
                      <a:pt x="211" y="180"/>
                      <a:pt x="208" y="186"/>
                    </a:cubicBezTo>
                    <a:cubicBezTo>
                      <a:pt x="208" y="187"/>
                      <a:pt x="208" y="188"/>
                      <a:pt x="209" y="189"/>
                    </a:cubicBezTo>
                    <a:cubicBezTo>
                      <a:pt x="210" y="189"/>
                      <a:pt x="210" y="189"/>
                      <a:pt x="210" y="189"/>
                    </a:cubicBezTo>
                    <a:cubicBezTo>
                      <a:pt x="211" y="189"/>
                      <a:pt x="211" y="188"/>
                      <a:pt x="212" y="188"/>
                    </a:cubicBezTo>
                    <a:cubicBezTo>
                      <a:pt x="215" y="181"/>
                      <a:pt x="217" y="175"/>
                      <a:pt x="218" y="168"/>
                    </a:cubicBezTo>
                    <a:cubicBezTo>
                      <a:pt x="218" y="167"/>
                      <a:pt x="218" y="166"/>
                      <a:pt x="217" y="166"/>
                    </a:cubicBezTo>
                    <a:cubicBezTo>
                      <a:pt x="217" y="166"/>
                      <a:pt x="216" y="166"/>
                      <a:pt x="216" y="166"/>
                    </a:cubicBezTo>
                    <a:moveTo>
                      <a:pt x="3" y="130"/>
                    </a:moveTo>
                    <a:cubicBezTo>
                      <a:pt x="2" y="130"/>
                      <a:pt x="1" y="131"/>
                      <a:pt x="1" y="132"/>
                    </a:cubicBezTo>
                    <a:cubicBezTo>
                      <a:pt x="1" y="138"/>
                      <a:pt x="0" y="145"/>
                      <a:pt x="0" y="152"/>
                    </a:cubicBezTo>
                    <a:cubicBezTo>
                      <a:pt x="0" y="153"/>
                      <a:pt x="1" y="154"/>
                      <a:pt x="2" y="154"/>
                    </a:cubicBezTo>
                    <a:cubicBezTo>
                      <a:pt x="2" y="154"/>
                      <a:pt x="2" y="154"/>
                      <a:pt x="2" y="154"/>
                    </a:cubicBezTo>
                    <a:cubicBezTo>
                      <a:pt x="3" y="154"/>
                      <a:pt x="4" y="153"/>
                      <a:pt x="4" y="152"/>
                    </a:cubicBezTo>
                    <a:cubicBezTo>
                      <a:pt x="4" y="145"/>
                      <a:pt x="5" y="139"/>
                      <a:pt x="5" y="132"/>
                    </a:cubicBezTo>
                    <a:cubicBezTo>
                      <a:pt x="5" y="131"/>
                      <a:pt x="4" y="130"/>
                      <a:pt x="3" y="130"/>
                    </a:cubicBezTo>
                    <a:cubicBezTo>
                      <a:pt x="3" y="130"/>
                      <a:pt x="3" y="130"/>
                      <a:pt x="3" y="130"/>
                    </a:cubicBezTo>
                    <a:moveTo>
                      <a:pt x="217" y="126"/>
                    </a:moveTo>
                    <a:cubicBezTo>
                      <a:pt x="217" y="126"/>
                      <a:pt x="217" y="126"/>
                      <a:pt x="217" y="126"/>
                    </a:cubicBezTo>
                    <a:cubicBezTo>
                      <a:pt x="216" y="126"/>
                      <a:pt x="215" y="127"/>
                      <a:pt x="215" y="128"/>
                    </a:cubicBezTo>
                    <a:cubicBezTo>
                      <a:pt x="216" y="135"/>
                      <a:pt x="217" y="141"/>
                      <a:pt x="217" y="148"/>
                    </a:cubicBezTo>
                    <a:cubicBezTo>
                      <a:pt x="217" y="148"/>
                      <a:pt x="217" y="148"/>
                      <a:pt x="217" y="148"/>
                    </a:cubicBezTo>
                    <a:cubicBezTo>
                      <a:pt x="217" y="149"/>
                      <a:pt x="217" y="150"/>
                      <a:pt x="219" y="150"/>
                    </a:cubicBezTo>
                    <a:cubicBezTo>
                      <a:pt x="219" y="150"/>
                      <a:pt x="219" y="150"/>
                      <a:pt x="219" y="150"/>
                    </a:cubicBezTo>
                    <a:cubicBezTo>
                      <a:pt x="220" y="150"/>
                      <a:pt x="221" y="149"/>
                      <a:pt x="221" y="148"/>
                    </a:cubicBezTo>
                    <a:cubicBezTo>
                      <a:pt x="221" y="148"/>
                      <a:pt x="221" y="148"/>
                      <a:pt x="221" y="148"/>
                    </a:cubicBezTo>
                    <a:cubicBezTo>
                      <a:pt x="221" y="141"/>
                      <a:pt x="220" y="134"/>
                      <a:pt x="219" y="128"/>
                    </a:cubicBezTo>
                    <a:cubicBezTo>
                      <a:pt x="219" y="127"/>
                      <a:pt x="218" y="126"/>
                      <a:pt x="217" y="126"/>
                    </a:cubicBezTo>
                    <a:moveTo>
                      <a:pt x="7" y="90"/>
                    </a:moveTo>
                    <a:cubicBezTo>
                      <a:pt x="6" y="90"/>
                      <a:pt x="5" y="91"/>
                      <a:pt x="5" y="92"/>
                    </a:cubicBezTo>
                    <a:cubicBezTo>
                      <a:pt x="4" y="98"/>
                      <a:pt x="3" y="105"/>
                      <a:pt x="3" y="112"/>
                    </a:cubicBezTo>
                    <a:cubicBezTo>
                      <a:pt x="3" y="113"/>
                      <a:pt x="3" y="114"/>
                      <a:pt x="4" y="114"/>
                    </a:cubicBezTo>
                    <a:cubicBezTo>
                      <a:pt x="5" y="114"/>
                      <a:pt x="5" y="114"/>
                      <a:pt x="5" y="114"/>
                    </a:cubicBezTo>
                    <a:cubicBezTo>
                      <a:pt x="6" y="114"/>
                      <a:pt x="6" y="113"/>
                      <a:pt x="7" y="112"/>
                    </a:cubicBezTo>
                    <a:cubicBezTo>
                      <a:pt x="7" y="105"/>
                      <a:pt x="8" y="99"/>
                      <a:pt x="9" y="92"/>
                    </a:cubicBezTo>
                    <a:cubicBezTo>
                      <a:pt x="9" y="91"/>
                      <a:pt x="8" y="90"/>
                      <a:pt x="7" y="90"/>
                    </a:cubicBezTo>
                    <a:cubicBezTo>
                      <a:pt x="7" y="90"/>
                      <a:pt x="7" y="90"/>
                      <a:pt x="7" y="90"/>
                    </a:cubicBezTo>
                    <a:moveTo>
                      <a:pt x="207" y="88"/>
                    </a:moveTo>
                    <a:cubicBezTo>
                      <a:pt x="206" y="88"/>
                      <a:pt x="206" y="88"/>
                      <a:pt x="206" y="88"/>
                    </a:cubicBezTo>
                    <a:cubicBezTo>
                      <a:pt x="205" y="88"/>
                      <a:pt x="204" y="90"/>
                      <a:pt x="205" y="91"/>
                    </a:cubicBezTo>
                    <a:cubicBezTo>
                      <a:pt x="208" y="97"/>
                      <a:pt x="210" y="103"/>
                      <a:pt x="211" y="109"/>
                    </a:cubicBezTo>
                    <a:cubicBezTo>
                      <a:pt x="212" y="110"/>
                      <a:pt x="213" y="111"/>
                      <a:pt x="213" y="111"/>
                    </a:cubicBezTo>
                    <a:cubicBezTo>
                      <a:pt x="214" y="111"/>
                      <a:pt x="214" y="111"/>
                      <a:pt x="214" y="111"/>
                    </a:cubicBezTo>
                    <a:cubicBezTo>
                      <a:pt x="215" y="110"/>
                      <a:pt x="216" y="109"/>
                      <a:pt x="215" y="108"/>
                    </a:cubicBezTo>
                    <a:cubicBezTo>
                      <a:pt x="214" y="101"/>
                      <a:pt x="211" y="95"/>
                      <a:pt x="209" y="89"/>
                    </a:cubicBezTo>
                    <a:cubicBezTo>
                      <a:pt x="208" y="88"/>
                      <a:pt x="208" y="88"/>
                      <a:pt x="207" y="88"/>
                    </a:cubicBezTo>
                    <a:moveTo>
                      <a:pt x="12" y="58"/>
                    </a:moveTo>
                    <a:cubicBezTo>
                      <a:pt x="11" y="58"/>
                      <a:pt x="10" y="58"/>
                      <a:pt x="10" y="59"/>
                    </a:cubicBezTo>
                    <a:cubicBezTo>
                      <a:pt x="8" y="66"/>
                      <a:pt x="7" y="72"/>
                      <a:pt x="6" y="79"/>
                    </a:cubicBezTo>
                    <a:cubicBezTo>
                      <a:pt x="6" y="80"/>
                      <a:pt x="7" y="81"/>
                      <a:pt x="8" y="81"/>
                    </a:cubicBezTo>
                    <a:cubicBezTo>
                      <a:pt x="8" y="81"/>
                      <a:pt x="8" y="81"/>
                      <a:pt x="8" y="81"/>
                    </a:cubicBezTo>
                    <a:cubicBezTo>
                      <a:pt x="9" y="81"/>
                      <a:pt x="10" y="81"/>
                      <a:pt x="10" y="80"/>
                    </a:cubicBezTo>
                    <a:cubicBezTo>
                      <a:pt x="11" y="73"/>
                      <a:pt x="12" y="66"/>
                      <a:pt x="14" y="60"/>
                    </a:cubicBezTo>
                    <a:cubicBezTo>
                      <a:pt x="14" y="59"/>
                      <a:pt x="14" y="58"/>
                      <a:pt x="12" y="58"/>
                    </a:cubicBezTo>
                    <a:cubicBezTo>
                      <a:pt x="12" y="58"/>
                      <a:pt x="12" y="58"/>
                      <a:pt x="12" y="58"/>
                    </a:cubicBezTo>
                    <a:moveTo>
                      <a:pt x="186" y="54"/>
                    </a:moveTo>
                    <a:cubicBezTo>
                      <a:pt x="185" y="54"/>
                      <a:pt x="185" y="54"/>
                      <a:pt x="184" y="55"/>
                    </a:cubicBezTo>
                    <a:cubicBezTo>
                      <a:pt x="183" y="55"/>
                      <a:pt x="183" y="57"/>
                      <a:pt x="184" y="57"/>
                    </a:cubicBezTo>
                    <a:cubicBezTo>
                      <a:pt x="184" y="57"/>
                      <a:pt x="184" y="57"/>
                      <a:pt x="184" y="57"/>
                    </a:cubicBezTo>
                    <a:cubicBezTo>
                      <a:pt x="188" y="62"/>
                      <a:pt x="192" y="68"/>
                      <a:pt x="196" y="73"/>
                    </a:cubicBezTo>
                    <a:cubicBezTo>
                      <a:pt x="196" y="74"/>
                      <a:pt x="197" y="74"/>
                      <a:pt x="197" y="74"/>
                    </a:cubicBezTo>
                    <a:cubicBezTo>
                      <a:pt x="198" y="74"/>
                      <a:pt x="198" y="74"/>
                      <a:pt x="198" y="74"/>
                    </a:cubicBezTo>
                    <a:cubicBezTo>
                      <a:pt x="199" y="73"/>
                      <a:pt x="200" y="72"/>
                      <a:pt x="199" y="71"/>
                    </a:cubicBezTo>
                    <a:cubicBezTo>
                      <a:pt x="195" y="65"/>
                      <a:pt x="191" y="60"/>
                      <a:pt x="187" y="55"/>
                    </a:cubicBezTo>
                    <a:cubicBezTo>
                      <a:pt x="187" y="54"/>
                      <a:pt x="186" y="54"/>
                      <a:pt x="186" y="54"/>
                    </a:cubicBezTo>
                    <a:moveTo>
                      <a:pt x="156" y="27"/>
                    </a:moveTo>
                    <a:cubicBezTo>
                      <a:pt x="155" y="27"/>
                      <a:pt x="155" y="28"/>
                      <a:pt x="154" y="28"/>
                    </a:cubicBezTo>
                    <a:cubicBezTo>
                      <a:pt x="154" y="29"/>
                      <a:pt x="154" y="30"/>
                      <a:pt x="155" y="31"/>
                    </a:cubicBezTo>
                    <a:cubicBezTo>
                      <a:pt x="155" y="31"/>
                      <a:pt x="155" y="31"/>
                      <a:pt x="155" y="31"/>
                    </a:cubicBezTo>
                    <a:cubicBezTo>
                      <a:pt x="160" y="35"/>
                      <a:pt x="165" y="39"/>
                      <a:pt x="170" y="43"/>
                    </a:cubicBezTo>
                    <a:cubicBezTo>
                      <a:pt x="171" y="44"/>
                      <a:pt x="171" y="44"/>
                      <a:pt x="172" y="44"/>
                    </a:cubicBezTo>
                    <a:cubicBezTo>
                      <a:pt x="172" y="44"/>
                      <a:pt x="173" y="44"/>
                      <a:pt x="173" y="43"/>
                    </a:cubicBezTo>
                    <a:cubicBezTo>
                      <a:pt x="174" y="42"/>
                      <a:pt x="174" y="41"/>
                      <a:pt x="173" y="40"/>
                    </a:cubicBezTo>
                    <a:cubicBezTo>
                      <a:pt x="168" y="36"/>
                      <a:pt x="163" y="32"/>
                      <a:pt x="157" y="28"/>
                    </a:cubicBezTo>
                    <a:cubicBezTo>
                      <a:pt x="157" y="27"/>
                      <a:pt x="156" y="27"/>
                      <a:pt x="156" y="27"/>
                    </a:cubicBezTo>
                    <a:moveTo>
                      <a:pt x="28" y="21"/>
                    </a:moveTo>
                    <a:cubicBezTo>
                      <a:pt x="28" y="21"/>
                      <a:pt x="27" y="22"/>
                      <a:pt x="27" y="22"/>
                    </a:cubicBezTo>
                    <a:cubicBezTo>
                      <a:pt x="23" y="27"/>
                      <a:pt x="19" y="33"/>
                      <a:pt x="16" y="40"/>
                    </a:cubicBezTo>
                    <a:cubicBezTo>
                      <a:pt x="16" y="41"/>
                      <a:pt x="16" y="42"/>
                      <a:pt x="18" y="43"/>
                    </a:cubicBezTo>
                    <a:cubicBezTo>
                      <a:pt x="18" y="43"/>
                      <a:pt x="18" y="43"/>
                      <a:pt x="18" y="43"/>
                    </a:cubicBezTo>
                    <a:cubicBezTo>
                      <a:pt x="19" y="43"/>
                      <a:pt x="20" y="42"/>
                      <a:pt x="20" y="41"/>
                    </a:cubicBezTo>
                    <a:cubicBezTo>
                      <a:pt x="23" y="35"/>
                      <a:pt x="26" y="30"/>
                      <a:pt x="30" y="25"/>
                    </a:cubicBezTo>
                    <a:cubicBezTo>
                      <a:pt x="31" y="24"/>
                      <a:pt x="30" y="23"/>
                      <a:pt x="30" y="22"/>
                    </a:cubicBezTo>
                    <a:cubicBezTo>
                      <a:pt x="29" y="22"/>
                      <a:pt x="29" y="21"/>
                      <a:pt x="28" y="21"/>
                    </a:cubicBezTo>
                    <a:moveTo>
                      <a:pt x="121" y="9"/>
                    </a:moveTo>
                    <a:cubicBezTo>
                      <a:pt x="120" y="9"/>
                      <a:pt x="119" y="9"/>
                      <a:pt x="119" y="10"/>
                    </a:cubicBezTo>
                    <a:cubicBezTo>
                      <a:pt x="118" y="11"/>
                      <a:pt x="119" y="12"/>
                      <a:pt x="120" y="13"/>
                    </a:cubicBezTo>
                    <a:cubicBezTo>
                      <a:pt x="126" y="15"/>
                      <a:pt x="132" y="18"/>
                      <a:pt x="138" y="21"/>
                    </a:cubicBezTo>
                    <a:cubicBezTo>
                      <a:pt x="139" y="21"/>
                      <a:pt x="139" y="21"/>
                      <a:pt x="139" y="21"/>
                    </a:cubicBezTo>
                    <a:cubicBezTo>
                      <a:pt x="140" y="21"/>
                      <a:pt x="140" y="21"/>
                      <a:pt x="141" y="20"/>
                    </a:cubicBezTo>
                    <a:cubicBezTo>
                      <a:pt x="141" y="19"/>
                      <a:pt x="141" y="18"/>
                      <a:pt x="140" y="17"/>
                    </a:cubicBezTo>
                    <a:cubicBezTo>
                      <a:pt x="134" y="14"/>
                      <a:pt x="127" y="11"/>
                      <a:pt x="121" y="9"/>
                    </a:cubicBezTo>
                    <a:cubicBezTo>
                      <a:pt x="121" y="9"/>
                      <a:pt x="121" y="9"/>
                      <a:pt x="121" y="9"/>
                    </a:cubicBezTo>
                    <a:moveTo>
                      <a:pt x="62" y="1"/>
                    </a:moveTo>
                    <a:cubicBezTo>
                      <a:pt x="62" y="1"/>
                      <a:pt x="62" y="1"/>
                      <a:pt x="61" y="1"/>
                    </a:cubicBezTo>
                    <a:cubicBezTo>
                      <a:pt x="54" y="3"/>
                      <a:pt x="48" y="5"/>
                      <a:pt x="42" y="8"/>
                    </a:cubicBezTo>
                    <a:cubicBezTo>
                      <a:pt x="41" y="9"/>
                      <a:pt x="41" y="10"/>
                      <a:pt x="41" y="11"/>
                    </a:cubicBezTo>
                    <a:cubicBezTo>
                      <a:pt x="42" y="12"/>
                      <a:pt x="42" y="12"/>
                      <a:pt x="43" y="12"/>
                    </a:cubicBezTo>
                    <a:cubicBezTo>
                      <a:pt x="44" y="12"/>
                      <a:pt x="44" y="12"/>
                      <a:pt x="44" y="12"/>
                    </a:cubicBezTo>
                    <a:cubicBezTo>
                      <a:pt x="49" y="9"/>
                      <a:pt x="55" y="6"/>
                      <a:pt x="62" y="5"/>
                    </a:cubicBezTo>
                    <a:cubicBezTo>
                      <a:pt x="63" y="5"/>
                      <a:pt x="64" y="4"/>
                      <a:pt x="64" y="3"/>
                    </a:cubicBezTo>
                    <a:cubicBezTo>
                      <a:pt x="64" y="2"/>
                      <a:pt x="63" y="1"/>
                      <a:pt x="62" y="1"/>
                    </a:cubicBezTo>
                    <a:moveTo>
                      <a:pt x="82" y="0"/>
                    </a:moveTo>
                    <a:cubicBezTo>
                      <a:pt x="81" y="0"/>
                      <a:pt x="80" y="1"/>
                      <a:pt x="80" y="2"/>
                    </a:cubicBezTo>
                    <a:cubicBezTo>
                      <a:pt x="80" y="3"/>
                      <a:pt x="80" y="4"/>
                      <a:pt x="82" y="4"/>
                    </a:cubicBezTo>
                    <a:cubicBezTo>
                      <a:pt x="88" y="5"/>
                      <a:pt x="94" y="6"/>
                      <a:pt x="101" y="7"/>
                    </a:cubicBezTo>
                    <a:cubicBezTo>
                      <a:pt x="101" y="7"/>
                      <a:pt x="101" y="7"/>
                      <a:pt x="101" y="7"/>
                    </a:cubicBezTo>
                    <a:cubicBezTo>
                      <a:pt x="102" y="7"/>
                      <a:pt x="103" y="6"/>
                      <a:pt x="103" y="6"/>
                    </a:cubicBezTo>
                    <a:cubicBezTo>
                      <a:pt x="104" y="4"/>
                      <a:pt x="103" y="3"/>
                      <a:pt x="102" y="3"/>
                    </a:cubicBezTo>
                    <a:cubicBezTo>
                      <a:pt x="95" y="2"/>
                      <a:pt x="88" y="1"/>
                      <a:pt x="82" y="0"/>
                    </a:cubicBezTo>
                    <a:cubicBezTo>
                      <a:pt x="82" y="0"/>
                      <a:pt x="82" y="0"/>
                      <a:pt x="82" y="0"/>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43" name="Freeform 414"/>
              <p:cNvSpPr>
                <a:spLocks noEditPoints="1"/>
              </p:cNvSpPr>
              <p:nvPr/>
            </p:nvSpPr>
            <p:spPr bwMode="auto">
              <a:xfrm>
                <a:off x="6781801" y="7308850"/>
                <a:ext cx="371474" cy="90488"/>
              </a:xfrm>
              <a:custGeom>
                <a:avLst/>
                <a:gdLst>
                  <a:gd name="T0" fmla="*/ 2147483646 w 99"/>
                  <a:gd name="T1" fmla="*/ 2147483646 h 24"/>
                  <a:gd name="T2" fmla="*/ 2147483646 w 99"/>
                  <a:gd name="T3" fmla="*/ 2147483646 h 24"/>
                  <a:gd name="T4" fmla="*/ 2147483646 w 99"/>
                  <a:gd name="T5" fmla="*/ 2147483646 h 24"/>
                  <a:gd name="T6" fmla="*/ 2147483646 w 99"/>
                  <a:gd name="T7" fmla="*/ 2147483646 h 24"/>
                  <a:gd name="T8" fmla="*/ 2147483646 w 99"/>
                  <a:gd name="T9" fmla="*/ 2147483646 h 24"/>
                  <a:gd name="T10" fmla="*/ 2147483646 w 99"/>
                  <a:gd name="T11" fmla="*/ 2147483646 h 24"/>
                  <a:gd name="T12" fmla="*/ 2147483646 w 99"/>
                  <a:gd name="T13" fmla="*/ 2147483646 h 24"/>
                  <a:gd name="T14" fmla="*/ 2147483646 w 99"/>
                  <a:gd name="T15" fmla="*/ 2147483646 h 24"/>
                  <a:gd name="T16" fmla="*/ 2147483646 w 99"/>
                  <a:gd name="T17" fmla="*/ 2147483646 h 24"/>
                  <a:gd name="T18" fmla="*/ 2147483646 w 99"/>
                  <a:gd name="T19" fmla="*/ 2147483646 h 24"/>
                  <a:gd name="T20" fmla="*/ 2147483646 w 99"/>
                  <a:gd name="T21" fmla="*/ 2147483646 h 24"/>
                  <a:gd name="T22" fmla="*/ 2147483646 w 99"/>
                  <a:gd name="T23" fmla="*/ 2147483646 h 24"/>
                  <a:gd name="T24" fmla="*/ 2147483646 w 99"/>
                  <a:gd name="T25" fmla="*/ 2147483646 h 24"/>
                  <a:gd name="T26" fmla="*/ 2147483646 w 99"/>
                  <a:gd name="T27" fmla="*/ 2147483646 h 24"/>
                  <a:gd name="T28" fmla="*/ 2147483646 w 99"/>
                  <a:gd name="T29" fmla="*/ 2147483646 h 24"/>
                  <a:gd name="T30" fmla="*/ 2147483646 w 99"/>
                  <a:gd name="T31" fmla="*/ 2147483646 h 24"/>
                  <a:gd name="T32" fmla="*/ 2147483646 w 99"/>
                  <a:gd name="T33" fmla="*/ 2147483646 h 24"/>
                  <a:gd name="T34" fmla="*/ 2147483646 w 99"/>
                  <a:gd name="T35" fmla="*/ 2147483646 h 24"/>
                  <a:gd name="T36" fmla="*/ 2147483646 w 99"/>
                  <a:gd name="T37" fmla="*/ 2147483646 h 24"/>
                  <a:gd name="T38" fmla="*/ 2147483646 w 99"/>
                  <a:gd name="T39" fmla="*/ 2147483646 h 24"/>
                  <a:gd name="T40" fmla="*/ 2147483646 w 99"/>
                  <a:gd name="T41" fmla="*/ 2147483646 h 24"/>
                  <a:gd name="T42" fmla="*/ 2147483646 w 99"/>
                  <a:gd name="T43" fmla="*/ 0 h 24"/>
                  <a:gd name="T44" fmla="*/ 2147483646 w 99"/>
                  <a:gd name="T45" fmla="*/ 2147483646 h 24"/>
                  <a:gd name="T46" fmla="*/ 2147483646 w 99"/>
                  <a:gd name="T47" fmla="*/ 2147483646 h 24"/>
                  <a:gd name="T48" fmla="*/ 2147483646 w 99"/>
                  <a:gd name="T49" fmla="*/ 2147483646 h 24"/>
                  <a:gd name="T50" fmla="*/ 2147483646 w 99"/>
                  <a:gd name="T51" fmla="*/ 2147483646 h 24"/>
                  <a:gd name="T52" fmla="*/ 2147483646 w 99"/>
                  <a:gd name="T53" fmla="*/ 2147483646 h 24"/>
                  <a:gd name="T54" fmla="*/ 2147483646 w 99"/>
                  <a:gd name="T55" fmla="*/ 2147483646 h 24"/>
                  <a:gd name="T56" fmla="*/ 2147483646 w 99"/>
                  <a:gd name="T57" fmla="*/ 0 h 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9" h="24">
                    <a:moveTo>
                      <a:pt x="3" y="16"/>
                    </a:moveTo>
                    <a:cubicBezTo>
                      <a:pt x="2" y="16"/>
                      <a:pt x="1" y="16"/>
                      <a:pt x="1" y="17"/>
                    </a:cubicBezTo>
                    <a:cubicBezTo>
                      <a:pt x="0" y="18"/>
                      <a:pt x="1" y="19"/>
                      <a:pt x="2" y="19"/>
                    </a:cubicBezTo>
                    <a:cubicBezTo>
                      <a:pt x="4" y="20"/>
                      <a:pt x="6" y="21"/>
                      <a:pt x="8" y="22"/>
                    </a:cubicBezTo>
                    <a:cubicBezTo>
                      <a:pt x="12" y="23"/>
                      <a:pt x="17" y="24"/>
                      <a:pt x="22" y="24"/>
                    </a:cubicBezTo>
                    <a:cubicBezTo>
                      <a:pt x="22" y="24"/>
                      <a:pt x="22" y="24"/>
                      <a:pt x="22" y="24"/>
                    </a:cubicBezTo>
                    <a:cubicBezTo>
                      <a:pt x="23" y="24"/>
                      <a:pt x="24" y="24"/>
                      <a:pt x="24" y="23"/>
                    </a:cubicBezTo>
                    <a:cubicBezTo>
                      <a:pt x="24" y="22"/>
                      <a:pt x="23" y="21"/>
                      <a:pt x="22" y="20"/>
                    </a:cubicBezTo>
                    <a:cubicBezTo>
                      <a:pt x="18" y="20"/>
                      <a:pt x="13" y="19"/>
                      <a:pt x="9" y="18"/>
                    </a:cubicBezTo>
                    <a:cubicBezTo>
                      <a:pt x="7" y="17"/>
                      <a:pt x="5" y="17"/>
                      <a:pt x="3" y="16"/>
                    </a:cubicBezTo>
                    <a:cubicBezTo>
                      <a:pt x="3" y="16"/>
                      <a:pt x="3" y="16"/>
                      <a:pt x="3" y="16"/>
                    </a:cubicBezTo>
                    <a:moveTo>
                      <a:pt x="61" y="14"/>
                    </a:moveTo>
                    <a:cubicBezTo>
                      <a:pt x="61" y="14"/>
                      <a:pt x="61" y="14"/>
                      <a:pt x="60" y="14"/>
                    </a:cubicBezTo>
                    <a:cubicBezTo>
                      <a:pt x="60" y="14"/>
                      <a:pt x="60" y="14"/>
                      <a:pt x="60" y="14"/>
                    </a:cubicBezTo>
                    <a:cubicBezTo>
                      <a:pt x="54" y="16"/>
                      <a:pt x="48" y="18"/>
                      <a:pt x="41" y="19"/>
                    </a:cubicBezTo>
                    <a:cubicBezTo>
                      <a:pt x="40" y="19"/>
                      <a:pt x="40" y="20"/>
                      <a:pt x="40" y="22"/>
                    </a:cubicBezTo>
                    <a:cubicBezTo>
                      <a:pt x="40" y="23"/>
                      <a:pt x="41" y="23"/>
                      <a:pt x="42" y="23"/>
                    </a:cubicBezTo>
                    <a:cubicBezTo>
                      <a:pt x="42" y="23"/>
                      <a:pt x="42" y="23"/>
                      <a:pt x="42" y="23"/>
                    </a:cubicBezTo>
                    <a:cubicBezTo>
                      <a:pt x="49" y="22"/>
                      <a:pt x="55" y="20"/>
                      <a:pt x="62" y="18"/>
                    </a:cubicBezTo>
                    <a:cubicBezTo>
                      <a:pt x="63" y="18"/>
                      <a:pt x="63" y="16"/>
                      <a:pt x="63" y="15"/>
                    </a:cubicBezTo>
                    <a:cubicBezTo>
                      <a:pt x="63" y="15"/>
                      <a:pt x="62" y="14"/>
                      <a:pt x="61" y="14"/>
                    </a:cubicBezTo>
                    <a:moveTo>
                      <a:pt x="99" y="0"/>
                    </a:moveTo>
                    <a:cubicBezTo>
                      <a:pt x="96" y="1"/>
                      <a:pt x="93" y="1"/>
                      <a:pt x="89" y="1"/>
                    </a:cubicBezTo>
                    <a:cubicBezTo>
                      <a:pt x="86" y="3"/>
                      <a:pt x="82" y="5"/>
                      <a:pt x="79" y="7"/>
                    </a:cubicBezTo>
                    <a:cubicBezTo>
                      <a:pt x="78" y="7"/>
                      <a:pt x="77" y="8"/>
                      <a:pt x="78" y="9"/>
                    </a:cubicBezTo>
                    <a:cubicBezTo>
                      <a:pt x="78" y="10"/>
                      <a:pt x="79" y="11"/>
                      <a:pt x="80" y="11"/>
                    </a:cubicBezTo>
                    <a:cubicBezTo>
                      <a:pt x="80" y="10"/>
                      <a:pt x="80" y="10"/>
                      <a:pt x="80" y="10"/>
                    </a:cubicBezTo>
                    <a:cubicBezTo>
                      <a:pt x="87" y="7"/>
                      <a:pt x="93" y="4"/>
                      <a:pt x="98" y="1"/>
                    </a:cubicBezTo>
                    <a:cubicBezTo>
                      <a:pt x="99" y="1"/>
                      <a:pt x="99" y="1"/>
                      <a:pt x="99" y="0"/>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44" name="Freeform 415"/>
              <p:cNvSpPr/>
              <p:nvPr/>
            </p:nvSpPr>
            <p:spPr bwMode="auto">
              <a:xfrm>
                <a:off x="6718300" y="6499225"/>
                <a:ext cx="604838" cy="701676"/>
              </a:xfrm>
              <a:custGeom>
                <a:avLst/>
                <a:gdLst>
                  <a:gd name="T0" fmla="*/ 2147483646 w 161"/>
                  <a:gd name="T1" fmla="*/ 2147483646 h 186"/>
                  <a:gd name="T2" fmla="*/ 2147483646 w 161"/>
                  <a:gd name="T3" fmla="*/ 2147483646 h 186"/>
                  <a:gd name="T4" fmla="*/ 2147483646 w 161"/>
                  <a:gd name="T5" fmla="*/ 2147483646 h 186"/>
                  <a:gd name="T6" fmla="*/ 2147483646 w 161"/>
                  <a:gd name="T7" fmla="*/ 2147483646 h 186"/>
                  <a:gd name="T8" fmla="*/ 2147483646 w 161"/>
                  <a:gd name="T9" fmla="*/ 2147483646 h 186"/>
                  <a:gd name="T10" fmla="*/ 2147483646 w 161"/>
                  <a:gd name="T11" fmla="*/ 2147483646 h 186"/>
                  <a:gd name="T12" fmla="*/ 2147483646 w 161"/>
                  <a:gd name="T13" fmla="*/ 2147483646 h 186"/>
                  <a:gd name="T14" fmla="*/ 2147483646 w 161"/>
                  <a:gd name="T15" fmla="*/ 2147483646 h 186"/>
                  <a:gd name="T16" fmla="*/ 2147483646 w 161"/>
                  <a:gd name="T17" fmla="*/ 2147483646 h 186"/>
                  <a:gd name="T18" fmla="*/ 2147483646 w 161"/>
                  <a:gd name="T19" fmla="*/ 2147483646 h 186"/>
                  <a:gd name="T20" fmla="*/ 2147483646 w 161"/>
                  <a:gd name="T21" fmla="*/ 2147483646 h 186"/>
                  <a:gd name="T22" fmla="*/ 2147483646 w 161"/>
                  <a:gd name="T23" fmla="*/ 2147483646 h 186"/>
                  <a:gd name="T24" fmla="*/ 2147483646 w 161"/>
                  <a:gd name="T25" fmla="*/ 2147483646 h 186"/>
                  <a:gd name="T26" fmla="*/ 2147483646 w 161"/>
                  <a:gd name="T27" fmla="*/ 2147483646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1" h="186">
                    <a:moveTo>
                      <a:pt x="29" y="51"/>
                    </a:moveTo>
                    <a:cubicBezTo>
                      <a:pt x="46" y="0"/>
                      <a:pt x="89" y="10"/>
                      <a:pt x="119" y="38"/>
                    </a:cubicBezTo>
                    <a:cubicBezTo>
                      <a:pt x="131" y="49"/>
                      <a:pt x="139" y="64"/>
                      <a:pt x="143" y="79"/>
                    </a:cubicBezTo>
                    <a:cubicBezTo>
                      <a:pt x="152" y="113"/>
                      <a:pt x="134" y="144"/>
                      <a:pt x="105" y="161"/>
                    </a:cubicBezTo>
                    <a:cubicBezTo>
                      <a:pt x="75" y="179"/>
                      <a:pt x="29" y="185"/>
                      <a:pt x="18" y="144"/>
                    </a:cubicBezTo>
                    <a:cubicBezTo>
                      <a:pt x="10" y="114"/>
                      <a:pt x="21" y="79"/>
                      <a:pt x="29" y="51"/>
                    </a:cubicBezTo>
                    <a:cubicBezTo>
                      <a:pt x="29" y="51"/>
                      <a:pt x="28" y="52"/>
                      <a:pt x="28" y="53"/>
                    </a:cubicBezTo>
                    <a:cubicBezTo>
                      <a:pt x="18" y="86"/>
                      <a:pt x="0" y="141"/>
                      <a:pt x="29" y="169"/>
                    </a:cubicBezTo>
                    <a:cubicBezTo>
                      <a:pt x="47" y="186"/>
                      <a:pt x="80" y="174"/>
                      <a:pt x="99" y="165"/>
                    </a:cubicBezTo>
                    <a:cubicBezTo>
                      <a:pt x="117" y="157"/>
                      <a:pt x="131" y="144"/>
                      <a:pt x="140" y="127"/>
                    </a:cubicBezTo>
                    <a:cubicBezTo>
                      <a:pt x="161" y="88"/>
                      <a:pt x="134" y="40"/>
                      <a:pt x="99" y="21"/>
                    </a:cubicBezTo>
                    <a:cubicBezTo>
                      <a:pt x="82" y="11"/>
                      <a:pt x="62" y="7"/>
                      <a:pt x="46" y="21"/>
                    </a:cubicBezTo>
                    <a:cubicBezTo>
                      <a:pt x="36" y="28"/>
                      <a:pt x="32" y="42"/>
                      <a:pt x="28" y="53"/>
                    </a:cubicBezTo>
                    <a:cubicBezTo>
                      <a:pt x="28" y="53"/>
                      <a:pt x="29" y="52"/>
                      <a:pt x="29" y="51"/>
                    </a:cubicBezTo>
                    <a:close/>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p:tgtEl>
                                          <p:spTgt spid="46"/>
                                        </p:tgtEl>
                                        <p:attrNameLst>
                                          <p:attrName>ppt_y</p:attrName>
                                        </p:attrNameLst>
                                      </p:cBhvr>
                                      <p:tavLst>
                                        <p:tav tm="0">
                                          <p:val>
                                            <p:strVal val="#ppt_y+#ppt_h*1.125000"/>
                                          </p:val>
                                        </p:tav>
                                        <p:tav tm="100000">
                                          <p:val>
                                            <p:strVal val="#ppt_y"/>
                                          </p:val>
                                        </p:tav>
                                      </p:tavLst>
                                    </p:anim>
                                    <p:animEffect transition="in" filter="wipe(up)">
                                      <p:cBhvr>
                                        <p:cTn id="12" dur="750"/>
                                        <p:tgtEl>
                                          <p:spTgt spid="46"/>
                                        </p:tgtEl>
                                      </p:cBhvr>
                                    </p:animEffect>
                                  </p:childTnLst>
                                </p:cTn>
                              </p:par>
                            </p:childTnLst>
                          </p:cTn>
                        </p:par>
                        <p:par>
                          <p:cTn id="13" fill="hold">
                            <p:stCondLst>
                              <p:cond delay="2000"/>
                            </p:stCondLst>
                            <p:childTnLst>
                              <p:par>
                                <p:cTn id="14" presetID="12" presetClass="entr" presetSubtype="4" fill="hold"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750"/>
                                        <p:tgtEl>
                                          <p:spTgt spid="47"/>
                                        </p:tgtEl>
                                        <p:attrNameLst>
                                          <p:attrName>ppt_y</p:attrName>
                                        </p:attrNameLst>
                                      </p:cBhvr>
                                      <p:tavLst>
                                        <p:tav tm="0">
                                          <p:val>
                                            <p:strVal val="#ppt_y+#ppt_h*1.125000"/>
                                          </p:val>
                                        </p:tav>
                                        <p:tav tm="100000">
                                          <p:val>
                                            <p:strVal val="#ppt_y"/>
                                          </p:val>
                                        </p:tav>
                                      </p:tavLst>
                                    </p:anim>
                                    <p:animEffect transition="in" filter="wipe(up)">
                                      <p:cBhvr>
                                        <p:cTn id="17" dur="750"/>
                                        <p:tgtEl>
                                          <p:spTgt spid="47"/>
                                        </p:tgtEl>
                                      </p:cBhvr>
                                    </p:animEffect>
                                  </p:childTnLst>
                                </p:cTn>
                              </p:par>
                            </p:childTnLst>
                          </p:cTn>
                        </p:par>
                        <p:par>
                          <p:cTn id="18" fill="hold">
                            <p:stCondLst>
                              <p:cond delay="3000"/>
                            </p:stCondLst>
                            <p:childTnLst>
                              <p:par>
                                <p:cTn id="19" presetID="12" presetClass="entr" presetSubtype="4"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750"/>
                                        <p:tgtEl>
                                          <p:spTgt spid="48"/>
                                        </p:tgtEl>
                                        <p:attrNameLst>
                                          <p:attrName>ppt_y</p:attrName>
                                        </p:attrNameLst>
                                      </p:cBhvr>
                                      <p:tavLst>
                                        <p:tav tm="0">
                                          <p:val>
                                            <p:strVal val="#ppt_y+#ppt_h*1.125000"/>
                                          </p:val>
                                        </p:tav>
                                        <p:tav tm="100000">
                                          <p:val>
                                            <p:strVal val="#ppt_y"/>
                                          </p:val>
                                        </p:tav>
                                      </p:tavLst>
                                    </p:anim>
                                    <p:animEffect transition="in" filter="wipe(up)">
                                      <p:cBhvr>
                                        <p:cTn id="22" dur="750"/>
                                        <p:tgtEl>
                                          <p:spTgt spid="48"/>
                                        </p:tgtEl>
                                      </p:cBhvr>
                                    </p:animEffect>
                                  </p:childTnLst>
                                </p:cTn>
                              </p:par>
                            </p:childTnLst>
                          </p:cTn>
                        </p:par>
                        <p:par>
                          <p:cTn id="23" fill="hold">
                            <p:stCondLst>
                              <p:cond delay="4000"/>
                            </p:stCondLst>
                            <p:childTnLst>
                              <p:par>
                                <p:cTn id="24" presetID="12" presetClass="entr" presetSubtype="4"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750"/>
                                        <p:tgtEl>
                                          <p:spTgt spid="49"/>
                                        </p:tgtEl>
                                        <p:attrNameLst>
                                          <p:attrName>ppt_y</p:attrName>
                                        </p:attrNameLst>
                                      </p:cBhvr>
                                      <p:tavLst>
                                        <p:tav tm="0">
                                          <p:val>
                                            <p:strVal val="#ppt_y+#ppt_h*1.125000"/>
                                          </p:val>
                                        </p:tav>
                                        <p:tav tm="100000">
                                          <p:val>
                                            <p:strVal val="#ppt_y"/>
                                          </p:val>
                                        </p:tav>
                                      </p:tavLst>
                                    </p:anim>
                                    <p:animEffect transition="in" filter="wipe(up)">
                                      <p:cBhvr>
                                        <p:cTn id="27"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92779"/>
            <a:ext cx="9144000" cy="1953437"/>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44" y="3069177"/>
            <a:ext cx="2420527" cy="1888135"/>
          </a:xfrm>
          <a:prstGeom prst="rect">
            <a:avLst/>
          </a:prstGeom>
        </p:spPr>
      </p:pic>
      <p:grpSp>
        <p:nvGrpSpPr>
          <p:cNvPr id="45" name="组合 44"/>
          <p:cNvGrpSpPr/>
          <p:nvPr/>
        </p:nvGrpSpPr>
        <p:grpSpPr>
          <a:xfrm>
            <a:off x="475342" y="123883"/>
            <a:ext cx="8175172" cy="487440"/>
            <a:chOff x="475342" y="123883"/>
            <a:chExt cx="8175172" cy="487440"/>
          </a:xfrm>
        </p:grpSpPr>
        <p:sp>
          <p:nvSpPr>
            <p:cNvPr id="7" name="Text Box 4"/>
            <p:cNvSpPr txBox="1">
              <a:spLocks noChangeArrowheads="1"/>
            </p:cNvSpPr>
            <p:nvPr>
              <p:custDataLst>
                <p:tags r:id="rId4"/>
              </p:custDataLst>
            </p:nvPr>
          </p:nvSpPr>
          <p:spPr bwMode="auto">
            <a:xfrm>
              <a:off x="743233" y="123883"/>
              <a:ext cx="2616994" cy="46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F9A2AB"/>
                  </a:solidFill>
                  <a:latin typeface="Broadway" panose="04040905080B02020502" pitchFamily="82" charset="0"/>
                  <a:ea typeface="微软雅黑" panose="020B0503020204020204" charset="-122"/>
                </a:rPr>
                <a:t>C</a:t>
              </a:r>
              <a:r>
                <a:rPr lang="en-US" altLang="zh-CN" sz="3000" b="1">
                  <a:solidFill>
                    <a:srgbClr val="8BD1D9"/>
                  </a:solidFill>
                  <a:latin typeface="Broadway" panose="04040905080B02020502" pitchFamily="82" charset="0"/>
                  <a:ea typeface="微软雅黑" panose="020B0503020204020204" charset="-122"/>
                </a:rPr>
                <a:t>O</a:t>
              </a:r>
              <a:r>
                <a:rPr lang="en-US" altLang="zh-CN" sz="3000" b="1">
                  <a:solidFill>
                    <a:srgbClr val="CCDF85"/>
                  </a:solidFill>
                  <a:latin typeface="Broadway" panose="04040905080B02020502" pitchFamily="82" charset="0"/>
                  <a:ea typeface="微软雅黑" panose="020B0503020204020204" charset="-122"/>
                </a:rPr>
                <a:t>N</a:t>
              </a:r>
              <a:r>
                <a:rPr lang="en-US" altLang="zh-CN" sz="3000" b="1">
                  <a:solidFill>
                    <a:srgbClr val="FDCA77"/>
                  </a:solidFill>
                  <a:latin typeface="Broadway" panose="04040905080B02020502" pitchFamily="82" charset="0"/>
                  <a:ea typeface="微软雅黑" panose="020B0503020204020204" charset="-122"/>
                </a:rPr>
                <a:t>T</a:t>
              </a:r>
              <a:r>
                <a:rPr lang="en-US" altLang="zh-CN" sz="3000" b="1">
                  <a:solidFill>
                    <a:srgbClr val="F9A2AB"/>
                  </a:solidFill>
                  <a:latin typeface="Broadway" panose="04040905080B02020502" pitchFamily="82" charset="0"/>
                  <a:ea typeface="微软雅黑" panose="020B0503020204020204" charset="-122"/>
                </a:rPr>
                <a:t>E</a:t>
              </a:r>
              <a:r>
                <a:rPr lang="en-US" altLang="zh-CN" sz="3000" b="1">
                  <a:solidFill>
                    <a:srgbClr val="8BD1D9"/>
                  </a:solidFill>
                  <a:latin typeface="Broadway" panose="04040905080B02020502" pitchFamily="82" charset="0"/>
                  <a:ea typeface="微软雅黑" panose="020B0503020204020204" charset="-122"/>
                </a:rPr>
                <a:t>N</a:t>
              </a:r>
              <a:r>
                <a:rPr lang="en-US" altLang="zh-CN" sz="3000" b="1">
                  <a:solidFill>
                    <a:srgbClr val="CCDF85"/>
                  </a:solidFill>
                  <a:latin typeface="Broadway" panose="04040905080B02020502" pitchFamily="82" charset="0"/>
                  <a:ea typeface="微软雅黑" panose="020B0503020204020204" charset="-122"/>
                </a:rPr>
                <a:t>T</a:t>
              </a:r>
              <a:r>
                <a:rPr lang="en-US" altLang="zh-CN" sz="3000" b="1">
                  <a:solidFill>
                    <a:srgbClr val="FDCA77"/>
                  </a:solidFill>
                  <a:latin typeface="Broadway" panose="04040905080B02020502" pitchFamily="82" charset="0"/>
                  <a:ea typeface="微软雅黑" panose="020B0503020204020204" charset="-122"/>
                </a:rPr>
                <a:t>S</a:t>
              </a:r>
              <a:endParaRPr lang="zh-CN" altLang="en-US" sz="3000" b="1">
                <a:solidFill>
                  <a:srgbClr val="FDCA77"/>
                </a:solidFill>
                <a:latin typeface="Broadway" panose="04040905080B02020502" pitchFamily="82" charset="0"/>
                <a:ea typeface="微软雅黑" panose="020B0503020204020204" charset="-122"/>
              </a:endParaRPr>
            </a:p>
          </p:txBody>
        </p:sp>
        <p:sp>
          <p:nvSpPr>
            <p:cNvPr id="8" name="Rectangle 6"/>
            <p:cNvSpPr>
              <a:spLocks noChangeArrowheads="1"/>
            </p:cNvSpPr>
            <p:nvPr>
              <p:custDataLst>
                <p:tags r:id="rId5"/>
              </p:custDataLst>
            </p:nvPr>
          </p:nvSpPr>
          <p:spPr bwMode="auto">
            <a:xfrm>
              <a:off x="475342" y="565604"/>
              <a:ext cx="8175172" cy="45719"/>
            </a:xfrm>
            <a:prstGeom prst="rect">
              <a:avLst/>
            </a:prstGeom>
            <a:solidFill>
              <a:srgbClr val="368B4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015">
                <a:latin typeface="Arial" panose="020B0604020202020204" pitchFamily="34" charset="0"/>
              </a:endParaRPr>
            </a:p>
          </p:txBody>
        </p:sp>
      </p:grpSp>
      <p:grpSp>
        <p:nvGrpSpPr>
          <p:cNvPr id="46" name="组合 45"/>
          <p:cNvGrpSpPr/>
          <p:nvPr/>
        </p:nvGrpSpPr>
        <p:grpSpPr>
          <a:xfrm>
            <a:off x="1854007" y="1394269"/>
            <a:ext cx="5192600" cy="768360"/>
            <a:chOff x="583578" y="1206846"/>
            <a:chExt cx="3757613" cy="556022"/>
          </a:xfrm>
        </p:grpSpPr>
        <p:grpSp>
          <p:nvGrpSpPr>
            <p:cNvPr id="9" name="组合 490"/>
            <p:cNvGrpSpPr/>
            <p:nvPr>
              <p:custDataLst>
                <p:tags r:id="rId6"/>
              </p:custDataLst>
            </p:nvPr>
          </p:nvGrpSpPr>
          <p:grpSpPr bwMode="auto">
            <a:xfrm>
              <a:off x="583578" y="1206846"/>
              <a:ext cx="557213" cy="556022"/>
              <a:chOff x="1206500" y="6161087"/>
              <a:chExt cx="1466850" cy="1465261"/>
            </a:xfrm>
          </p:grpSpPr>
          <p:sp>
            <p:nvSpPr>
              <p:cNvPr id="10" name="Freeform 328"/>
              <p:cNvSpPr>
                <a:spLocks noEditPoints="1"/>
              </p:cNvSpPr>
              <p:nvPr/>
            </p:nvSpPr>
            <p:spPr bwMode="auto">
              <a:xfrm>
                <a:off x="1243012" y="6232524"/>
                <a:ext cx="1430338" cy="1393824"/>
              </a:xfrm>
              <a:custGeom>
                <a:avLst/>
                <a:gdLst>
                  <a:gd name="T0" fmla="*/ 2147483646 w 381"/>
                  <a:gd name="T1" fmla="*/ 2147483646 h 370"/>
                  <a:gd name="T2" fmla="*/ 2147483646 w 381"/>
                  <a:gd name="T3" fmla="*/ 0 h 370"/>
                  <a:gd name="T4" fmla="*/ 2147483646 w 381"/>
                  <a:gd name="T5" fmla="*/ 2147483646 h 370"/>
                  <a:gd name="T6" fmla="*/ 2147483646 w 381"/>
                  <a:gd name="T7" fmla="*/ 2147483646 h 370"/>
                  <a:gd name="T8" fmla="*/ 2147483646 w 381"/>
                  <a:gd name="T9" fmla="*/ 2147483646 h 370"/>
                  <a:gd name="T10" fmla="*/ 2147483646 w 381"/>
                  <a:gd name="T11" fmla="*/ 2147483646 h 370"/>
                  <a:gd name="T12" fmla="*/ 2147483646 w 381"/>
                  <a:gd name="T13" fmla="*/ 2147483646 h 370"/>
                  <a:gd name="T14" fmla="*/ 2147483646 w 381"/>
                  <a:gd name="T15" fmla="*/ 2147483646 h 370"/>
                  <a:gd name="T16" fmla="*/ 2147483646 w 381"/>
                  <a:gd name="T17" fmla="*/ 2147483646 h 370"/>
                  <a:gd name="T18" fmla="*/ 2147483646 w 381"/>
                  <a:gd name="T19" fmla="*/ 2147483646 h 370"/>
                  <a:gd name="T20" fmla="*/ 2147483646 w 381"/>
                  <a:gd name="T21" fmla="*/ 2147483646 h 370"/>
                  <a:gd name="T22" fmla="*/ 2147483646 w 381"/>
                  <a:gd name="T23" fmla="*/ 2147483646 h 370"/>
                  <a:gd name="T24" fmla="*/ 2147483646 w 381"/>
                  <a:gd name="T25" fmla="*/ 2147483646 h 370"/>
                  <a:gd name="T26" fmla="*/ 2147483646 w 381"/>
                  <a:gd name="T27" fmla="*/ 2147483646 h 370"/>
                  <a:gd name="T28" fmla="*/ 2147483646 w 381"/>
                  <a:gd name="T29" fmla="*/ 2147483646 h 3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1" h="370">
                    <a:moveTo>
                      <a:pt x="373" y="253"/>
                    </a:moveTo>
                    <a:cubicBezTo>
                      <a:pt x="353" y="167"/>
                      <a:pt x="307" y="0"/>
                      <a:pt x="195" y="0"/>
                    </a:cubicBezTo>
                    <a:cubicBezTo>
                      <a:pt x="164" y="0"/>
                      <a:pt x="137" y="17"/>
                      <a:pt x="116" y="39"/>
                    </a:cubicBezTo>
                    <a:cubicBezTo>
                      <a:pt x="74" y="83"/>
                      <a:pt x="47" y="143"/>
                      <a:pt x="28" y="200"/>
                    </a:cubicBezTo>
                    <a:cubicBezTo>
                      <a:pt x="22" y="218"/>
                      <a:pt x="12" y="243"/>
                      <a:pt x="7" y="269"/>
                    </a:cubicBezTo>
                    <a:cubicBezTo>
                      <a:pt x="0" y="305"/>
                      <a:pt x="3" y="342"/>
                      <a:pt x="41" y="357"/>
                    </a:cubicBezTo>
                    <a:cubicBezTo>
                      <a:pt x="74" y="370"/>
                      <a:pt x="96" y="340"/>
                      <a:pt x="103" y="312"/>
                    </a:cubicBezTo>
                    <a:cubicBezTo>
                      <a:pt x="129" y="208"/>
                      <a:pt x="146" y="189"/>
                      <a:pt x="198" y="181"/>
                    </a:cubicBezTo>
                    <a:cubicBezTo>
                      <a:pt x="292" y="165"/>
                      <a:pt x="242" y="326"/>
                      <a:pt x="324" y="334"/>
                    </a:cubicBezTo>
                    <a:cubicBezTo>
                      <a:pt x="367" y="338"/>
                      <a:pt x="381" y="287"/>
                      <a:pt x="373" y="253"/>
                    </a:cubicBezTo>
                    <a:moveTo>
                      <a:pt x="217" y="143"/>
                    </a:moveTo>
                    <a:cubicBezTo>
                      <a:pt x="197" y="146"/>
                      <a:pt x="155" y="148"/>
                      <a:pt x="143" y="130"/>
                    </a:cubicBezTo>
                    <a:cubicBezTo>
                      <a:pt x="137" y="121"/>
                      <a:pt x="136" y="114"/>
                      <a:pt x="138" y="107"/>
                    </a:cubicBezTo>
                    <a:cubicBezTo>
                      <a:pt x="145" y="87"/>
                      <a:pt x="181" y="74"/>
                      <a:pt x="199" y="75"/>
                    </a:cubicBezTo>
                    <a:cubicBezTo>
                      <a:pt x="238" y="78"/>
                      <a:pt x="270" y="136"/>
                      <a:pt x="217" y="143"/>
                    </a:cubicBezTo>
                  </a:path>
                </a:pathLst>
              </a:custGeom>
              <a:solidFill>
                <a:srgbClr val="F9A2A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1" name="Freeform 329"/>
              <p:cNvSpPr/>
              <p:nvPr/>
            </p:nvSpPr>
            <p:spPr bwMode="auto">
              <a:xfrm>
                <a:off x="1265237" y="7404099"/>
                <a:ext cx="315913" cy="150812"/>
              </a:xfrm>
              <a:custGeom>
                <a:avLst/>
                <a:gdLst>
                  <a:gd name="T0" fmla="*/ 2147483646 w 84"/>
                  <a:gd name="T1" fmla="*/ 0 h 40"/>
                  <a:gd name="T2" fmla="*/ 0 w 84"/>
                  <a:gd name="T3" fmla="*/ 2147483646 h 40"/>
                  <a:gd name="T4" fmla="*/ 2147483646 w 84"/>
                  <a:gd name="T5" fmla="*/ 2147483646 h 40"/>
                  <a:gd name="T6" fmla="*/ 2147483646 w 84"/>
                  <a:gd name="T7" fmla="*/ 2147483646 h 40"/>
                  <a:gd name="T8" fmla="*/ 2147483646 w 84"/>
                  <a:gd name="T9" fmla="*/ 2147483646 h 40"/>
                  <a:gd name="T10" fmla="*/ 2147483646 w 84"/>
                  <a:gd name="T11" fmla="*/ 0 h 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40">
                    <a:moveTo>
                      <a:pt x="84" y="0"/>
                    </a:moveTo>
                    <a:cubicBezTo>
                      <a:pt x="56" y="3"/>
                      <a:pt x="28" y="4"/>
                      <a:pt x="0" y="5"/>
                    </a:cubicBezTo>
                    <a:cubicBezTo>
                      <a:pt x="2" y="13"/>
                      <a:pt x="5" y="21"/>
                      <a:pt x="10" y="27"/>
                    </a:cubicBezTo>
                    <a:cubicBezTo>
                      <a:pt x="18" y="34"/>
                      <a:pt x="29" y="40"/>
                      <a:pt x="40" y="40"/>
                    </a:cubicBezTo>
                    <a:cubicBezTo>
                      <a:pt x="42" y="40"/>
                      <a:pt x="45" y="40"/>
                      <a:pt x="47" y="39"/>
                    </a:cubicBezTo>
                    <a:cubicBezTo>
                      <a:pt x="68" y="34"/>
                      <a:pt x="78" y="18"/>
                      <a:pt x="84" y="0"/>
                    </a:cubicBezTo>
                  </a:path>
                </a:pathLst>
              </a:custGeom>
              <a:solidFill>
                <a:srgbClr val="C60C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2" name="Freeform 332"/>
              <p:cNvSpPr>
                <a:spLocks noEditPoints="1"/>
              </p:cNvSpPr>
              <p:nvPr/>
            </p:nvSpPr>
            <p:spPr bwMode="auto">
              <a:xfrm>
                <a:off x="2351089" y="7151687"/>
                <a:ext cx="300036" cy="338139"/>
              </a:xfrm>
              <a:custGeom>
                <a:avLst/>
                <a:gdLst>
                  <a:gd name="T0" fmla="*/ 2147483646 w 80"/>
                  <a:gd name="T1" fmla="*/ 2147483646 h 90"/>
                  <a:gd name="T2" fmla="*/ 2147483646 w 80"/>
                  <a:gd name="T3" fmla="*/ 2147483646 h 90"/>
                  <a:gd name="T4" fmla="*/ 2147483646 w 80"/>
                  <a:gd name="T5" fmla="*/ 2147483646 h 90"/>
                  <a:gd name="T6" fmla="*/ 2147483646 w 80"/>
                  <a:gd name="T7" fmla="*/ 2147483646 h 90"/>
                  <a:gd name="T8" fmla="*/ 2147483646 w 80"/>
                  <a:gd name="T9" fmla="*/ 2147483646 h 90"/>
                  <a:gd name="T10" fmla="*/ 2147483646 w 80"/>
                  <a:gd name="T11" fmla="*/ 2147483646 h 90"/>
                  <a:gd name="T12" fmla="*/ 0 w 80"/>
                  <a:gd name="T13" fmla="*/ 2147483646 h 90"/>
                  <a:gd name="T14" fmla="*/ 2147483646 w 80"/>
                  <a:gd name="T15" fmla="*/ 2147483646 h 90"/>
                  <a:gd name="T16" fmla="*/ 0 w 80"/>
                  <a:gd name="T17" fmla="*/ 2147483646 h 90"/>
                  <a:gd name="T18" fmla="*/ 0 w 80"/>
                  <a:gd name="T19" fmla="*/ 2147483646 h 90"/>
                  <a:gd name="T20" fmla="*/ 2147483646 w 80"/>
                  <a:gd name="T21" fmla="*/ 0 h 90"/>
                  <a:gd name="T22" fmla="*/ 2147483646 w 80"/>
                  <a:gd name="T23" fmla="*/ 2147483646 h 90"/>
                  <a:gd name="T24" fmla="*/ 2147483646 w 80"/>
                  <a:gd name="T25" fmla="*/ 2147483646 h 90"/>
                  <a:gd name="T26" fmla="*/ 2147483646 w 80"/>
                  <a:gd name="T27" fmla="*/ 2147483646 h 90"/>
                  <a:gd name="T28" fmla="*/ 2147483646 w 80"/>
                  <a:gd name="T29" fmla="*/ 0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90">
                    <a:moveTo>
                      <a:pt x="28" y="90"/>
                    </a:moveTo>
                    <a:cubicBezTo>
                      <a:pt x="28" y="90"/>
                      <a:pt x="29" y="90"/>
                      <a:pt x="29" y="90"/>
                    </a:cubicBezTo>
                    <a:cubicBezTo>
                      <a:pt x="29" y="90"/>
                      <a:pt x="28" y="90"/>
                      <a:pt x="28" y="90"/>
                    </a:cubicBezTo>
                    <a:moveTo>
                      <a:pt x="28" y="90"/>
                    </a:moveTo>
                    <a:cubicBezTo>
                      <a:pt x="28" y="90"/>
                      <a:pt x="28" y="90"/>
                      <a:pt x="28" y="90"/>
                    </a:cubicBezTo>
                    <a:cubicBezTo>
                      <a:pt x="28" y="90"/>
                      <a:pt x="28" y="90"/>
                      <a:pt x="28" y="90"/>
                    </a:cubicBezTo>
                    <a:moveTo>
                      <a:pt x="0" y="77"/>
                    </a:moveTo>
                    <a:cubicBezTo>
                      <a:pt x="7" y="84"/>
                      <a:pt x="16" y="89"/>
                      <a:pt x="28" y="90"/>
                    </a:cubicBezTo>
                    <a:cubicBezTo>
                      <a:pt x="16" y="89"/>
                      <a:pt x="7" y="84"/>
                      <a:pt x="0" y="77"/>
                    </a:cubicBezTo>
                    <a:cubicBezTo>
                      <a:pt x="0" y="77"/>
                      <a:pt x="0" y="77"/>
                      <a:pt x="0" y="77"/>
                    </a:cubicBezTo>
                    <a:moveTo>
                      <a:pt x="76" y="0"/>
                    </a:moveTo>
                    <a:cubicBezTo>
                      <a:pt x="77" y="3"/>
                      <a:pt x="78" y="6"/>
                      <a:pt x="78" y="9"/>
                    </a:cubicBezTo>
                    <a:cubicBezTo>
                      <a:pt x="80" y="15"/>
                      <a:pt x="80" y="21"/>
                      <a:pt x="80" y="28"/>
                    </a:cubicBezTo>
                    <a:cubicBezTo>
                      <a:pt x="80" y="21"/>
                      <a:pt x="80" y="15"/>
                      <a:pt x="78" y="9"/>
                    </a:cubicBezTo>
                    <a:cubicBezTo>
                      <a:pt x="78" y="6"/>
                      <a:pt x="77" y="3"/>
                      <a:pt x="76" y="0"/>
                    </a:cubicBezTo>
                  </a:path>
                </a:pathLst>
              </a:custGeom>
              <a:solidFill>
                <a:srgbClr val="F5A3B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3" name="Freeform 333"/>
              <p:cNvSpPr>
                <a:spLocks noEditPoints="1"/>
              </p:cNvSpPr>
              <p:nvPr/>
            </p:nvSpPr>
            <p:spPr bwMode="auto">
              <a:xfrm>
                <a:off x="2265363" y="7099298"/>
                <a:ext cx="385762" cy="390525"/>
              </a:xfrm>
              <a:custGeom>
                <a:avLst/>
                <a:gdLst>
                  <a:gd name="T0" fmla="*/ 2147483646 w 103"/>
                  <a:gd name="T1" fmla="*/ 2147483646 h 104"/>
                  <a:gd name="T2" fmla="*/ 2147483646 w 103"/>
                  <a:gd name="T3" fmla="*/ 2147483646 h 104"/>
                  <a:gd name="T4" fmla="*/ 2147483646 w 103"/>
                  <a:gd name="T5" fmla="*/ 2147483646 h 104"/>
                  <a:gd name="T6" fmla="*/ 2147483646 w 103"/>
                  <a:gd name="T7" fmla="*/ 2147483646 h 104"/>
                  <a:gd name="T8" fmla="*/ 2147483646 w 103"/>
                  <a:gd name="T9" fmla="*/ 2147483646 h 104"/>
                  <a:gd name="T10" fmla="*/ 2147483646 w 103"/>
                  <a:gd name="T11" fmla="*/ 2147483646 h 104"/>
                  <a:gd name="T12" fmla="*/ 2147483646 w 103"/>
                  <a:gd name="T13" fmla="*/ 2147483646 h 104"/>
                  <a:gd name="T14" fmla="*/ 2147483646 w 103"/>
                  <a:gd name="T15" fmla="*/ 2147483646 h 104"/>
                  <a:gd name="T16" fmla="*/ 2147483646 w 103"/>
                  <a:gd name="T17" fmla="*/ 2147483646 h 104"/>
                  <a:gd name="T18" fmla="*/ 2147483646 w 103"/>
                  <a:gd name="T19" fmla="*/ 2147483646 h 104"/>
                  <a:gd name="T20" fmla="*/ 0 w 103"/>
                  <a:gd name="T21" fmla="*/ 2147483646 h 104"/>
                  <a:gd name="T22" fmla="*/ 2147483646 w 103"/>
                  <a:gd name="T23" fmla="*/ 2147483646 h 104"/>
                  <a:gd name="T24" fmla="*/ 2147483646 w 103"/>
                  <a:gd name="T25" fmla="*/ 2147483646 h 104"/>
                  <a:gd name="T26" fmla="*/ 2147483646 w 103"/>
                  <a:gd name="T27" fmla="*/ 2147483646 h 104"/>
                  <a:gd name="T28" fmla="*/ 2147483646 w 103"/>
                  <a:gd name="T29" fmla="*/ 2147483646 h 104"/>
                  <a:gd name="T30" fmla="*/ 2147483646 w 103"/>
                  <a:gd name="T31" fmla="*/ 0 h 104"/>
                  <a:gd name="T32" fmla="*/ 2147483646 w 103"/>
                  <a:gd name="T33" fmla="*/ 2147483646 h 104"/>
                  <a:gd name="T34" fmla="*/ 2147483646 w 103"/>
                  <a:gd name="T35" fmla="*/ 2147483646 h 104"/>
                  <a:gd name="T36" fmla="*/ 2147483646 w 103"/>
                  <a:gd name="T37" fmla="*/ 2147483646 h 104"/>
                  <a:gd name="T38" fmla="*/ 2147483646 w 103"/>
                  <a:gd name="T39" fmla="*/ 2147483646 h 104"/>
                  <a:gd name="T40" fmla="*/ 2147483646 w 103"/>
                  <a:gd name="T41" fmla="*/ 2147483646 h 104"/>
                  <a:gd name="T42" fmla="*/ 2147483646 w 103"/>
                  <a:gd name="T43" fmla="*/ 2147483646 h 104"/>
                  <a:gd name="T44" fmla="*/ 2147483646 w 103"/>
                  <a:gd name="T45" fmla="*/ 2147483646 h 104"/>
                  <a:gd name="T46" fmla="*/ 2147483646 w 103"/>
                  <a:gd name="T47" fmla="*/ 2147483646 h 104"/>
                  <a:gd name="T48" fmla="*/ 2147483646 w 103"/>
                  <a:gd name="T49" fmla="*/ 2147483646 h 104"/>
                  <a:gd name="T50" fmla="*/ 2147483646 w 103"/>
                  <a:gd name="T51" fmla="*/ 2147483646 h 104"/>
                  <a:gd name="T52" fmla="*/ 2147483646 w 103"/>
                  <a:gd name="T53" fmla="*/ 2147483646 h 104"/>
                  <a:gd name="T54" fmla="*/ 2147483646 w 103"/>
                  <a:gd name="T55" fmla="*/ 2147483646 h 104"/>
                  <a:gd name="T56" fmla="*/ 2147483646 w 103"/>
                  <a:gd name="T57" fmla="*/ 2147483646 h 104"/>
                  <a:gd name="T58" fmla="*/ 2147483646 w 103"/>
                  <a:gd name="T59" fmla="*/ 2147483646 h 104"/>
                  <a:gd name="T60" fmla="*/ 2147483646 w 103"/>
                  <a:gd name="T61" fmla="*/ 2147483646 h 104"/>
                  <a:gd name="T62" fmla="*/ 2147483646 w 103"/>
                  <a:gd name="T63" fmla="*/ 0 h 10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3" h="104">
                    <a:moveTo>
                      <a:pt x="49" y="39"/>
                    </a:moveTo>
                    <a:cubicBezTo>
                      <a:pt x="48" y="39"/>
                      <a:pt x="47" y="38"/>
                      <a:pt x="47" y="37"/>
                    </a:cubicBezTo>
                    <a:cubicBezTo>
                      <a:pt x="47" y="37"/>
                      <a:pt x="47" y="35"/>
                      <a:pt x="46" y="32"/>
                    </a:cubicBezTo>
                    <a:cubicBezTo>
                      <a:pt x="46" y="31"/>
                      <a:pt x="47" y="30"/>
                      <a:pt x="48" y="30"/>
                    </a:cubicBezTo>
                    <a:cubicBezTo>
                      <a:pt x="48" y="30"/>
                      <a:pt x="48" y="30"/>
                      <a:pt x="48" y="30"/>
                    </a:cubicBezTo>
                    <a:cubicBezTo>
                      <a:pt x="49" y="30"/>
                      <a:pt x="50" y="30"/>
                      <a:pt x="50" y="31"/>
                    </a:cubicBezTo>
                    <a:cubicBezTo>
                      <a:pt x="51" y="35"/>
                      <a:pt x="51" y="36"/>
                      <a:pt x="51" y="36"/>
                    </a:cubicBezTo>
                    <a:cubicBezTo>
                      <a:pt x="51" y="37"/>
                      <a:pt x="50" y="38"/>
                      <a:pt x="49" y="39"/>
                    </a:cubicBezTo>
                    <a:cubicBezTo>
                      <a:pt x="49" y="39"/>
                      <a:pt x="49" y="39"/>
                      <a:pt x="49" y="39"/>
                    </a:cubicBezTo>
                    <a:moveTo>
                      <a:pt x="89" y="4"/>
                    </a:moveTo>
                    <a:cubicBezTo>
                      <a:pt x="61" y="20"/>
                      <a:pt x="31" y="34"/>
                      <a:pt x="0" y="45"/>
                    </a:cubicBezTo>
                    <a:cubicBezTo>
                      <a:pt x="4" y="59"/>
                      <a:pt x="9" y="73"/>
                      <a:pt x="16" y="84"/>
                    </a:cubicBezTo>
                    <a:cubicBezTo>
                      <a:pt x="25" y="91"/>
                      <a:pt x="35" y="94"/>
                      <a:pt x="45" y="94"/>
                    </a:cubicBezTo>
                    <a:cubicBezTo>
                      <a:pt x="68" y="94"/>
                      <a:pt x="90" y="76"/>
                      <a:pt x="92" y="45"/>
                    </a:cubicBezTo>
                    <a:cubicBezTo>
                      <a:pt x="94" y="32"/>
                      <a:pt x="92" y="18"/>
                      <a:pt x="89" y="4"/>
                    </a:cubicBezTo>
                    <a:moveTo>
                      <a:pt x="96" y="0"/>
                    </a:moveTo>
                    <a:cubicBezTo>
                      <a:pt x="94" y="1"/>
                      <a:pt x="92" y="2"/>
                      <a:pt x="90" y="3"/>
                    </a:cubicBezTo>
                    <a:cubicBezTo>
                      <a:pt x="95" y="24"/>
                      <a:pt x="97" y="45"/>
                      <a:pt x="88" y="65"/>
                    </a:cubicBezTo>
                    <a:cubicBezTo>
                      <a:pt x="80" y="83"/>
                      <a:pt x="65" y="97"/>
                      <a:pt x="46" y="97"/>
                    </a:cubicBezTo>
                    <a:cubicBezTo>
                      <a:pt x="42" y="97"/>
                      <a:pt x="38" y="96"/>
                      <a:pt x="34" y="95"/>
                    </a:cubicBezTo>
                    <a:cubicBezTo>
                      <a:pt x="30" y="94"/>
                      <a:pt x="26" y="93"/>
                      <a:pt x="23" y="91"/>
                    </a:cubicBezTo>
                    <a:cubicBezTo>
                      <a:pt x="30" y="98"/>
                      <a:pt x="39" y="103"/>
                      <a:pt x="51" y="104"/>
                    </a:cubicBezTo>
                    <a:cubicBezTo>
                      <a:pt x="51" y="104"/>
                      <a:pt x="51" y="104"/>
                      <a:pt x="51" y="104"/>
                    </a:cubicBezTo>
                    <a:cubicBezTo>
                      <a:pt x="51" y="104"/>
                      <a:pt x="51" y="104"/>
                      <a:pt x="51" y="104"/>
                    </a:cubicBezTo>
                    <a:cubicBezTo>
                      <a:pt x="51" y="104"/>
                      <a:pt x="51" y="104"/>
                      <a:pt x="51" y="104"/>
                    </a:cubicBezTo>
                    <a:cubicBezTo>
                      <a:pt x="51" y="104"/>
                      <a:pt x="52" y="104"/>
                      <a:pt x="52" y="104"/>
                    </a:cubicBezTo>
                    <a:cubicBezTo>
                      <a:pt x="52" y="104"/>
                      <a:pt x="52" y="104"/>
                      <a:pt x="52" y="104"/>
                    </a:cubicBezTo>
                    <a:cubicBezTo>
                      <a:pt x="53" y="104"/>
                      <a:pt x="55" y="104"/>
                      <a:pt x="57" y="104"/>
                    </a:cubicBezTo>
                    <a:cubicBezTo>
                      <a:pt x="89" y="104"/>
                      <a:pt x="103" y="72"/>
                      <a:pt x="103" y="42"/>
                    </a:cubicBezTo>
                    <a:cubicBezTo>
                      <a:pt x="103" y="35"/>
                      <a:pt x="103" y="29"/>
                      <a:pt x="101" y="23"/>
                    </a:cubicBezTo>
                    <a:cubicBezTo>
                      <a:pt x="101" y="20"/>
                      <a:pt x="100" y="17"/>
                      <a:pt x="99" y="14"/>
                    </a:cubicBezTo>
                    <a:cubicBezTo>
                      <a:pt x="98" y="10"/>
                      <a:pt x="97" y="5"/>
                      <a:pt x="96" y="0"/>
                    </a:cubicBezTo>
                  </a:path>
                </a:pathLst>
              </a:custGeom>
              <a:solidFill>
                <a:srgbClr val="C60C1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4" name="Freeform 334"/>
              <p:cNvSpPr/>
              <p:nvPr/>
            </p:nvSpPr>
            <p:spPr bwMode="auto">
              <a:xfrm>
                <a:off x="1206500" y="6161087"/>
                <a:ext cx="1438274" cy="1419224"/>
              </a:xfrm>
              <a:custGeom>
                <a:avLst/>
                <a:gdLst>
                  <a:gd name="T0" fmla="*/ 2147483646 w 383"/>
                  <a:gd name="T1" fmla="*/ 2147483646 h 377"/>
                  <a:gd name="T2" fmla="*/ 2147483646 w 383"/>
                  <a:gd name="T3" fmla="*/ 2147483646 h 377"/>
                  <a:gd name="T4" fmla="*/ 2147483646 w 383"/>
                  <a:gd name="T5" fmla="*/ 2147483646 h 377"/>
                  <a:gd name="T6" fmla="*/ 2147483646 w 383"/>
                  <a:gd name="T7" fmla="*/ 2147483646 h 377"/>
                  <a:gd name="T8" fmla="*/ 2147483646 w 383"/>
                  <a:gd name="T9" fmla="*/ 2147483646 h 377"/>
                  <a:gd name="T10" fmla="*/ 2147483646 w 383"/>
                  <a:gd name="T11" fmla="*/ 2147483646 h 377"/>
                  <a:gd name="T12" fmla="*/ 2147483646 w 383"/>
                  <a:gd name="T13" fmla="*/ 2147483646 h 377"/>
                  <a:gd name="T14" fmla="*/ 2147483646 w 383"/>
                  <a:gd name="T15" fmla="*/ 2147483646 h 377"/>
                  <a:gd name="T16" fmla="*/ 2147483646 w 383"/>
                  <a:gd name="T17" fmla="*/ 2147483646 h 377"/>
                  <a:gd name="T18" fmla="*/ 2147483646 w 383"/>
                  <a:gd name="T19" fmla="*/ 2147483646 h 377"/>
                  <a:gd name="T20" fmla="*/ 2147483646 w 383"/>
                  <a:gd name="T21" fmla="*/ 2147483646 h 377"/>
                  <a:gd name="T22" fmla="*/ 2147483646 w 383"/>
                  <a:gd name="T23" fmla="*/ 2147483646 h 377"/>
                  <a:gd name="T24" fmla="*/ 2147483646 w 383"/>
                  <a:gd name="T25" fmla="*/ 2147483646 h 377"/>
                  <a:gd name="T26" fmla="*/ 2147483646 w 383"/>
                  <a:gd name="T27" fmla="*/ 2147483646 h 377"/>
                  <a:gd name="T28" fmla="*/ 2147483646 w 383"/>
                  <a:gd name="T29" fmla="*/ 2147483646 h 377"/>
                  <a:gd name="T30" fmla="*/ 2147483646 w 383"/>
                  <a:gd name="T31" fmla="*/ 2147483646 h 377"/>
                  <a:gd name="T32" fmla="*/ 2147483646 w 383"/>
                  <a:gd name="T33" fmla="*/ 2147483646 h 377"/>
                  <a:gd name="T34" fmla="*/ 2147483646 w 383"/>
                  <a:gd name="T35" fmla="*/ 2147483646 h 377"/>
                  <a:gd name="T36" fmla="*/ 2147483646 w 383"/>
                  <a:gd name="T37" fmla="*/ 2147483646 h 377"/>
                  <a:gd name="T38" fmla="*/ 2147483646 w 383"/>
                  <a:gd name="T39" fmla="*/ 2147483646 h 377"/>
                  <a:gd name="T40" fmla="*/ 2147483646 w 383"/>
                  <a:gd name="T41" fmla="*/ 2147483646 h 377"/>
                  <a:gd name="T42" fmla="*/ 2147483646 w 383"/>
                  <a:gd name="T43" fmla="*/ 2147483646 h 377"/>
                  <a:gd name="T44" fmla="*/ 2147483646 w 383"/>
                  <a:gd name="T45" fmla="*/ 2147483646 h 377"/>
                  <a:gd name="T46" fmla="*/ 2147483646 w 383"/>
                  <a:gd name="T47" fmla="*/ 2147483646 h 3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3" h="377">
                    <a:moveTo>
                      <a:pt x="8" y="278"/>
                    </a:moveTo>
                    <a:cubicBezTo>
                      <a:pt x="23" y="210"/>
                      <a:pt x="51" y="137"/>
                      <a:pt x="91" y="81"/>
                    </a:cubicBezTo>
                    <a:cubicBezTo>
                      <a:pt x="122" y="36"/>
                      <a:pt x="167" y="0"/>
                      <a:pt x="224" y="15"/>
                    </a:cubicBezTo>
                    <a:cubicBezTo>
                      <a:pt x="296" y="35"/>
                      <a:pt x="331" y="125"/>
                      <a:pt x="352" y="189"/>
                    </a:cubicBezTo>
                    <a:cubicBezTo>
                      <a:pt x="363" y="221"/>
                      <a:pt x="377" y="260"/>
                      <a:pt x="374" y="294"/>
                    </a:cubicBezTo>
                    <a:cubicBezTo>
                      <a:pt x="370" y="343"/>
                      <a:pt x="317" y="360"/>
                      <a:pt x="289" y="323"/>
                    </a:cubicBezTo>
                    <a:cubicBezTo>
                      <a:pt x="261" y="287"/>
                      <a:pt x="275" y="201"/>
                      <a:pt x="220" y="190"/>
                    </a:cubicBezTo>
                    <a:cubicBezTo>
                      <a:pt x="177" y="181"/>
                      <a:pt x="142" y="212"/>
                      <a:pt x="126" y="247"/>
                    </a:cubicBezTo>
                    <a:cubicBezTo>
                      <a:pt x="120" y="261"/>
                      <a:pt x="116" y="276"/>
                      <a:pt x="111" y="291"/>
                    </a:cubicBezTo>
                    <a:cubicBezTo>
                      <a:pt x="103" y="321"/>
                      <a:pt x="98" y="360"/>
                      <a:pt x="63" y="369"/>
                    </a:cubicBezTo>
                    <a:cubicBezTo>
                      <a:pt x="44" y="374"/>
                      <a:pt x="23" y="358"/>
                      <a:pt x="14" y="343"/>
                    </a:cubicBezTo>
                    <a:cubicBezTo>
                      <a:pt x="1" y="325"/>
                      <a:pt x="4" y="299"/>
                      <a:pt x="8" y="278"/>
                    </a:cubicBezTo>
                    <a:cubicBezTo>
                      <a:pt x="8" y="279"/>
                      <a:pt x="7" y="280"/>
                      <a:pt x="7" y="280"/>
                    </a:cubicBezTo>
                    <a:cubicBezTo>
                      <a:pt x="0" y="319"/>
                      <a:pt x="9" y="377"/>
                      <a:pt x="62" y="371"/>
                    </a:cubicBezTo>
                    <a:cubicBezTo>
                      <a:pt x="88" y="369"/>
                      <a:pt x="100" y="336"/>
                      <a:pt x="106" y="314"/>
                    </a:cubicBezTo>
                    <a:cubicBezTo>
                      <a:pt x="117" y="271"/>
                      <a:pt x="128" y="214"/>
                      <a:pt x="175" y="197"/>
                    </a:cubicBezTo>
                    <a:cubicBezTo>
                      <a:pt x="200" y="189"/>
                      <a:pt x="229" y="187"/>
                      <a:pt x="246" y="210"/>
                    </a:cubicBezTo>
                    <a:cubicBezTo>
                      <a:pt x="275" y="248"/>
                      <a:pt x="259" y="330"/>
                      <a:pt x="316" y="344"/>
                    </a:cubicBezTo>
                    <a:cubicBezTo>
                      <a:pt x="342" y="351"/>
                      <a:pt x="361" y="335"/>
                      <a:pt x="370" y="314"/>
                    </a:cubicBezTo>
                    <a:cubicBezTo>
                      <a:pt x="383" y="285"/>
                      <a:pt x="372" y="253"/>
                      <a:pt x="365" y="225"/>
                    </a:cubicBezTo>
                    <a:cubicBezTo>
                      <a:pt x="343" y="143"/>
                      <a:pt x="301" y="15"/>
                      <a:pt x="200" y="9"/>
                    </a:cubicBezTo>
                    <a:cubicBezTo>
                      <a:pt x="141" y="6"/>
                      <a:pt x="100" y="63"/>
                      <a:pt x="73" y="108"/>
                    </a:cubicBezTo>
                    <a:cubicBezTo>
                      <a:pt x="42" y="159"/>
                      <a:pt x="20" y="221"/>
                      <a:pt x="7" y="280"/>
                    </a:cubicBezTo>
                    <a:cubicBezTo>
                      <a:pt x="7" y="280"/>
                      <a:pt x="8" y="279"/>
                      <a:pt x="8" y="278"/>
                    </a:cubicBezTo>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5" name="Freeform 335"/>
              <p:cNvSpPr/>
              <p:nvPr/>
            </p:nvSpPr>
            <p:spPr bwMode="auto">
              <a:xfrm>
                <a:off x="1709738" y="6492874"/>
                <a:ext cx="465137" cy="288925"/>
              </a:xfrm>
              <a:custGeom>
                <a:avLst/>
                <a:gdLst>
                  <a:gd name="T0" fmla="*/ 2147483646 w 124"/>
                  <a:gd name="T1" fmla="*/ 2147483646 h 77"/>
                  <a:gd name="T2" fmla="*/ 2147483646 w 124"/>
                  <a:gd name="T3" fmla="*/ 2147483646 h 77"/>
                  <a:gd name="T4" fmla="*/ 2147483646 w 124"/>
                  <a:gd name="T5" fmla="*/ 2147483646 h 77"/>
                  <a:gd name="T6" fmla="*/ 2147483646 w 124"/>
                  <a:gd name="T7" fmla="*/ 2147483646 h 77"/>
                  <a:gd name="T8" fmla="*/ 2147483646 w 124"/>
                  <a:gd name="T9" fmla="*/ 2147483646 h 77"/>
                  <a:gd name="T10" fmla="*/ 2147483646 w 124"/>
                  <a:gd name="T11" fmla="*/ 2147483646 h 77"/>
                  <a:gd name="T12" fmla="*/ 2147483646 w 124"/>
                  <a:gd name="T13" fmla="*/ 2147483646 h 77"/>
                  <a:gd name="T14" fmla="*/ 2147483646 w 124"/>
                  <a:gd name="T15" fmla="*/ 2147483646 h 77"/>
                  <a:gd name="T16" fmla="*/ 2147483646 w 124"/>
                  <a:gd name="T17" fmla="*/ 2147483646 h 77"/>
                  <a:gd name="T18" fmla="*/ 2147483646 w 124"/>
                  <a:gd name="T19" fmla="*/ 2147483646 h 77"/>
                  <a:gd name="T20" fmla="*/ 2147483646 w 124"/>
                  <a:gd name="T21" fmla="*/ 2147483646 h 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4" h="77">
                    <a:moveTo>
                      <a:pt x="11" y="34"/>
                    </a:moveTo>
                    <a:cubicBezTo>
                      <a:pt x="20" y="11"/>
                      <a:pt x="57" y="0"/>
                      <a:pt x="80" y="6"/>
                    </a:cubicBezTo>
                    <a:cubicBezTo>
                      <a:pt x="96" y="10"/>
                      <a:pt x="111" y="25"/>
                      <a:pt x="116" y="41"/>
                    </a:cubicBezTo>
                    <a:cubicBezTo>
                      <a:pt x="124" y="71"/>
                      <a:pt x="80" y="72"/>
                      <a:pt x="62" y="72"/>
                    </a:cubicBezTo>
                    <a:cubicBezTo>
                      <a:pt x="40" y="72"/>
                      <a:pt x="4" y="65"/>
                      <a:pt x="11" y="34"/>
                    </a:cubicBezTo>
                    <a:cubicBezTo>
                      <a:pt x="11" y="35"/>
                      <a:pt x="10" y="36"/>
                      <a:pt x="10" y="36"/>
                    </a:cubicBezTo>
                    <a:cubicBezTo>
                      <a:pt x="0" y="77"/>
                      <a:pt x="61" y="75"/>
                      <a:pt x="85" y="72"/>
                    </a:cubicBezTo>
                    <a:cubicBezTo>
                      <a:pt x="102" y="71"/>
                      <a:pt x="118" y="63"/>
                      <a:pt x="118" y="44"/>
                    </a:cubicBezTo>
                    <a:cubicBezTo>
                      <a:pt x="117" y="18"/>
                      <a:pt x="86" y="0"/>
                      <a:pt x="62" y="3"/>
                    </a:cubicBezTo>
                    <a:cubicBezTo>
                      <a:pt x="42" y="5"/>
                      <a:pt x="18" y="16"/>
                      <a:pt x="10" y="36"/>
                    </a:cubicBezTo>
                    <a:cubicBezTo>
                      <a:pt x="10" y="36"/>
                      <a:pt x="11" y="35"/>
                      <a:pt x="11" y="34"/>
                    </a:cubicBezTo>
                    <a:close/>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16" name="Freeform 336"/>
              <p:cNvSpPr>
                <a:spLocks noEditPoints="1"/>
              </p:cNvSpPr>
              <p:nvPr/>
            </p:nvSpPr>
            <p:spPr bwMode="auto">
              <a:xfrm>
                <a:off x="1397000" y="6356351"/>
                <a:ext cx="1039812" cy="858838"/>
              </a:xfrm>
              <a:custGeom>
                <a:avLst/>
                <a:gdLst>
                  <a:gd name="T0" fmla="*/ 2147483646 w 277"/>
                  <a:gd name="T1" fmla="*/ 2147483646 h 228"/>
                  <a:gd name="T2" fmla="*/ 2147483646 w 277"/>
                  <a:gd name="T3" fmla="*/ 2147483646 h 228"/>
                  <a:gd name="T4" fmla="*/ 2147483646 w 277"/>
                  <a:gd name="T5" fmla="*/ 2147483646 h 228"/>
                  <a:gd name="T6" fmla="*/ 2147483646 w 277"/>
                  <a:gd name="T7" fmla="*/ 2147483646 h 228"/>
                  <a:gd name="T8" fmla="*/ 2147483646 w 277"/>
                  <a:gd name="T9" fmla="*/ 2147483646 h 228"/>
                  <a:gd name="T10" fmla="*/ 2147483646 w 277"/>
                  <a:gd name="T11" fmla="*/ 2147483646 h 228"/>
                  <a:gd name="T12" fmla="*/ 2147483646 w 277"/>
                  <a:gd name="T13" fmla="*/ 2147483646 h 228"/>
                  <a:gd name="T14" fmla="*/ 2147483646 w 277"/>
                  <a:gd name="T15" fmla="*/ 2147483646 h 228"/>
                  <a:gd name="T16" fmla="*/ 2147483646 w 277"/>
                  <a:gd name="T17" fmla="*/ 2147483646 h 228"/>
                  <a:gd name="T18" fmla="*/ 2147483646 w 277"/>
                  <a:gd name="T19" fmla="*/ 2147483646 h 228"/>
                  <a:gd name="T20" fmla="*/ 2147483646 w 277"/>
                  <a:gd name="T21" fmla="*/ 2147483646 h 228"/>
                  <a:gd name="T22" fmla="*/ 2147483646 w 277"/>
                  <a:gd name="T23" fmla="*/ 2147483646 h 228"/>
                  <a:gd name="T24" fmla="*/ 2147483646 w 277"/>
                  <a:gd name="T25" fmla="*/ 2147483646 h 228"/>
                  <a:gd name="T26" fmla="*/ 2147483646 w 277"/>
                  <a:gd name="T27" fmla="*/ 2147483646 h 228"/>
                  <a:gd name="T28" fmla="*/ 2147483646 w 277"/>
                  <a:gd name="T29" fmla="*/ 2147483646 h 228"/>
                  <a:gd name="T30" fmla="*/ 2147483646 w 277"/>
                  <a:gd name="T31" fmla="*/ 2147483646 h 228"/>
                  <a:gd name="T32" fmla="*/ 2147483646 w 277"/>
                  <a:gd name="T33" fmla="*/ 2147483646 h 228"/>
                  <a:gd name="T34" fmla="*/ 2147483646 w 277"/>
                  <a:gd name="T35" fmla="*/ 2147483646 h 228"/>
                  <a:gd name="T36" fmla="*/ 2147483646 w 277"/>
                  <a:gd name="T37" fmla="*/ 2147483646 h 228"/>
                  <a:gd name="T38" fmla="*/ 2147483646 w 277"/>
                  <a:gd name="T39" fmla="*/ 2147483646 h 228"/>
                  <a:gd name="T40" fmla="*/ 2147483646 w 277"/>
                  <a:gd name="T41" fmla="*/ 2147483646 h 228"/>
                  <a:gd name="T42" fmla="*/ 2147483646 w 277"/>
                  <a:gd name="T43" fmla="*/ 2147483646 h 228"/>
                  <a:gd name="T44" fmla="*/ 2147483646 w 277"/>
                  <a:gd name="T45" fmla="*/ 2147483646 h 228"/>
                  <a:gd name="T46" fmla="*/ 2147483646 w 277"/>
                  <a:gd name="T47" fmla="*/ 2147483646 h 228"/>
                  <a:gd name="T48" fmla="*/ 2147483646 w 277"/>
                  <a:gd name="T49" fmla="*/ 2147483646 h 228"/>
                  <a:gd name="T50" fmla="*/ 2147483646 w 277"/>
                  <a:gd name="T51" fmla="*/ 2147483646 h 228"/>
                  <a:gd name="T52" fmla="*/ 2147483646 w 277"/>
                  <a:gd name="T53" fmla="*/ 2147483646 h 228"/>
                  <a:gd name="T54" fmla="*/ 2147483646 w 277"/>
                  <a:gd name="T55" fmla="*/ 2147483646 h 228"/>
                  <a:gd name="T56" fmla="*/ 2147483646 w 277"/>
                  <a:gd name="T57" fmla="*/ 2147483646 h 228"/>
                  <a:gd name="T58" fmla="*/ 2147483646 w 277"/>
                  <a:gd name="T59" fmla="*/ 2147483646 h 228"/>
                  <a:gd name="T60" fmla="*/ 2147483646 w 277"/>
                  <a:gd name="T61" fmla="*/ 2147483646 h 228"/>
                  <a:gd name="T62" fmla="*/ 2147483646 w 277"/>
                  <a:gd name="T63" fmla="*/ 2147483646 h 228"/>
                  <a:gd name="T64" fmla="*/ 2147483646 w 277"/>
                  <a:gd name="T65" fmla="*/ 2147483646 h 228"/>
                  <a:gd name="T66" fmla="*/ 2147483646 w 277"/>
                  <a:gd name="T67" fmla="*/ 2147483646 h 228"/>
                  <a:gd name="T68" fmla="*/ 2147483646 w 277"/>
                  <a:gd name="T69" fmla="*/ 2147483646 h 228"/>
                  <a:gd name="T70" fmla="*/ 2147483646 w 277"/>
                  <a:gd name="T71" fmla="*/ 2147483646 h 228"/>
                  <a:gd name="T72" fmla="*/ 2147483646 w 277"/>
                  <a:gd name="T73" fmla="*/ 2147483646 h 228"/>
                  <a:gd name="T74" fmla="*/ 2147483646 w 277"/>
                  <a:gd name="T75" fmla="*/ 2147483646 h 228"/>
                  <a:gd name="T76" fmla="*/ 2147483646 w 277"/>
                  <a:gd name="T77" fmla="*/ 2147483646 h 228"/>
                  <a:gd name="T78" fmla="*/ 2147483646 w 277"/>
                  <a:gd name="T79" fmla="*/ 2147483646 h 228"/>
                  <a:gd name="T80" fmla="*/ 2147483646 w 277"/>
                  <a:gd name="T81" fmla="*/ 0 h 228"/>
                  <a:gd name="T82" fmla="*/ 2147483646 w 277"/>
                  <a:gd name="T83" fmla="*/ 2147483646 h 228"/>
                  <a:gd name="T84" fmla="*/ 2147483646 w 277"/>
                  <a:gd name="T85" fmla="*/ 2147483646 h 228"/>
                  <a:gd name="T86" fmla="*/ 2147483646 w 277"/>
                  <a:gd name="T87" fmla="*/ 2147483646 h 2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7" h="228">
                    <a:moveTo>
                      <a:pt x="8" y="205"/>
                    </a:moveTo>
                    <a:cubicBezTo>
                      <a:pt x="7" y="205"/>
                      <a:pt x="6" y="205"/>
                      <a:pt x="6" y="206"/>
                    </a:cubicBezTo>
                    <a:cubicBezTo>
                      <a:pt x="4" y="213"/>
                      <a:pt x="2" y="220"/>
                      <a:pt x="1" y="226"/>
                    </a:cubicBezTo>
                    <a:cubicBezTo>
                      <a:pt x="0" y="227"/>
                      <a:pt x="1" y="228"/>
                      <a:pt x="2" y="228"/>
                    </a:cubicBezTo>
                    <a:cubicBezTo>
                      <a:pt x="3" y="228"/>
                      <a:pt x="3" y="228"/>
                      <a:pt x="3" y="228"/>
                    </a:cubicBezTo>
                    <a:cubicBezTo>
                      <a:pt x="3" y="228"/>
                      <a:pt x="4" y="227"/>
                      <a:pt x="4" y="227"/>
                    </a:cubicBezTo>
                    <a:cubicBezTo>
                      <a:pt x="6" y="221"/>
                      <a:pt x="8" y="214"/>
                      <a:pt x="10" y="207"/>
                    </a:cubicBezTo>
                    <a:cubicBezTo>
                      <a:pt x="10" y="206"/>
                      <a:pt x="9" y="205"/>
                      <a:pt x="8" y="205"/>
                    </a:cubicBezTo>
                    <a:cubicBezTo>
                      <a:pt x="8" y="205"/>
                      <a:pt x="8" y="205"/>
                      <a:pt x="8" y="205"/>
                    </a:cubicBezTo>
                    <a:moveTo>
                      <a:pt x="271" y="188"/>
                    </a:moveTo>
                    <a:cubicBezTo>
                      <a:pt x="271" y="188"/>
                      <a:pt x="270" y="188"/>
                      <a:pt x="270" y="188"/>
                    </a:cubicBezTo>
                    <a:cubicBezTo>
                      <a:pt x="269" y="188"/>
                      <a:pt x="269" y="189"/>
                      <a:pt x="269" y="190"/>
                    </a:cubicBezTo>
                    <a:cubicBezTo>
                      <a:pt x="269" y="190"/>
                      <a:pt x="269" y="190"/>
                      <a:pt x="269" y="190"/>
                    </a:cubicBezTo>
                    <a:cubicBezTo>
                      <a:pt x="271" y="197"/>
                      <a:pt x="272" y="204"/>
                      <a:pt x="273" y="210"/>
                    </a:cubicBezTo>
                    <a:cubicBezTo>
                      <a:pt x="274" y="210"/>
                      <a:pt x="274" y="211"/>
                      <a:pt x="275" y="211"/>
                    </a:cubicBezTo>
                    <a:cubicBezTo>
                      <a:pt x="276" y="211"/>
                      <a:pt x="276" y="211"/>
                      <a:pt x="276" y="211"/>
                    </a:cubicBezTo>
                    <a:cubicBezTo>
                      <a:pt x="277" y="211"/>
                      <a:pt x="277" y="210"/>
                      <a:pt x="277" y="209"/>
                    </a:cubicBezTo>
                    <a:cubicBezTo>
                      <a:pt x="276" y="203"/>
                      <a:pt x="275" y="196"/>
                      <a:pt x="273" y="189"/>
                    </a:cubicBezTo>
                    <a:cubicBezTo>
                      <a:pt x="273" y="188"/>
                      <a:pt x="272" y="188"/>
                      <a:pt x="271" y="188"/>
                    </a:cubicBezTo>
                    <a:moveTo>
                      <a:pt x="19" y="166"/>
                    </a:moveTo>
                    <a:cubicBezTo>
                      <a:pt x="18" y="166"/>
                      <a:pt x="18" y="167"/>
                      <a:pt x="17" y="168"/>
                    </a:cubicBezTo>
                    <a:cubicBezTo>
                      <a:pt x="15" y="174"/>
                      <a:pt x="13" y="181"/>
                      <a:pt x="11" y="187"/>
                    </a:cubicBezTo>
                    <a:cubicBezTo>
                      <a:pt x="11" y="188"/>
                      <a:pt x="12" y="189"/>
                      <a:pt x="13" y="189"/>
                    </a:cubicBezTo>
                    <a:cubicBezTo>
                      <a:pt x="13" y="189"/>
                      <a:pt x="13" y="189"/>
                      <a:pt x="13" y="189"/>
                    </a:cubicBezTo>
                    <a:cubicBezTo>
                      <a:pt x="14" y="189"/>
                      <a:pt x="15" y="189"/>
                      <a:pt x="15" y="188"/>
                    </a:cubicBezTo>
                    <a:cubicBezTo>
                      <a:pt x="17" y="182"/>
                      <a:pt x="19" y="175"/>
                      <a:pt x="21" y="169"/>
                    </a:cubicBezTo>
                    <a:cubicBezTo>
                      <a:pt x="22" y="168"/>
                      <a:pt x="21" y="167"/>
                      <a:pt x="20" y="166"/>
                    </a:cubicBezTo>
                    <a:cubicBezTo>
                      <a:pt x="20" y="166"/>
                      <a:pt x="20" y="166"/>
                      <a:pt x="19" y="166"/>
                    </a:cubicBezTo>
                    <a:moveTo>
                      <a:pt x="260" y="149"/>
                    </a:moveTo>
                    <a:cubicBezTo>
                      <a:pt x="260" y="149"/>
                      <a:pt x="260" y="149"/>
                      <a:pt x="260" y="149"/>
                    </a:cubicBezTo>
                    <a:cubicBezTo>
                      <a:pt x="259" y="149"/>
                      <a:pt x="258" y="150"/>
                      <a:pt x="258" y="151"/>
                    </a:cubicBezTo>
                    <a:cubicBezTo>
                      <a:pt x="260" y="158"/>
                      <a:pt x="262" y="164"/>
                      <a:pt x="264" y="171"/>
                    </a:cubicBezTo>
                    <a:cubicBezTo>
                      <a:pt x="264" y="172"/>
                      <a:pt x="265" y="172"/>
                      <a:pt x="266" y="172"/>
                    </a:cubicBezTo>
                    <a:cubicBezTo>
                      <a:pt x="266" y="172"/>
                      <a:pt x="266" y="172"/>
                      <a:pt x="266" y="172"/>
                    </a:cubicBezTo>
                    <a:cubicBezTo>
                      <a:pt x="267" y="172"/>
                      <a:pt x="268" y="171"/>
                      <a:pt x="268" y="170"/>
                    </a:cubicBezTo>
                    <a:cubicBezTo>
                      <a:pt x="266" y="163"/>
                      <a:pt x="264" y="157"/>
                      <a:pt x="262" y="150"/>
                    </a:cubicBezTo>
                    <a:cubicBezTo>
                      <a:pt x="262" y="149"/>
                      <a:pt x="261" y="149"/>
                      <a:pt x="260" y="149"/>
                    </a:cubicBezTo>
                    <a:moveTo>
                      <a:pt x="33" y="129"/>
                    </a:moveTo>
                    <a:cubicBezTo>
                      <a:pt x="32" y="129"/>
                      <a:pt x="31" y="129"/>
                      <a:pt x="31" y="130"/>
                    </a:cubicBezTo>
                    <a:cubicBezTo>
                      <a:pt x="29" y="136"/>
                      <a:pt x="26" y="142"/>
                      <a:pt x="24" y="149"/>
                    </a:cubicBezTo>
                    <a:cubicBezTo>
                      <a:pt x="24" y="150"/>
                      <a:pt x="24" y="151"/>
                      <a:pt x="25" y="151"/>
                    </a:cubicBezTo>
                    <a:cubicBezTo>
                      <a:pt x="26" y="151"/>
                      <a:pt x="26" y="151"/>
                      <a:pt x="26" y="151"/>
                    </a:cubicBezTo>
                    <a:cubicBezTo>
                      <a:pt x="27" y="151"/>
                      <a:pt x="27" y="151"/>
                      <a:pt x="28" y="150"/>
                    </a:cubicBezTo>
                    <a:cubicBezTo>
                      <a:pt x="30" y="144"/>
                      <a:pt x="32" y="138"/>
                      <a:pt x="35" y="131"/>
                    </a:cubicBezTo>
                    <a:cubicBezTo>
                      <a:pt x="35" y="130"/>
                      <a:pt x="35" y="129"/>
                      <a:pt x="34" y="129"/>
                    </a:cubicBezTo>
                    <a:cubicBezTo>
                      <a:pt x="33" y="129"/>
                      <a:pt x="33" y="129"/>
                      <a:pt x="33" y="129"/>
                    </a:cubicBezTo>
                    <a:moveTo>
                      <a:pt x="247" y="111"/>
                    </a:moveTo>
                    <a:cubicBezTo>
                      <a:pt x="247" y="111"/>
                      <a:pt x="247" y="111"/>
                      <a:pt x="247" y="111"/>
                    </a:cubicBezTo>
                    <a:cubicBezTo>
                      <a:pt x="246" y="111"/>
                      <a:pt x="245" y="113"/>
                      <a:pt x="246" y="114"/>
                    </a:cubicBezTo>
                    <a:cubicBezTo>
                      <a:pt x="248" y="120"/>
                      <a:pt x="250" y="126"/>
                      <a:pt x="252" y="132"/>
                    </a:cubicBezTo>
                    <a:cubicBezTo>
                      <a:pt x="253" y="133"/>
                      <a:pt x="253" y="134"/>
                      <a:pt x="254" y="134"/>
                    </a:cubicBezTo>
                    <a:cubicBezTo>
                      <a:pt x="255" y="134"/>
                      <a:pt x="255" y="134"/>
                      <a:pt x="255" y="134"/>
                    </a:cubicBezTo>
                    <a:cubicBezTo>
                      <a:pt x="256" y="133"/>
                      <a:pt x="256" y="132"/>
                      <a:pt x="256" y="131"/>
                    </a:cubicBezTo>
                    <a:cubicBezTo>
                      <a:pt x="254" y="125"/>
                      <a:pt x="252" y="118"/>
                      <a:pt x="249" y="112"/>
                    </a:cubicBezTo>
                    <a:cubicBezTo>
                      <a:pt x="249" y="111"/>
                      <a:pt x="248" y="111"/>
                      <a:pt x="247" y="111"/>
                    </a:cubicBezTo>
                    <a:moveTo>
                      <a:pt x="49" y="92"/>
                    </a:moveTo>
                    <a:cubicBezTo>
                      <a:pt x="48" y="92"/>
                      <a:pt x="47" y="92"/>
                      <a:pt x="47" y="93"/>
                    </a:cubicBezTo>
                    <a:cubicBezTo>
                      <a:pt x="44" y="99"/>
                      <a:pt x="41" y="105"/>
                      <a:pt x="39" y="111"/>
                    </a:cubicBezTo>
                    <a:cubicBezTo>
                      <a:pt x="38" y="112"/>
                      <a:pt x="39" y="113"/>
                      <a:pt x="40" y="114"/>
                    </a:cubicBezTo>
                    <a:cubicBezTo>
                      <a:pt x="40" y="114"/>
                      <a:pt x="40" y="114"/>
                      <a:pt x="40" y="114"/>
                    </a:cubicBezTo>
                    <a:cubicBezTo>
                      <a:pt x="41" y="114"/>
                      <a:pt x="42" y="114"/>
                      <a:pt x="42" y="113"/>
                    </a:cubicBezTo>
                    <a:cubicBezTo>
                      <a:pt x="45" y="107"/>
                      <a:pt x="48" y="101"/>
                      <a:pt x="51" y="95"/>
                    </a:cubicBezTo>
                    <a:cubicBezTo>
                      <a:pt x="51" y="94"/>
                      <a:pt x="51" y="93"/>
                      <a:pt x="50" y="92"/>
                    </a:cubicBezTo>
                    <a:cubicBezTo>
                      <a:pt x="49" y="92"/>
                      <a:pt x="49" y="92"/>
                      <a:pt x="49" y="92"/>
                    </a:cubicBezTo>
                    <a:moveTo>
                      <a:pt x="231" y="74"/>
                    </a:moveTo>
                    <a:cubicBezTo>
                      <a:pt x="231" y="74"/>
                      <a:pt x="231" y="74"/>
                      <a:pt x="230" y="74"/>
                    </a:cubicBezTo>
                    <a:cubicBezTo>
                      <a:pt x="229" y="75"/>
                      <a:pt x="229" y="76"/>
                      <a:pt x="230" y="77"/>
                    </a:cubicBezTo>
                    <a:cubicBezTo>
                      <a:pt x="230" y="77"/>
                      <a:pt x="230" y="77"/>
                      <a:pt x="230" y="77"/>
                    </a:cubicBezTo>
                    <a:cubicBezTo>
                      <a:pt x="233" y="83"/>
                      <a:pt x="235" y="89"/>
                      <a:pt x="238" y="95"/>
                    </a:cubicBezTo>
                    <a:cubicBezTo>
                      <a:pt x="238" y="96"/>
                      <a:pt x="239" y="96"/>
                      <a:pt x="240" y="96"/>
                    </a:cubicBezTo>
                    <a:cubicBezTo>
                      <a:pt x="241" y="96"/>
                      <a:pt x="241" y="96"/>
                      <a:pt x="241" y="96"/>
                    </a:cubicBezTo>
                    <a:cubicBezTo>
                      <a:pt x="242" y="96"/>
                      <a:pt x="242" y="95"/>
                      <a:pt x="242" y="94"/>
                    </a:cubicBezTo>
                    <a:cubicBezTo>
                      <a:pt x="239" y="87"/>
                      <a:pt x="236" y="81"/>
                      <a:pt x="233" y="75"/>
                    </a:cubicBezTo>
                    <a:cubicBezTo>
                      <a:pt x="233" y="75"/>
                      <a:pt x="232" y="74"/>
                      <a:pt x="231" y="74"/>
                    </a:cubicBezTo>
                    <a:moveTo>
                      <a:pt x="68" y="57"/>
                    </a:moveTo>
                    <a:cubicBezTo>
                      <a:pt x="68" y="57"/>
                      <a:pt x="67" y="57"/>
                      <a:pt x="67" y="58"/>
                    </a:cubicBezTo>
                    <a:cubicBezTo>
                      <a:pt x="63" y="63"/>
                      <a:pt x="60" y="69"/>
                      <a:pt x="56" y="75"/>
                    </a:cubicBezTo>
                    <a:cubicBezTo>
                      <a:pt x="56" y="76"/>
                      <a:pt x="56" y="77"/>
                      <a:pt x="57" y="78"/>
                    </a:cubicBezTo>
                    <a:cubicBezTo>
                      <a:pt x="58" y="78"/>
                      <a:pt x="58" y="78"/>
                      <a:pt x="58" y="78"/>
                    </a:cubicBezTo>
                    <a:cubicBezTo>
                      <a:pt x="59" y="78"/>
                      <a:pt x="59" y="78"/>
                      <a:pt x="60" y="77"/>
                    </a:cubicBezTo>
                    <a:cubicBezTo>
                      <a:pt x="63" y="71"/>
                      <a:pt x="66" y="65"/>
                      <a:pt x="70" y="60"/>
                    </a:cubicBezTo>
                    <a:cubicBezTo>
                      <a:pt x="70" y="59"/>
                      <a:pt x="70" y="58"/>
                      <a:pt x="69" y="57"/>
                    </a:cubicBezTo>
                    <a:cubicBezTo>
                      <a:pt x="69" y="57"/>
                      <a:pt x="69" y="57"/>
                      <a:pt x="68" y="57"/>
                    </a:cubicBezTo>
                    <a:moveTo>
                      <a:pt x="211" y="40"/>
                    </a:moveTo>
                    <a:cubicBezTo>
                      <a:pt x="210" y="40"/>
                      <a:pt x="210" y="40"/>
                      <a:pt x="209" y="40"/>
                    </a:cubicBezTo>
                    <a:cubicBezTo>
                      <a:pt x="209" y="41"/>
                      <a:pt x="208" y="42"/>
                      <a:pt x="209" y="43"/>
                    </a:cubicBezTo>
                    <a:cubicBezTo>
                      <a:pt x="213" y="48"/>
                      <a:pt x="217" y="54"/>
                      <a:pt x="220" y="60"/>
                    </a:cubicBezTo>
                    <a:cubicBezTo>
                      <a:pt x="220" y="60"/>
                      <a:pt x="221" y="61"/>
                      <a:pt x="222" y="61"/>
                    </a:cubicBezTo>
                    <a:cubicBezTo>
                      <a:pt x="223" y="60"/>
                      <a:pt x="223" y="60"/>
                      <a:pt x="223" y="60"/>
                    </a:cubicBezTo>
                    <a:cubicBezTo>
                      <a:pt x="224" y="60"/>
                      <a:pt x="224" y="59"/>
                      <a:pt x="223" y="58"/>
                    </a:cubicBezTo>
                    <a:cubicBezTo>
                      <a:pt x="220" y="52"/>
                      <a:pt x="216" y="46"/>
                      <a:pt x="212" y="41"/>
                    </a:cubicBezTo>
                    <a:cubicBezTo>
                      <a:pt x="212" y="40"/>
                      <a:pt x="211" y="40"/>
                      <a:pt x="211" y="40"/>
                    </a:cubicBezTo>
                    <a:moveTo>
                      <a:pt x="93" y="25"/>
                    </a:moveTo>
                    <a:cubicBezTo>
                      <a:pt x="92" y="25"/>
                      <a:pt x="92" y="26"/>
                      <a:pt x="91" y="26"/>
                    </a:cubicBezTo>
                    <a:cubicBezTo>
                      <a:pt x="87" y="31"/>
                      <a:pt x="82" y="36"/>
                      <a:pt x="78" y="41"/>
                    </a:cubicBezTo>
                    <a:cubicBezTo>
                      <a:pt x="77" y="42"/>
                      <a:pt x="78" y="43"/>
                      <a:pt x="78" y="44"/>
                    </a:cubicBezTo>
                    <a:cubicBezTo>
                      <a:pt x="79" y="44"/>
                      <a:pt x="79" y="44"/>
                      <a:pt x="80" y="44"/>
                    </a:cubicBezTo>
                    <a:cubicBezTo>
                      <a:pt x="80" y="44"/>
                      <a:pt x="81" y="44"/>
                      <a:pt x="81" y="44"/>
                    </a:cubicBezTo>
                    <a:cubicBezTo>
                      <a:pt x="81" y="44"/>
                      <a:pt x="81" y="44"/>
                      <a:pt x="81" y="44"/>
                    </a:cubicBezTo>
                    <a:cubicBezTo>
                      <a:pt x="85" y="38"/>
                      <a:pt x="90" y="33"/>
                      <a:pt x="94" y="29"/>
                    </a:cubicBezTo>
                    <a:cubicBezTo>
                      <a:pt x="95" y="28"/>
                      <a:pt x="95" y="27"/>
                      <a:pt x="94" y="26"/>
                    </a:cubicBezTo>
                    <a:cubicBezTo>
                      <a:pt x="94" y="26"/>
                      <a:pt x="93" y="25"/>
                      <a:pt x="93" y="25"/>
                    </a:cubicBezTo>
                    <a:moveTo>
                      <a:pt x="182" y="12"/>
                    </a:moveTo>
                    <a:cubicBezTo>
                      <a:pt x="182" y="12"/>
                      <a:pt x="181" y="12"/>
                      <a:pt x="181" y="13"/>
                    </a:cubicBezTo>
                    <a:cubicBezTo>
                      <a:pt x="180" y="14"/>
                      <a:pt x="180" y="15"/>
                      <a:pt x="181" y="15"/>
                    </a:cubicBezTo>
                    <a:cubicBezTo>
                      <a:pt x="187" y="19"/>
                      <a:pt x="192" y="23"/>
                      <a:pt x="196" y="28"/>
                    </a:cubicBezTo>
                    <a:cubicBezTo>
                      <a:pt x="197" y="29"/>
                      <a:pt x="197" y="29"/>
                      <a:pt x="198" y="29"/>
                    </a:cubicBezTo>
                    <a:cubicBezTo>
                      <a:pt x="198" y="29"/>
                      <a:pt x="198" y="29"/>
                      <a:pt x="198" y="29"/>
                    </a:cubicBezTo>
                    <a:cubicBezTo>
                      <a:pt x="198" y="29"/>
                      <a:pt x="199" y="29"/>
                      <a:pt x="199" y="28"/>
                    </a:cubicBezTo>
                    <a:cubicBezTo>
                      <a:pt x="200" y="27"/>
                      <a:pt x="200" y="26"/>
                      <a:pt x="199" y="25"/>
                    </a:cubicBezTo>
                    <a:cubicBezTo>
                      <a:pt x="194" y="20"/>
                      <a:pt x="189" y="16"/>
                      <a:pt x="184" y="12"/>
                    </a:cubicBezTo>
                    <a:cubicBezTo>
                      <a:pt x="183" y="12"/>
                      <a:pt x="183" y="12"/>
                      <a:pt x="182" y="12"/>
                    </a:cubicBezTo>
                    <a:moveTo>
                      <a:pt x="126" y="3"/>
                    </a:moveTo>
                    <a:cubicBezTo>
                      <a:pt x="125" y="3"/>
                      <a:pt x="125" y="3"/>
                      <a:pt x="125" y="3"/>
                    </a:cubicBezTo>
                    <a:cubicBezTo>
                      <a:pt x="119" y="6"/>
                      <a:pt x="113" y="9"/>
                      <a:pt x="107" y="13"/>
                    </a:cubicBezTo>
                    <a:cubicBezTo>
                      <a:pt x="106" y="13"/>
                      <a:pt x="106" y="15"/>
                      <a:pt x="106" y="16"/>
                    </a:cubicBezTo>
                    <a:cubicBezTo>
                      <a:pt x="107" y="16"/>
                      <a:pt x="107" y="16"/>
                      <a:pt x="108" y="16"/>
                    </a:cubicBezTo>
                    <a:cubicBezTo>
                      <a:pt x="108" y="16"/>
                      <a:pt x="109" y="16"/>
                      <a:pt x="109" y="16"/>
                    </a:cubicBezTo>
                    <a:cubicBezTo>
                      <a:pt x="115" y="12"/>
                      <a:pt x="120" y="9"/>
                      <a:pt x="126" y="7"/>
                    </a:cubicBezTo>
                    <a:cubicBezTo>
                      <a:pt x="127" y="7"/>
                      <a:pt x="128" y="6"/>
                      <a:pt x="128" y="5"/>
                    </a:cubicBezTo>
                    <a:cubicBezTo>
                      <a:pt x="127" y="4"/>
                      <a:pt x="127" y="3"/>
                      <a:pt x="126" y="3"/>
                    </a:cubicBezTo>
                    <a:moveTo>
                      <a:pt x="146" y="0"/>
                    </a:moveTo>
                    <a:cubicBezTo>
                      <a:pt x="145" y="0"/>
                      <a:pt x="145" y="0"/>
                      <a:pt x="145" y="0"/>
                    </a:cubicBezTo>
                    <a:cubicBezTo>
                      <a:pt x="144" y="0"/>
                      <a:pt x="143" y="1"/>
                      <a:pt x="143" y="2"/>
                    </a:cubicBezTo>
                    <a:cubicBezTo>
                      <a:pt x="143" y="3"/>
                      <a:pt x="144" y="4"/>
                      <a:pt x="145" y="4"/>
                    </a:cubicBezTo>
                    <a:cubicBezTo>
                      <a:pt x="145" y="4"/>
                      <a:pt x="145" y="4"/>
                      <a:pt x="145" y="4"/>
                    </a:cubicBezTo>
                    <a:cubicBezTo>
                      <a:pt x="145" y="4"/>
                      <a:pt x="145" y="4"/>
                      <a:pt x="145" y="4"/>
                    </a:cubicBezTo>
                    <a:cubicBezTo>
                      <a:pt x="146" y="4"/>
                      <a:pt x="146" y="4"/>
                      <a:pt x="146" y="4"/>
                    </a:cubicBezTo>
                    <a:cubicBezTo>
                      <a:pt x="152" y="4"/>
                      <a:pt x="158" y="5"/>
                      <a:pt x="164" y="7"/>
                    </a:cubicBezTo>
                    <a:cubicBezTo>
                      <a:pt x="165" y="7"/>
                      <a:pt x="165" y="7"/>
                      <a:pt x="165" y="7"/>
                    </a:cubicBezTo>
                    <a:cubicBezTo>
                      <a:pt x="166" y="7"/>
                      <a:pt x="166" y="6"/>
                      <a:pt x="167" y="6"/>
                    </a:cubicBezTo>
                    <a:cubicBezTo>
                      <a:pt x="167" y="4"/>
                      <a:pt x="166" y="3"/>
                      <a:pt x="165" y="3"/>
                    </a:cubicBezTo>
                    <a:cubicBezTo>
                      <a:pt x="159" y="1"/>
                      <a:pt x="153" y="0"/>
                      <a:pt x="146" y="0"/>
                    </a:cubicBezTo>
                  </a:path>
                </a:pathLst>
              </a:custGeom>
              <a:solidFill>
                <a:srgbClr val="A20A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sp>
          <p:nvSpPr>
            <p:cNvPr id="17" name="Line 13"/>
            <p:cNvSpPr>
              <a:spLocks noChangeShapeType="1"/>
            </p:cNvSpPr>
            <p:nvPr>
              <p:custDataLst>
                <p:tags r:id="rId7"/>
              </p:custDataLst>
            </p:nvPr>
          </p:nvSpPr>
          <p:spPr bwMode="auto">
            <a:xfrm>
              <a:off x="1208657" y="1480689"/>
              <a:ext cx="532209"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sp>
          <p:nvSpPr>
            <p:cNvPr id="18" name="AutoShape 14"/>
            <p:cNvSpPr>
              <a:spLocks noChangeArrowheads="1"/>
            </p:cNvSpPr>
            <p:nvPr>
              <p:custDataLst>
                <p:tags r:id="rId8"/>
              </p:custDataLst>
            </p:nvPr>
          </p:nvSpPr>
          <p:spPr bwMode="auto">
            <a:xfrm>
              <a:off x="1740866" y="1317575"/>
              <a:ext cx="2600325" cy="335756"/>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rgbClr val="C00C1D"/>
                  </a:solidFill>
                  <a:latin typeface="微软雅黑" panose="020B0503020204020204" charset="-122"/>
                  <a:ea typeface="微软雅黑" panose="020B0503020204020204" charset="-122"/>
                </a:rPr>
                <a:t>单击此处添加文字标题内容</a:t>
              </a:r>
              <a:endParaRPr lang="zh-CN" altLang="en-US" sz="2000" b="1" dirty="0">
                <a:solidFill>
                  <a:srgbClr val="C00C1D"/>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p:tgtEl>
                                          <p:spTgt spid="46"/>
                                        </p:tgtEl>
                                        <p:attrNameLst>
                                          <p:attrName>ppt_y</p:attrName>
                                        </p:attrNameLst>
                                      </p:cBhvr>
                                      <p:tavLst>
                                        <p:tav tm="0">
                                          <p:val>
                                            <p:strVal val="#ppt_y+#ppt_h*1.125000"/>
                                          </p:val>
                                        </p:tav>
                                        <p:tav tm="100000">
                                          <p:val>
                                            <p:strVal val="#ppt_y"/>
                                          </p:val>
                                        </p:tav>
                                      </p:tavLst>
                                    </p:anim>
                                    <p:animEffect transition="in" filter="wipe(up)">
                                      <p:cBhvr>
                                        <p:cTn id="12" dur="7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6"/>
          <p:cNvSpPr/>
          <p:nvPr/>
        </p:nvSpPr>
        <p:spPr bwMode="auto">
          <a:xfrm rot="11258092">
            <a:off x="7333155" y="1756716"/>
            <a:ext cx="1478465" cy="1311600"/>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accent3"/>
          </a:solidFill>
          <a:ln>
            <a:noFill/>
          </a:ln>
          <a:effectLst>
            <a:outerShdw blurRad="254000" dist="190500" dir="720000" algn="ctr" rotWithShape="0">
              <a:srgbClr val="000000">
                <a:alpha val="43000"/>
              </a:srgbClr>
            </a:outerShdw>
          </a:effectLst>
        </p:spPr>
        <p:txBody>
          <a:bodyPr vert="horz" wrap="square" lIns="91429" tIns="45714" rIns="91429" bIns="45714"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5" name="Freeform 16"/>
          <p:cNvSpPr/>
          <p:nvPr/>
        </p:nvSpPr>
        <p:spPr bwMode="auto">
          <a:xfrm rot="11258092">
            <a:off x="4645050" y="3617185"/>
            <a:ext cx="1478465" cy="1311600"/>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accent4"/>
          </a:solidFill>
          <a:ln>
            <a:noFill/>
          </a:ln>
          <a:effectLst>
            <a:outerShdw blurRad="254000" dist="190500" dir="720000" algn="ctr" rotWithShape="0">
              <a:srgbClr val="000000">
                <a:alpha val="43000"/>
              </a:srgbClr>
            </a:outerShdw>
          </a:effectLst>
        </p:spPr>
        <p:txBody>
          <a:bodyPr vert="horz" wrap="square" lIns="91429" tIns="45714" rIns="91429" bIns="45714"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9" name="Freeform 6"/>
          <p:cNvSpPr/>
          <p:nvPr/>
        </p:nvSpPr>
        <p:spPr bwMode="auto">
          <a:xfrm>
            <a:off x="4711195" y="2114162"/>
            <a:ext cx="4426991" cy="3023962"/>
          </a:xfrm>
          <a:custGeom>
            <a:avLst/>
            <a:gdLst>
              <a:gd name="T0" fmla="*/ 0 w 1768"/>
              <a:gd name="T1" fmla="*/ 1568 h 1568"/>
              <a:gd name="T2" fmla="*/ 1768 w 1768"/>
              <a:gd name="T3" fmla="*/ 1568 h 1568"/>
              <a:gd name="T4" fmla="*/ 1768 w 1768"/>
              <a:gd name="T5" fmla="*/ 0 h 1568"/>
              <a:gd name="T6" fmla="*/ 0 w 1768"/>
              <a:gd name="T7" fmla="*/ 1568 h 1568"/>
            </a:gdLst>
            <a:ahLst/>
            <a:cxnLst>
              <a:cxn ang="0">
                <a:pos x="T0" y="T1"/>
              </a:cxn>
              <a:cxn ang="0">
                <a:pos x="T2" y="T3"/>
              </a:cxn>
              <a:cxn ang="0">
                <a:pos x="T4" y="T5"/>
              </a:cxn>
              <a:cxn ang="0">
                <a:pos x="T6" y="T7"/>
              </a:cxn>
            </a:cxnLst>
            <a:rect l="0" t="0" r="r" b="b"/>
            <a:pathLst>
              <a:path w="1768" h="1568">
                <a:moveTo>
                  <a:pt x="0" y="1568"/>
                </a:moveTo>
                <a:lnTo>
                  <a:pt x="1768" y="1568"/>
                </a:lnTo>
                <a:lnTo>
                  <a:pt x="1768" y="0"/>
                </a:lnTo>
                <a:lnTo>
                  <a:pt x="0" y="1568"/>
                </a:lnTo>
                <a:close/>
              </a:path>
            </a:pathLst>
          </a:custGeom>
          <a:solidFill>
            <a:schemeClr val="accent1"/>
          </a:solidFill>
          <a:ln>
            <a:noFill/>
          </a:ln>
        </p:spPr>
        <p:txBody>
          <a:bodyPr vert="horz" wrap="square" lIns="91429" tIns="45714" rIns="91429" bIns="45714"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16"/>
          <p:cNvSpPr/>
          <p:nvPr/>
        </p:nvSpPr>
        <p:spPr bwMode="auto">
          <a:xfrm rot="458092">
            <a:off x="6464411" y="3191682"/>
            <a:ext cx="1478465" cy="1311600"/>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bg1"/>
          </a:solidFill>
          <a:ln>
            <a:noFill/>
          </a:ln>
          <a:effectLst>
            <a:outerShdw blurRad="254000" dist="190500" dir="720000" algn="ctr" rotWithShape="0">
              <a:srgbClr val="000000">
                <a:alpha val="43000"/>
              </a:srgbClr>
            </a:outerShdw>
          </a:effectLst>
        </p:spPr>
        <p:txBody>
          <a:bodyPr vert="horz" wrap="square" lIns="91429" tIns="45714" rIns="91429" bIns="45714"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9" name="Freeform 6"/>
          <p:cNvSpPr>
            <a:spLocks noEditPoints="1"/>
          </p:cNvSpPr>
          <p:nvPr/>
        </p:nvSpPr>
        <p:spPr bwMode="auto">
          <a:xfrm>
            <a:off x="4608317" y="1086936"/>
            <a:ext cx="352381" cy="307937"/>
          </a:xfrm>
          <a:custGeom>
            <a:avLst/>
            <a:gdLst>
              <a:gd name="T0" fmla="*/ 0 w 222"/>
              <a:gd name="T1" fmla="*/ 194 h 194"/>
              <a:gd name="T2" fmla="*/ 222 w 222"/>
              <a:gd name="T3" fmla="*/ 194 h 194"/>
              <a:gd name="T4" fmla="*/ 140 w 222"/>
              <a:gd name="T5" fmla="*/ 62 h 194"/>
              <a:gd name="T6" fmla="*/ 142 w 222"/>
              <a:gd name="T7" fmla="*/ 62 h 194"/>
              <a:gd name="T8" fmla="*/ 142 w 222"/>
              <a:gd name="T9" fmla="*/ 26 h 194"/>
              <a:gd name="T10" fmla="*/ 154 w 222"/>
              <a:gd name="T11" fmla="*/ 26 h 194"/>
              <a:gd name="T12" fmla="*/ 154 w 222"/>
              <a:gd name="T13" fmla="*/ 0 h 194"/>
              <a:gd name="T14" fmla="*/ 69 w 222"/>
              <a:gd name="T15" fmla="*/ 0 h 194"/>
              <a:gd name="T16" fmla="*/ 69 w 222"/>
              <a:gd name="T17" fmla="*/ 26 h 194"/>
              <a:gd name="T18" fmla="*/ 80 w 222"/>
              <a:gd name="T19" fmla="*/ 26 h 194"/>
              <a:gd name="T20" fmla="*/ 80 w 222"/>
              <a:gd name="T21" fmla="*/ 62 h 194"/>
              <a:gd name="T22" fmla="*/ 0 w 222"/>
              <a:gd name="T23" fmla="*/ 194 h 194"/>
              <a:gd name="T24" fmla="*/ 102 w 222"/>
              <a:gd name="T25" fmla="*/ 64 h 194"/>
              <a:gd name="T26" fmla="*/ 116 w 222"/>
              <a:gd name="T27" fmla="*/ 64 h 194"/>
              <a:gd name="T28" fmla="*/ 140 w 222"/>
              <a:gd name="T29" fmla="*/ 106 h 194"/>
              <a:gd name="T30" fmla="*/ 78 w 222"/>
              <a:gd name="T31" fmla="*/ 106 h 194"/>
              <a:gd name="T32" fmla="*/ 102 w 222"/>
              <a:gd name="T33" fmla="*/ 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94">
                <a:moveTo>
                  <a:pt x="0" y="194"/>
                </a:moveTo>
                <a:lnTo>
                  <a:pt x="222" y="194"/>
                </a:lnTo>
                <a:lnTo>
                  <a:pt x="140" y="62"/>
                </a:lnTo>
                <a:lnTo>
                  <a:pt x="142" y="62"/>
                </a:lnTo>
                <a:lnTo>
                  <a:pt x="142" y="26"/>
                </a:lnTo>
                <a:lnTo>
                  <a:pt x="154" y="26"/>
                </a:lnTo>
                <a:lnTo>
                  <a:pt x="154" y="0"/>
                </a:lnTo>
                <a:lnTo>
                  <a:pt x="69" y="0"/>
                </a:lnTo>
                <a:lnTo>
                  <a:pt x="69" y="26"/>
                </a:lnTo>
                <a:lnTo>
                  <a:pt x="80" y="26"/>
                </a:lnTo>
                <a:lnTo>
                  <a:pt x="80" y="62"/>
                </a:lnTo>
                <a:lnTo>
                  <a:pt x="0" y="194"/>
                </a:lnTo>
                <a:close/>
                <a:moveTo>
                  <a:pt x="102" y="64"/>
                </a:moveTo>
                <a:lnTo>
                  <a:pt x="116" y="64"/>
                </a:lnTo>
                <a:lnTo>
                  <a:pt x="140" y="106"/>
                </a:lnTo>
                <a:lnTo>
                  <a:pt x="78" y="106"/>
                </a:lnTo>
                <a:lnTo>
                  <a:pt x="102" y="64"/>
                </a:lnTo>
                <a:close/>
              </a:path>
            </a:pathLst>
          </a:custGeom>
          <a:solidFill>
            <a:schemeClr val="accent3"/>
          </a:solidFill>
          <a:ln>
            <a:noFill/>
          </a:ln>
        </p:spPr>
        <p:txBody>
          <a:bodyPr vert="horz" wrap="square" lIns="91429" tIns="45714" rIns="91429" bIns="45714"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0" name="Freeform 11"/>
          <p:cNvSpPr/>
          <p:nvPr/>
        </p:nvSpPr>
        <p:spPr bwMode="auto">
          <a:xfrm>
            <a:off x="3019675" y="2203528"/>
            <a:ext cx="411112" cy="388889"/>
          </a:xfrm>
          <a:custGeom>
            <a:avLst/>
            <a:gdLst>
              <a:gd name="T0" fmla="*/ 210 w 259"/>
              <a:gd name="T1" fmla="*/ 245 h 245"/>
              <a:gd name="T2" fmla="*/ 129 w 259"/>
              <a:gd name="T3" fmla="*/ 203 h 245"/>
              <a:gd name="T4" fmla="*/ 49 w 259"/>
              <a:gd name="T5" fmla="*/ 245 h 245"/>
              <a:gd name="T6" fmla="*/ 66 w 259"/>
              <a:gd name="T7" fmla="*/ 158 h 245"/>
              <a:gd name="T8" fmla="*/ 0 w 259"/>
              <a:gd name="T9" fmla="*/ 94 h 245"/>
              <a:gd name="T10" fmla="*/ 89 w 259"/>
              <a:gd name="T11" fmla="*/ 80 h 245"/>
              <a:gd name="T12" fmla="*/ 129 w 259"/>
              <a:gd name="T13" fmla="*/ 0 h 245"/>
              <a:gd name="T14" fmla="*/ 170 w 259"/>
              <a:gd name="T15" fmla="*/ 80 h 245"/>
              <a:gd name="T16" fmla="*/ 259 w 259"/>
              <a:gd name="T17" fmla="*/ 94 h 245"/>
              <a:gd name="T18" fmla="*/ 193 w 259"/>
              <a:gd name="T19" fmla="*/ 158 h 245"/>
              <a:gd name="T20" fmla="*/ 210 w 259"/>
              <a:gd name="T2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245">
                <a:moveTo>
                  <a:pt x="210" y="245"/>
                </a:moveTo>
                <a:lnTo>
                  <a:pt x="129" y="203"/>
                </a:lnTo>
                <a:lnTo>
                  <a:pt x="49" y="245"/>
                </a:lnTo>
                <a:lnTo>
                  <a:pt x="66" y="158"/>
                </a:lnTo>
                <a:lnTo>
                  <a:pt x="0" y="94"/>
                </a:lnTo>
                <a:lnTo>
                  <a:pt x="89" y="80"/>
                </a:lnTo>
                <a:lnTo>
                  <a:pt x="129" y="0"/>
                </a:lnTo>
                <a:lnTo>
                  <a:pt x="170" y="80"/>
                </a:lnTo>
                <a:lnTo>
                  <a:pt x="259" y="94"/>
                </a:lnTo>
                <a:lnTo>
                  <a:pt x="193" y="158"/>
                </a:lnTo>
                <a:lnTo>
                  <a:pt x="210" y="245"/>
                </a:lnTo>
                <a:close/>
              </a:path>
            </a:pathLst>
          </a:custGeom>
          <a:solidFill>
            <a:schemeClr val="accent2"/>
          </a:solidFill>
          <a:ln>
            <a:noFill/>
          </a:ln>
        </p:spPr>
        <p:txBody>
          <a:bodyPr vert="horz" wrap="square" lIns="91429" tIns="45714" rIns="91429" bIns="45714"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1" name="Freeform 16"/>
          <p:cNvSpPr>
            <a:spLocks noEditPoints="1"/>
          </p:cNvSpPr>
          <p:nvPr/>
        </p:nvSpPr>
        <p:spPr bwMode="auto">
          <a:xfrm>
            <a:off x="1448459" y="3362469"/>
            <a:ext cx="371429" cy="371429"/>
          </a:xfrm>
          <a:custGeom>
            <a:avLst/>
            <a:gdLst>
              <a:gd name="T0" fmla="*/ 91 w 99"/>
              <a:gd name="T1" fmla="*/ 41 h 99"/>
              <a:gd name="T2" fmla="*/ 85 w 99"/>
              <a:gd name="T3" fmla="*/ 26 h 99"/>
              <a:gd name="T4" fmla="*/ 85 w 99"/>
              <a:gd name="T5" fmla="*/ 15 h 99"/>
              <a:gd name="T6" fmla="*/ 74 w 99"/>
              <a:gd name="T7" fmla="*/ 14 h 99"/>
              <a:gd name="T8" fmla="*/ 58 w 99"/>
              <a:gd name="T9" fmla="*/ 8 h 99"/>
              <a:gd name="T10" fmla="*/ 50 w 99"/>
              <a:gd name="T11" fmla="*/ 0 h 99"/>
              <a:gd name="T12" fmla="*/ 41 w 99"/>
              <a:gd name="T13" fmla="*/ 8 h 99"/>
              <a:gd name="T14" fmla="*/ 27 w 99"/>
              <a:gd name="T15" fmla="*/ 14 h 99"/>
              <a:gd name="T16" fmla="*/ 21 w 99"/>
              <a:gd name="T17" fmla="*/ 12 h 99"/>
              <a:gd name="T18" fmla="*/ 15 w 99"/>
              <a:gd name="T19" fmla="*/ 14 h 99"/>
              <a:gd name="T20" fmla="*/ 15 w 99"/>
              <a:gd name="T21" fmla="*/ 25 h 99"/>
              <a:gd name="T22" fmla="*/ 9 w 99"/>
              <a:gd name="T23" fmla="*/ 41 h 99"/>
              <a:gd name="T24" fmla="*/ 0 w 99"/>
              <a:gd name="T25" fmla="*/ 49 h 99"/>
              <a:gd name="T26" fmla="*/ 9 w 99"/>
              <a:gd name="T27" fmla="*/ 57 h 99"/>
              <a:gd name="T28" fmla="*/ 15 w 99"/>
              <a:gd name="T29" fmla="*/ 72 h 99"/>
              <a:gd name="T30" fmla="*/ 15 w 99"/>
              <a:gd name="T31" fmla="*/ 84 h 99"/>
              <a:gd name="T32" fmla="*/ 26 w 99"/>
              <a:gd name="T33" fmla="*/ 84 h 99"/>
              <a:gd name="T34" fmla="*/ 41 w 99"/>
              <a:gd name="T35" fmla="*/ 90 h 99"/>
              <a:gd name="T36" fmla="*/ 50 w 99"/>
              <a:gd name="T37" fmla="*/ 99 h 99"/>
              <a:gd name="T38" fmla="*/ 58 w 99"/>
              <a:gd name="T39" fmla="*/ 90 h 99"/>
              <a:gd name="T40" fmla="*/ 63 w 99"/>
              <a:gd name="T41" fmla="*/ 89 h 99"/>
              <a:gd name="T42" fmla="*/ 73 w 99"/>
              <a:gd name="T43" fmla="*/ 84 h 99"/>
              <a:gd name="T44" fmla="*/ 84 w 99"/>
              <a:gd name="T45" fmla="*/ 84 h 99"/>
              <a:gd name="T46" fmla="*/ 84 w 99"/>
              <a:gd name="T47" fmla="*/ 73 h 99"/>
              <a:gd name="T48" fmla="*/ 91 w 99"/>
              <a:gd name="T49" fmla="*/ 58 h 99"/>
              <a:gd name="T50" fmla="*/ 99 w 99"/>
              <a:gd name="T51" fmla="*/ 49 h 99"/>
              <a:gd name="T52" fmla="*/ 91 w 99"/>
              <a:gd name="T53" fmla="*/ 41 h 99"/>
              <a:gd name="T54" fmla="*/ 50 w 99"/>
              <a:gd name="T55" fmla="*/ 68 h 99"/>
              <a:gd name="T56" fmla="*/ 31 w 99"/>
              <a:gd name="T57" fmla="*/ 49 h 99"/>
              <a:gd name="T58" fmla="*/ 50 w 99"/>
              <a:gd name="T59" fmla="*/ 30 h 99"/>
              <a:gd name="T60" fmla="*/ 69 w 99"/>
              <a:gd name="T61" fmla="*/ 49 h 99"/>
              <a:gd name="T62" fmla="*/ 50 w 99"/>
              <a:gd name="T63" fmla="*/ 6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99">
                <a:moveTo>
                  <a:pt x="91" y="41"/>
                </a:moveTo>
                <a:cubicBezTo>
                  <a:pt x="90" y="36"/>
                  <a:pt x="88" y="30"/>
                  <a:pt x="85" y="26"/>
                </a:cubicBezTo>
                <a:cubicBezTo>
                  <a:pt x="88" y="23"/>
                  <a:pt x="88" y="18"/>
                  <a:pt x="85" y="15"/>
                </a:cubicBezTo>
                <a:cubicBezTo>
                  <a:pt x="82" y="11"/>
                  <a:pt x="77" y="11"/>
                  <a:pt x="74" y="14"/>
                </a:cubicBezTo>
                <a:cubicBezTo>
                  <a:pt x="69" y="11"/>
                  <a:pt x="64" y="9"/>
                  <a:pt x="58" y="8"/>
                </a:cubicBezTo>
                <a:cubicBezTo>
                  <a:pt x="58" y="3"/>
                  <a:pt x="54" y="0"/>
                  <a:pt x="50" y="0"/>
                </a:cubicBezTo>
                <a:cubicBezTo>
                  <a:pt x="45" y="0"/>
                  <a:pt x="41" y="3"/>
                  <a:pt x="41" y="8"/>
                </a:cubicBezTo>
                <a:cubicBezTo>
                  <a:pt x="36" y="9"/>
                  <a:pt x="31" y="11"/>
                  <a:pt x="27" y="14"/>
                </a:cubicBezTo>
                <a:cubicBezTo>
                  <a:pt x="25" y="12"/>
                  <a:pt x="23" y="12"/>
                  <a:pt x="21" y="12"/>
                </a:cubicBezTo>
                <a:cubicBezTo>
                  <a:pt x="19" y="12"/>
                  <a:pt x="17" y="12"/>
                  <a:pt x="15" y="14"/>
                </a:cubicBezTo>
                <a:cubicBezTo>
                  <a:pt x="12" y="17"/>
                  <a:pt x="12" y="22"/>
                  <a:pt x="15" y="25"/>
                </a:cubicBezTo>
                <a:cubicBezTo>
                  <a:pt x="12" y="30"/>
                  <a:pt x="10" y="35"/>
                  <a:pt x="9" y="41"/>
                </a:cubicBezTo>
                <a:cubicBezTo>
                  <a:pt x="4" y="41"/>
                  <a:pt x="0" y="44"/>
                  <a:pt x="0" y="49"/>
                </a:cubicBezTo>
                <a:cubicBezTo>
                  <a:pt x="0" y="54"/>
                  <a:pt x="4" y="57"/>
                  <a:pt x="9" y="57"/>
                </a:cubicBezTo>
                <a:cubicBezTo>
                  <a:pt x="10" y="63"/>
                  <a:pt x="12" y="68"/>
                  <a:pt x="15" y="72"/>
                </a:cubicBezTo>
                <a:cubicBezTo>
                  <a:pt x="11" y="75"/>
                  <a:pt x="11" y="80"/>
                  <a:pt x="15" y="84"/>
                </a:cubicBezTo>
                <a:cubicBezTo>
                  <a:pt x="18" y="87"/>
                  <a:pt x="23" y="87"/>
                  <a:pt x="26" y="84"/>
                </a:cubicBezTo>
                <a:cubicBezTo>
                  <a:pt x="30" y="87"/>
                  <a:pt x="36" y="89"/>
                  <a:pt x="41" y="90"/>
                </a:cubicBezTo>
                <a:cubicBezTo>
                  <a:pt x="41" y="95"/>
                  <a:pt x="45" y="99"/>
                  <a:pt x="50" y="99"/>
                </a:cubicBezTo>
                <a:cubicBezTo>
                  <a:pt x="54" y="99"/>
                  <a:pt x="58" y="95"/>
                  <a:pt x="58" y="90"/>
                </a:cubicBezTo>
                <a:cubicBezTo>
                  <a:pt x="60" y="90"/>
                  <a:pt x="62" y="89"/>
                  <a:pt x="63" y="89"/>
                </a:cubicBezTo>
                <a:cubicBezTo>
                  <a:pt x="67" y="88"/>
                  <a:pt x="70" y="86"/>
                  <a:pt x="73" y="84"/>
                </a:cubicBezTo>
                <a:cubicBezTo>
                  <a:pt x="76" y="87"/>
                  <a:pt x="81" y="87"/>
                  <a:pt x="84" y="84"/>
                </a:cubicBezTo>
                <a:cubicBezTo>
                  <a:pt x="87" y="81"/>
                  <a:pt x="87" y="76"/>
                  <a:pt x="84" y="73"/>
                </a:cubicBezTo>
                <a:cubicBezTo>
                  <a:pt x="87" y="68"/>
                  <a:pt x="90" y="63"/>
                  <a:pt x="91" y="58"/>
                </a:cubicBezTo>
                <a:cubicBezTo>
                  <a:pt x="95" y="58"/>
                  <a:pt x="99" y="54"/>
                  <a:pt x="99" y="49"/>
                </a:cubicBezTo>
                <a:cubicBezTo>
                  <a:pt x="99" y="45"/>
                  <a:pt x="95" y="41"/>
                  <a:pt x="91" y="41"/>
                </a:cubicBezTo>
                <a:close/>
                <a:moveTo>
                  <a:pt x="50" y="68"/>
                </a:moveTo>
                <a:cubicBezTo>
                  <a:pt x="39" y="68"/>
                  <a:pt x="31" y="60"/>
                  <a:pt x="31" y="49"/>
                </a:cubicBezTo>
                <a:cubicBezTo>
                  <a:pt x="31" y="39"/>
                  <a:pt x="39" y="30"/>
                  <a:pt x="50" y="30"/>
                </a:cubicBezTo>
                <a:cubicBezTo>
                  <a:pt x="60" y="30"/>
                  <a:pt x="69" y="39"/>
                  <a:pt x="69" y="49"/>
                </a:cubicBezTo>
                <a:cubicBezTo>
                  <a:pt x="69" y="60"/>
                  <a:pt x="60" y="68"/>
                  <a:pt x="50" y="68"/>
                </a:cubicBezTo>
                <a:close/>
              </a:path>
            </a:pathLst>
          </a:custGeom>
          <a:solidFill>
            <a:schemeClr val="accent4"/>
          </a:solidFill>
          <a:ln>
            <a:noFill/>
          </a:ln>
        </p:spPr>
        <p:txBody>
          <a:bodyPr vert="horz" wrap="square" lIns="91429" tIns="45714" rIns="91429" bIns="45714"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TextBox 41"/>
          <p:cNvSpPr txBox="1"/>
          <p:nvPr/>
        </p:nvSpPr>
        <p:spPr>
          <a:xfrm>
            <a:off x="5117624" y="1367738"/>
            <a:ext cx="1885719" cy="455662"/>
          </a:xfrm>
          <a:prstGeom prst="rect">
            <a:avLst/>
          </a:prstGeom>
          <a:noFill/>
        </p:spPr>
        <p:txBody>
          <a:bodyPr wrap="square" lIns="60919" tIns="30460" rIns="60919" bIns="30460" rtlCol="0">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endParaRPr kumimoji="0" lang="en-GB" altLang="zh-CN"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endParaRPr>
          </a:p>
        </p:txBody>
      </p:sp>
      <p:sp>
        <p:nvSpPr>
          <p:cNvPr id="43" name="TextBox 170"/>
          <p:cNvSpPr txBox="1"/>
          <p:nvPr/>
        </p:nvSpPr>
        <p:spPr>
          <a:xfrm>
            <a:off x="5117625" y="1140380"/>
            <a:ext cx="1728161" cy="253138"/>
          </a:xfrm>
          <a:prstGeom prst="rect">
            <a:avLst/>
          </a:prstGeom>
          <a:noFill/>
        </p:spPr>
        <p:txBody>
          <a:bodyPr wrap="square" lIns="68573" tIns="34286" rIns="68573" bIns="34286" rtlCol="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44" name="TextBox 41"/>
          <p:cNvSpPr txBox="1"/>
          <p:nvPr/>
        </p:nvSpPr>
        <p:spPr>
          <a:xfrm>
            <a:off x="3540940" y="2592416"/>
            <a:ext cx="1885719" cy="455662"/>
          </a:xfrm>
          <a:prstGeom prst="rect">
            <a:avLst/>
          </a:prstGeom>
          <a:noFill/>
        </p:spPr>
        <p:txBody>
          <a:bodyPr wrap="square" lIns="60919" tIns="30460" rIns="60919" bIns="30460" rtlCol="0">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endParaRPr kumimoji="0" lang="en-GB" altLang="zh-CN"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endParaRPr>
          </a:p>
        </p:txBody>
      </p:sp>
      <p:sp>
        <p:nvSpPr>
          <p:cNvPr id="45" name="TextBox 170"/>
          <p:cNvSpPr txBox="1"/>
          <p:nvPr/>
        </p:nvSpPr>
        <p:spPr>
          <a:xfrm>
            <a:off x="3540941" y="2365058"/>
            <a:ext cx="1728161" cy="253138"/>
          </a:xfrm>
          <a:prstGeom prst="rect">
            <a:avLst/>
          </a:prstGeom>
          <a:noFill/>
        </p:spPr>
        <p:txBody>
          <a:bodyPr wrap="square" lIns="68573" tIns="34286" rIns="68573" bIns="34286" rtlCol="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46" name="TextBox 41"/>
          <p:cNvSpPr txBox="1"/>
          <p:nvPr/>
        </p:nvSpPr>
        <p:spPr>
          <a:xfrm>
            <a:off x="1896821" y="3689144"/>
            <a:ext cx="1885719" cy="455662"/>
          </a:xfrm>
          <a:prstGeom prst="rect">
            <a:avLst/>
          </a:prstGeom>
          <a:noFill/>
        </p:spPr>
        <p:txBody>
          <a:bodyPr wrap="square" lIns="60919" tIns="30460" rIns="60919" bIns="30460" rtlCol="0">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endParaRPr kumimoji="0" lang="en-GB" altLang="zh-CN"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endParaRPr>
          </a:p>
        </p:txBody>
      </p:sp>
      <p:sp>
        <p:nvSpPr>
          <p:cNvPr id="47" name="TextBox 170"/>
          <p:cNvSpPr txBox="1"/>
          <p:nvPr/>
        </p:nvSpPr>
        <p:spPr>
          <a:xfrm>
            <a:off x="1896822" y="3461786"/>
            <a:ext cx="1728161" cy="253138"/>
          </a:xfrm>
          <a:prstGeom prst="rect">
            <a:avLst/>
          </a:prstGeom>
          <a:noFill/>
        </p:spPr>
        <p:txBody>
          <a:bodyPr wrap="square" lIns="68573" tIns="34286" rIns="68573" bIns="34286" rtlCol="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48" name="TextBox 170"/>
          <p:cNvSpPr txBox="1"/>
          <p:nvPr/>
        </p:nvSpPr>
        <p:spPr>
          <a:xfrm>
            <a:off x="7767107" y="2085448"/>
            <a:ext cx="610561" cy="506926"/>
          </a:xfrm>
          <a:prstGeom prst="rect">
            <a:avLst/>
          </a:prstGeom>
          <a:noFill/>
        </p:spPr>
        <p:txBody>
          <a:bodyPr wrap="square" lIns="68573" tIns="34286" rIns="68573" bIns="34286"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2845" b="1" i="0" u="none" strike="noStrike" kern="1200" cap="none" spc="0" normalizeH="0" baseline="0" noProof="0" dirty="0">
                <a:ln>
                  <a:noFill/>
                </a:ln>
                <a:solidFill>
                  <a:prstClr val="white"/>
                </a:solidFill>
                <a:effectLst/>
                <a:uLnTx/>
                <a:uFillTx/>
                <a:latin typeface="Franklin Gothic Book" panose="020B0503020102020204" pitchFamily="34" charset="0"/>
                <a:ea typeface="Segoe UI Emoji" panose="020B0502040204020203" pitchFamily="34" charset="0"/>
                <a:cs typeface="+mn-cs"/>
              </a:rPr>
              <a:t>01</a:t>
            </a:r>
            <a:endParaRPr kumimoji="0" lang="zh-CN" altLang="en-US" sz="2845" b="1" i="0" u="none" strike="noStrike" kern="1200" cap="none" spc="0" normalizeH="0" baseline="0" noProof="0" dirty="0">
              <a:ln>
                <a:noFill/>
              </a:ln>
              <a:solidFill>
                <a:prstClr val="white"/>
              </a:solidFill>
              <a:effectLst/>
              <a:uLnTx/>
              <a:uFillTx/>
              <a:latin typeface="Franklin Gothic Book" panose="020B0503020102020204" pitchFamily="34" charset="0"/>
              <a:ea typeface="宋体" panose="02010600030101010101" pitchFamily="2" charset="-122"/>
              <a:cs typeface="+mn-cs"/>
            </a:endParaRPr>
          </a:p>
        </p:txBody>
      </p:sp>
      <p:sp>
        <p:nvSpPr>
          <p:cNvPr id="49" name="TextBox 170"/>
          <p:cNvSpPr txBox="1"/>
          <p:nvPr/>
        </p:nvSpPr>
        <p:spPr>
          <a:xfrm>
            <a:off x="6933987" y="3690728"/>
            <a:ext cx="610561" cy="506926"/>
          </a:xfrm>
          <a:prstGeom prst="rect">
            <a:avLst/>
          </a:prstGeom>
          <a:solidFill>
            <a:schemeClr val="bg1"/>
          </a:solidFill>
        </p:spPr>
        <p:txBody>
          <a:bodyPr wrap="square" lIns="68573" tIns="34286" rIns="68573" bIns="34286"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2845" b="1" i="0" u="none" strike="noStrike" kern="1200" cap="none" spc="0" normalizeH="0" baseline="0" noProof="0" dirty="0">
                <a:ln>
                  <a:noFill/>
                </a:ln>
                <a:solidFill>
                  <a:srgbClr val="60B5CC"/>
                </a:solidFill>
                <a:effectLst/>
                <a:uLnTx/>
                <a:uFillTx/>
                <a:latin typeface="Franklin Gothic Book" panose="020B0503020102020204" pitchFamily="34" charset="0"/>
                <a:ea typeface="Segoe UI Emoji" panose="020B0502040204020203" pitchFamily="34" charset="0"/>
                <a:cs typeface="+mn-cs"/>
              </a:rPr>
              <a:t>02</a:t>
            </a:r>
            <a:endParaRPr kumimoji="0" lang="zh-CN" altLang="en-US" sz="2845" b="1" i="0" u="none" strike="noStrike" kern="1200" cap="none" spc="0" normalizeH="0" baseline="0" noProof="0" dirty="0">
              <a:ln>
                <a:noFill/>
              </a:ln>
              <a:solidFill>
                <a:srgbClr val="60B5CC"/>
              </a:solidFill>
              <a:effectLst/>
              <a:uLnTx/>
              <a:uFillTx/>
              <a:latin typeface="Franklin Gothic Book" panose="020B0503020102020204" pitchFamily="34" charset="0"/>
              <a:ea typeface="宋体" panose="02010600030101010101" pitchFamily="2" charset="-122"/>
              <a:cs typeface="+mn-cs"/>
            </a:endParaRPr>
          </a:p>
        </p:txBody>
      </p:sp>
      <p:sp>
        <p:nvSpPr>
          <p:cNvPr id="50" name="TextBox 170"/>
          <p:cNvSpPr txBox="1"/>
          <p:nvPr/>
        </p:nvSpPr>
        <p:spPr>
          <a:xfrm>
            <a:off x="5084867" y="4026007"/>
            <a:ext cx="610561" cy="506926"/>
          </a:xfrm>
          <a:prstGeom prst="rect">
            <a:avLst/>
          </a:prstGeom>
          <a:noFill/>
        </p:spPr>
        <p:txBody>
          <a:bodyPr wrap="square" lIns="68573" tIns="34286" rIns="68573" bIns="34286"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2845" b="1" i="0" u="none" strike="noStrike" kern="1200" cap="none" spc="0" normalizeH="0" baseline="0" noProof="0" dirty="0">
                <a:ln>
                  <a:noFill/>
                </a:ln>
                <a:solidFill>
                  <a:prstClr val="white"/>
                </a:solidFill>
                <a:effectLst/>
                <a:uLnTx/>
                <a:uFillTx/>
                <a:latin typeface="Franklin Gothic Book" panose="020B0503020102020204" pitchFamily="34" charset="0"/>
                <a:ea typeface="Segoe UI Emoji" panose="020B0502040204020203" pitchFamily="34" charset="0"/>
                <a:cs typeface="+mn-cs"/>
              </a:rPr>
              <a:t>03</a:t>
            </a:r>
            <a:endParaRPr kumimoji="0" lang="zh-CN" altLang="en-US" sz="2845" b="1" i="0" u="none" strike="noStrike" kern="1200" cap="none" spc="0" normalizeH="0" baseline="0" noProof="0" dirty="0">
              <a:ln>
                <a:noFill/>
              </a:ln>
              <a:solidFill>
                <a:prstClr val="white"/>
              </a:solidFill>
              <a:effectLst/>
              <a:uLnTx/>
              <a:uFillTx/>
              <a:latin typeface="Franklin Gothic Book" panose="020B05030201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anim calcmode="lin" valueType="num">
                                      <p:cBhvr>
                                        <p:cTn id="14" dur="500" fill="hold"/>
                                        <p:tgtEl>
                                          <p:spTgt spid="34"/>
                                        </p:tgtEl>
                                        <p:attrNameLst>
                                          <p:attrName>ppt_x</p:attrName>
                                        </p:attrNameLst>
                                      </p:cBhvr>
                                      <p:tavLst>
                                        <p:tav tm="0">
                                          <p:val>
                                            <p:strVal val="#ppt_x"/>
                                          </p:val>
                                        </p:tav>
                                        <p:tav tm="100000">
                                          <p:val>
                                            <p:strVal val="#ppt_x"/>
                                          </p:val>
                                        </p:tav>
                                      </p:tavLst>
                                    </p:anim>
                                    <p:anim calcmode="lin" valueType="num">
                                      <p:cBhvr>
                                        <p:cTn id="15" dur="500" fill="hold"/>
                                        <p:tgtEl>
                                          <p:spTgt spid="3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500"/>
                                        <p:tgtEl>
                                          <p:spTgt spid="48"/>
                                        </p:tgtEl>
                                      </p:cBhvr>
                                    </p:animEffect>
                                    <p:anim calcmode="lin" valueType="num">
                                      <p:cBhvr>
                                        <p:cTn id="20" dur="500" fill="hold"/>
                                        <p:tgtEl>
                                          <p:spTgt spid="48"/>
                                        </p:tgtEl>
                                        <p:attrNameLst>
                                          <p:attrName>ppt_x</p:attrName>
                                        </p:attrNameLst>
                                      </p:cBhvr>
                                      <p:tavLst>
                                        <p:tav tm="0">
                                          <p:val>
                                            <p:strVal val="#ppt_x"/>
                                          </p:val>
                                        </p:tav>
                                        <p:tav tm="100000">
                                          <p:val>
                                            <p:strVal val="#ppt_x"/>
                                          </p:val>
                                        </p:tav>
                                      </p:tavLst>
                                    </p:anim>
                                    <p:anim calcmode="lin" valueType="num">
                                      <p:cBhvr>
                                        <p:cTn id="21" dur="5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2000"/>
                            </p:stCondLst>
                            <p:childTnLst>
                              <p:par>
                                <p:cTn id="27" presetID="47" presetClass="entr" presetSubtype="0"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7"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anim calcmode="lin" valueType="num">
                                      <p:cBhvr>
                                        <p:cTn id="42" dur="500" fill="hold"/>
                                        <p:tgtEl>
                                          <p:spTgt spid="50"/>
                                        </p:tgtEl>
                                        <p:attrNameLst>
                                          <p:attrName>ppt_x</p:attrName>
                                        </p:attrNameLst>
                                      </p:cBhvr>
                                      <p:tavLst>
                                        <p:tav tm="0">
                                          <p:val>
                                            <p:strVal val="#ppt_x"/>
                                          </p:val>
                                        </p:tav>
                                        <p:tav tm="100000">
                                          <p:val>
                                            <p:strVal val="#ppt_x"/>
                                          </p:val>
                                        </p:tav>
                                      </p:tavLst>
                                    </p:anim>
                                    <p:anim calcmode="lin" valueType="num">
                                      <p:cBhvr>
                                        <p:cTn id="43" dur="500" fill="hold"/>
                                        <p:tgtEl>
                                          <p:spTgt spid="50"/>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childTnLst>
                          </p:cTn>
                        </p:par>
                        <p:par>
                          <p:cTn id="50" fill="hold">
                            <p:stCondLst>
                              <p:cond delay="4000"/>
                            </p:stCondLst>
                            <p:childTnLst>
                              <p:par>
                                <p:cTn id="51" presetID="47"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anim calcmode="lin" valueType="num">
                                      <p:cBhvr>
                                        <p:cTn id="54" dur="500" fill="hold"/>
                                        <p:tgtEl>
                                          <p:spTgt spid="43"/>
                                        </p:tgtEl>
                                        <p:attrNameLst>
                                          <p:attrName>ppt_x</p:attrName>
                                        </p:attrNameLst>
                                      </p:cBhvr>
                                      <p:tavLst>
                                        <p:tav tm="0">
                                          <p:val>
                                            <p:strVal val="#ppt_x"/>
                                          </p:val>
                                        </p:tav>
                                        <p:tav tm="100000">
                                          <p:val>
                                            <p:strVal val="#ppt_x"/>
                                          </p:val>
                                        </p:tav>
                                      </p:tavLst>
                                    </p:anim>
                                    <p:anim calcmode="lin" valueType="num">
                                      <p:cBhvr>
                                        <p:cTn id="55" dur="500" fill="hold"/>
                                        <p:tgtEl>
                                          <p:spTgt spid="4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anim calcmode="lin" valueType="num">
                                      <p:cBhvr>
                                        <p:cTn id="59" dur="500" fill="hold"/>
                                        <p:tgtEl>
                                          <p:spTgt spid="42"/>
                                        </p:tgtEl>
                                        <p:attrNameLst>
                                          <p:attrName>ppt_x</p:attrName>
                                        </p:attrNameLst>
                                      </p:cBhvr>
                                      <p:tavLst>
                                        <p:tav tm="0">
                                          <p:val>
                                            <p:strVal val="#ppt_x"/>
                                          </p:val>
                                        </p:tav>
                                        <p:tav tm="100000">
                                          <p:val>
                                            <p:strVal val="#ppt_x"/>
                                          </p:val>
                                        </p:tav>
                                      </p:tavLst>
                                    </p:anim>
                                    <p:anim calcmode="lin" valueType="num">
                                      <p:cBhvr>
                                        <p:cTn id="60" dur="500" fill="hold"/>
                                        <p:tgtEl>
                                          <p:spTgt spid="42"/>
                                        </p:tgtEl>
                                        <p:attrNameLst>
                                          <p:attrName>ppt_y</p:attrName>
                                        </p:attrNameLst>
                                      </p:cBhvr>
                                      <p:tavLst>
                                        <p:tav tm="0">
                                          <p:val>
                                            <p:strVal val="#ppt_y+.1"/>
                                          </p:val>
                                        </p:tav>
                                        <p:tav tm="100000">
                                          <p:val>
                                            <p:strVal val="#ppt_y"/>
                                          </p:val>
                                        </p:tav>
                                      </p:tavLst>
                                    </p:anim>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childTnLst>
                          </p:cTn>
                        </p:par>
                        <p:par>
                          <p:cTn id="67" fill="hold">
                            <p:stCondLst>
                              <p:cond delay="5000"/>
                            </p:stCondLst>
                            <p:childTnLst>
                              <p:par>
                                <p:cTn id="68" presetID="47" presetClass="entr" presetSubtype="0" fill="hold" grpId="0" nodeType="after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anim calcmode="lin" valueType="num">
                                      <p:cBhvr>
                                        <p:cTn id="71" dur="500" fill="hold"/>
                                        <p:tgtEl>
                                          <p:spTgt spid="45"/>
                                        </p:tgtEl>
                                        <p:attrNameLst>
                                          <p:attrName>ppt_x</p:attrName>
                                        </p:attrNameLst>
                                      </p:cBhvr>
                                      <p:tavLst>
                                        <p:tav tm="0">
                                          <p:val>
                                            <p:strVal val="#ppt_x"/>
                                          </p:val>
                                        </p:tav>
                                        <p:tav tm="100000">
                                          <p:val>
                                            <p:strVal val="#ppt_x"/>
                                          </p:val>
                                        </p:tav>
                                      </p:tavLst>
                                    </p:anim>
                                    <p:anim calcmode="lin" valueType="num">
                                      <p:cBhvr>
                                        <p:cTn id="72" dur="500" fill="hold"/>
                                        <p:tgtEl>
                                          <p:spTgt spid="4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anim calcmode="lin" valueType="num">
                                      <p:cBhvr>
                                        <p:cTn id="76" dur="500" fill="hold"/>
                                        <p:tgtEl>
                                          <p:spTgt spid="44"/>
                                        </p:tgtEl>
                                        <p:attrNameLst>
                                          <p:attrName>ppt_x</p:attrName>
                                        </p:attrNameLst>
                                      </p:cBhvr>
                                      <p:tavLst>
                                        <p:tav tm="0">
                                          <p:val>
                                            <p:strVal val="#ppt_x"/>
                                          </p:val>
                                        </p:tav>
                                        <p:tav tm="100000">
                                          <p:val>
                                            <p:strVal val="#ppt_x"/>
                                          </p:val>
                                        </p:tav>
                                      </p:tavLst>
                                    </p:anim>
                                    <p:anim calcmode="lin" valueType="num">
                                      <p:cBhvr>
                                        <p:cTn id="77" dur="500" fill="hold"/>
                                        <p:tgtEl>
                                          <p:spTgt spid="44"/>
                                        </p:tgtEl>
                                        <p:attrNameLst>
                                          <p:attrName>ppt_y</p:attrName>
                                        </p:attrNameLst>
                                      </p:cBhvr>
                                      <p:tavLst>
                                        <p:tav tm="0">
                                          <p:val>
                                            <p:strVal val="#ppt_y+.1"/>
                                          </p:val>
                                        </p:tav>
                                        <p:tav tm="100000">
                                          <p:val>
                                            <p:strVal val="#ppt_y"/>
                                          </p:val>
                                        </p:tav>
                                      </p:tavLst>
                                    </p:anim>
                                  </p:childTnLst>
                                </p:cTn>
                              </p:par>
                            </p:childTnLst>
                          </p:cTn>
                        </p:par>
                        <p:par>
                          <p:cTn id="78" fill="hold">
                            <p:stCondLst>
                              <p:cond delay="5500"/>
                            </p:stCondLst>
                            <p:childTnLst>
                              <p:par>
                                <p:cTn id="79" presetID="53" presetClass="entr" presetSubtype="16"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 calcmode="lin" valueType="num">
                                      <p:cBhvr>
                                        <p:cTn id="81" dur="500" fill="hold"/>
                                        <p:tgtEl>
                                          <p:spTgt spid="41"/>
                                        </p:tgtEl>
                                        <p:attrNameLst>
                                          <p:attrName>ppt_w</p:attrName>
                                        </p:attrNameLst>
                                      </p:cBhvr>
                                      <p:tavLst>
                                        <p:tav tm="0">
                                          <p:val>
                                            <p:fltVal val="0"/>
                                          </p:val>
                                        </p:tav>
                                        <p:tav tm="100000">
                                          <p:val>
                                            <p:strVal val="#ppt_w"/>
                                          </p:val>
                                        </p:tav>
                                      </p:tavLst>
                                    </p:anim>
                                    <p:anim calcmode="lin" valueType="num">
                                      <p:cBhvr>
                                        <p:cTn id="82" dur="500" fill="hold"/>
                                        <p:tgtEl>
                                          <p:spTgt spid="41"/>
                                        </p:tgtEl>
                                        <p:attrNameLst>
                                          <p:attrName>ppt_h</p:attrName>
                                        </p:attrNameLst>
                                      </p:cBhvr>
                                      <p:tavLst>
                                        <p:tav tm="0">
                                          <p:val>
                                            <p:fltVal val="0"/>
                                          </p:val>
                                        </p:tav>
                                        <p:tav tm="100000">
                                          <p:val>
                                            <p:strVal val="#ppt_h"/>
                                          </p:val>
                                        </p:tav>
                                      </p:tavLst>
                                    </p:anim>
                                    <p:animEffect transition="in" filter="fade">
                                      <p:cBhvr>
                                        <p:cTn id="83" dur="500"/>
                                        <p:tgtEl>
                                          <p:spTgt spid="41"/>
                                        </p:tgtEl>
                                      </p:cBhvr>
                                    </p:animEffect>
                                  </p:childTnLst>
                                </p:cTn>
                              </p:par>
                            </p:childTnLst>
                          </p:cTn>
                        </p:par>
                        <p:par>
                          <p:cTn id="84" fill="hold">
                            <p:stCondLst>
                              <p:cond delay="6000"/>
                            </p:stCondLst>
                            <p:childTnLst>
                              <p:par>
                                <p:cTn id="85" presetID="47" presetClass="entr" presetSubtype="0" fill="hold" grpId="0" nodeType="after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500"/>
                                        <p:tgtEl>
                                          <p:spTgt spid="47"/>
                                        </p:tgtEl>
                                      </p:cBhvr>
                                    </p:animEffect>
                                    <p:anim calcmode="lin" valueType="num">
                                      <p:cBhvr>
                                        <p:cTn id="88" dur="500" fill="hold"/>
                                        <p:tgtEl>
                                          <p:spTgt spid="47"/>
                                        </p:tgtEl>
                                        <p:attrNameLst>
                                          <p:attrName>ppt_x</p:attrName>
                                        </p:attrNameLst>
                                      </p:cBhvr>
                                      <p:tavLst>
                                        <p:tav tm="0">
                                          <p:val>
                                            <p:strVal val="#ppt_x"/>
                                          </p:val>
                                        </p:tav>
                                        <p:tav tm="100000">
                                          <p:val>
                                            <p:strVal val="#ppt_x"/>
                                          </p:val>
                                        </p:tav>
                                      </p:tavLst>
                                    </p:anim>
                                    <p:anim calcmode="lin" valueType="num">
                                      <p:cBhvr>
                                        <p:cTn id="89" dur="500" fill="hold"/>
                                        <p:tgtEl>
                                          <p:spTgt spid="4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6"/>
                                        </p:tgtEl>
                                        <p:attrNameLst>
                                          <p:attrName>style.visibility</p:attrName>
                                        </p:attrNameLst>
                                      </p:cBhvr>
                                      <p:to>
                                        <p:strVal val="visible"/>
                                      </p:to>
                                    </p:set>
                                    <p:animEffect transition="in" filter="fade">
                                      <p:cBhvr>
                                        <p:cTn id="92" dur="500"/>
                                        <p:tgtEl>
                                          <p:spTgt spid="46"/>
                                        </p:tgtEl>
                                      </p:cBhvr>
                                    </p:animEffect>
                                    <p:anim calcmode="lin" valueType="num">
                                      <p:cBhvr>
                                        <p:cTn id="93" dur="500" fill="hold"/>
                                        <p:tgtEl>
                                          <p:spTgt spid="46"/>
                                        </p:tgtEl>
                                        <p:attrNameLst>
                                          <p:attrName>ppt_x</p:attrName>
                                        </p:attrNameLst>
                                      </p:cBhvr>
                                      <p:tavLst>
                                        <p:tav tm="0">
                                          <p:val>
                                            <p:strVal val="#ppt_x"/>
                                          </p:val>
                                        </p:tav>
                                        <p:tav tm="100000">
                                          <p:val>
                                            <p:strVal val="#ppt_x"/>
                                          </p:val>
                                        </p:tav>
                                      </p:tavLst>
                                    </p:anim>
                                    <p:anim calcmode="lin" valueType="num">
                                      <p:cBhvr>
                                        <p:cTn id="94"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29" grpId="0" animBg="1"/>
      <p:bldP spid="33" grpId="0" animBg="1"/>
      <p:bldP spid="39" grpId="0" animBg="1"/>
      <p:bldP spid="40" grpId="0" animBg="1"/>
      <p:bldP spid="41" grpId="0" animBg="1"/>
      <p:bldP spid="42" grpId="0"/>
      <p:bldP spid="43" grpId="0"/>
      <p:bldP spid="44" grpId="0"/>
      <p:bldP spid="45" grpId="0"/>
      <p:bldP spid="46" grpId="0"/>
      <p:bldP spid="47" grpId="0"/>
      <p:bldP spid="48" grpId="0"/>
      <p:bldP spid="49" grpId="0" animBg="1"/>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p:nvPr/>
        </p:nvGrpSpPr>
        <p:grpSpPr>
          <a:xfrm>
            <a:off x="1858099" y="1547637"/>
            <a:ext cx="1368001" cy="611930"/>
            <a:chOff x="3667126" y="1319213"/>
            <a:chExt cx="1657350" cy="741362"/>
          </a:xfrm>
        </p:grpSpPr>
        <p:sp>
          <p:nvSpPr>
            <p:cNvPr id="7173" name="Freeform 5"/>
            <p:cNvSpPr/>
            <p:nvPr/>
          </p:nvSpPr>
          <p:spPr bwMode="auto">
            <a:xfrm>
              <a:off x="3667126" y="1319213"/>
              <a:ext cx="1657350" cy="681037"/>
            </a:xfrm>
            <a:custGeom>
              <a:avLst/>
              <a:gdLst/>
              <a:ahLst/>
              <a:cxnLst>
                <a:cxn ang="0">
                  <a:pos x="1044" y="429"/>
                </a:cxn>
                <a:cxn ang="0">
                  <a:pos x="0" y="429"/>
                </a:cxn>
                <a:cxn ang="0">
                  <a:pos x="0" y="107"/>
                </a:cxn>
                <a:cxn ang="0">
                  <a:pos x="220" y="107"/>
                </a:cxn>
                <a:cxn ang="0">
                  <a:pos x="220" y="308"/>
                </a:cxn>
                <a:cxn ang="0">
                  <a:pos x="253" y="278"/>
                </a:cxn>
                <a:cxn ang="0">
                  <a:pos x="563" y="0"/>
                </a:cxn>
                <a:cxn ang="0">
                  <a:pos x="1044" y="426"/>
                </a:cxn>
                <a:cxn ang="0">
                  <a:pos x="1044" y="429"/>
                </a:cxn>
              </a:cxnLst>
              <a:rect l="0" t="0" r="r" b="b"/>
              <a:pathLst>
                <a:path w="1044" h="429">
                  <a:moveTo>
                    <a:pt x="1044" y="429"/>
                  </a:moveTo>
                  <a:lnTo>
                    <a:pt x="0" y="429"/>
                  </a:lnTo>
                  <a:lnTo>
                    <a:pt x="0" y="107"/>
                  </a:lnTo>
                  <a:lnTo>
                    <a:pt x="220" y="107"/>
                  </a:lnTo>
                  <a:lnTo>
                    <a:pt x="220" y="308"/>
                  </a:lnTo>
                  <a:lnTo>
                    <a:pt x="253" y="278"/>
                  </a:lnTo>
                  <a:lnTo>
                    <a:pt x="563" y="0"/>
                  </a:lnTo>
                  <a:lnTo>
                    <a:pt x="1044" y="426"/>
                  </a:lnTo>
                  <a:lnTo>
                    <a:pt x="1044" y="429"/>
                  </a:lnTo>
                  <a:close/>
                </a:path>
              </a:pathLst>
            </a:custGeom>
            <a:solidFill>
              <a:schemeClr val="accent1"/>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nvGrpSpPr>
            <p:cNvPr id="3" name="Group 19"/>
            <p:cNvGrpSpPr/>
            <p:nvPr/>
          </p:nvGrpSpPr>
          <p:grpSpPr>
            <a:xfrm>
              <a:off x="3667126" y="1489075"/>
              <a:ext cx="1657350" cy="571500"/>
              <a:chOff x="3667126" y="1489075"/>
              <a:chExt cx="1657350" cy="571500"/>
            </a:xfrm>
            <a:solidFill>
              <a:schemeClr val="accent1">
                <a:lumMod val="75000"/>
              </a:schemeClr>
            </a:solidFill>
          </p:grpSpPr>
          <p:sp>
            <p:nvSpPr>
              <p:cNvPr id="7174" name="Freeform 6"/>
              <p:cNvSpPr/>
              <p:nvPr/>
            </p:nvSpPr>
            <p:spPr bwMode="auto">
              <a:xfrm>
                <a:off x="4016376" y="1489075"/>
                <a:ext cx="52388" cy="319087"/>
              </a:xfrm>
              <a:custGeom>
                <a:avLst/>
                <a:gdLst/>
                <a:ahLst/>
                <a:cxnLst>
                  <a:cxn ang="0">
                    <a:pos x="33" y="171"/>
                  </a:cxn>
                  <a:cxn ang="0">
                    <a:pos x="0" y="201"/>
                  </a:cxn>
                  <a:cxn ang="0">
                    <a:pos x="0" y="0"/>
                  </a:cxn>
                  <a:cxn ang="0">
                    <a:pos x="2" y="0"/>
                  </a:cxn>
                  <a:cxn ang="0">
                    <a:pos x="33" y="77"/>
                  </a:cxn>
                  <a:cxn ang="0">
                    <a:pos x="33" y="171"/>
                  </a:cxn>
                </a:cxnLst>
                <a:rect l="0" t="0" r="r" b="b"/>
                <a:pathLst>
                  <a:path w="33" h="201">
                    <a:moveTo>
                      <a:pt x="33" y="171"/>
                    </a:moveTo>
                    <a:lnTo>
                      <a:pt x="0" y="201"/>
                    </a:lnTo>
                    <a:lnTo>
                      <a:pt x="0" y="0"/>
                    </a:lnTo>
                    <a:lnTo>
                      <a:pt x="2" y="0"/>
                    </a:lnTo>
                    <a:lnTo>
                      <a:pt x="33" y="77"/>
                    </a:lnTo>
                    <a:lnTo>
                      <a:pt x="33" y="171"/>
                    </a:lnTo>
                    <a:close/>
                  </a:path>
                </a:pathLst>
              </a:custGeom>
              <a:grp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175" name="Freeform 7"/>
              <p:cNvSpPr/>
              <p:nvPr/>
            </p:nvSpPr>
            <p:spPr bwMode="auto">
              <a:xfrm>
                <a:off x="3667126" y="2000250"/>
                <a:ext cx="1657350" cy="60325"/>
              </a:xfrm>
              <a:custGeom>
                <a:avLst/>
                <a:gdLst/>
                <a:ahLst/>
                <a:cxnLst>
                  <a:cxn ang="0">
                    <a:pos x="1016" y="38"/>
                  </a:cxn>
                  <a:cxn ang="0">
                    <a:pos x="55" y="38"/>
                  </a:cxn>
                  <a:cxn ang="0">
                    <a:pos x="41" y="38"/>
                  </a:cxn>
                  <a:cxn ang="0">
                    <a:pos x="0" y="0"/>
                  </a:cxn>
                  <a:cxn ang="0">
                    <a:pos x="1044" y="0"/>
                  </a:cxn>
                  <a:cxn ang="0">
                    <a:pos x="1016" y="38"/>
                  </a:cxn>
                </a:cxnLst>
                <a:rect l="0" t="0" r="r" b="b"/>
                <a:pathLst>
                  <a:path w="1044" h="38">
                    <a:moveTo>
                      <a:pt x="1016" y="38"/>
                    </a:moveTo>
                    <a:lnTo>
                      <a:pt x="55" y="38"/>
                    </a:lnTo>
                    <a:lnTo>
                      <a:pt x="41" y="38"/>
                    </a:lnTo>
                    <a:lnTo>
                      <a:pt x="0" y="0"/>
                    </a:lnTo>
                    <a:lnTo>
                      <a:pt x="1044" y="0"/>
                    </a:lnTo>
                    <a:lnTo>
                      <a:pt x="1016" y="38"/>
                    </a:lnTo>
                    <a:close/>
                  </a:path>
                </a:pathLst>
              </a:custGeom>
              <a:grp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grpSp>
        <p:nvGrpSpPr>
          <p:cNvPr id="4" name="Group 24"/>
          <p:cNvGrpSpPr/>
          <p:nvPr/>
        </p:nvGrpSpPr>
        <p:grpSpPr>
          <a:xfrm>
            <a:off x="1252716" y="2159564"/>
            <a:ext cx="2696690" cy="644690"/>
            <a:chOff x="2933701" y="2060575"/>
            <a:chExt cx="3267075" cy="781050"/>
          </a:xfrm>
        </p:grpSpPr>
        <p:sp>
          <p:nvSpPr>
            <p:cNvPr id="7176" name="Freeform 8"/>
            <p:cNvSpPr/>
            <p:nvPr/>
          </p:nvSpPr>
          <p:spPr bwMode="auto">
            <a:xfrm>
              <a:off x="2933701" y="2060575"/>
              <a:ext cx="3267075" cy="711200"/>
            </a:xfrm>
            <a:custGeom>
              <a:avLst/>
              <a:gdLst/>
              <a:ahLst/>
              <a:cxnLst>
                <a:cxn ang="0">
                  <a:pos x="2058" y="448"/>
                </a:cxn>
                <a:cxn ang="0">
                  <a:pos x="0" y="448"/>
                </a:cxn>
                <a:cxn ang="0">
                  <a:pos x="0" y="448"/>
                </a:cxn>
                <a:cxn ang="0">
                  <a:pos x="503" y="0"/>
                </a:cxn>
                <a:cxn ang="0">
                  <a:pos x="517" y="0"/>
                </a:cxn>
                <a:cxn ang="0">
                  <a:pos x="1478" y="0"/>
                </a:cxn>
                <a:cxn ang="0">
                  <a:pos x="1553" y="0"/>
                </a:cxn>
                <a:cxn ang="0">
                  <a:pos x="2058" y="448"/>
                </a:cxn>
              </a:cxnLst>
              <a:rect l="0" t="0" r="r" b="b"/>
              <a:pathLst>
                <a:path w="2058" h="448">
                  <a:moveTo>
                    <a:pt x="2058" y="448"/>
                  </a:moveTo>
                  <a:lnTo>
                    <a:pt x="0" y="448"/>
                  </a:lnTo>
                  <a:lnTo>
                    <a:pt x="0" y="448"/>
                  </a:lnTo>
                  <a:lnTo>
                    <a:pt x="503" y="0"/>
                  </a:lnTo>
                  <a:lnTo>
                    <a:pt x="517" y="0"/>
                  </a:lnTo>
                  <a:lnTo>
                    <a:pt x="1478" y="0"/>
                  </a:lnTo>
                  <a:lnTo>
                    <a:pt x="1553" y="0"/>
                  </a:lnTo>
                  <a:lnTo>
                    <a:pt x="2058" y="448"/>
                  </a:lnTo>
                  <a:close/>
                </a:path>
              </a:pathLst>
            </a:custGeom>
            <a:solidFill>
              <a:schemeClr val="accent2"/>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177" name="Freeform 9"/>
            <p:cNvSpPr/>
            <p:nvPr/>
          </p:nvSpPr>
          <p:spPr bwMode="auto">
            <a:xfrm>
              <a:off x="2933701" y="2771775"/>
              <a:ext cx="3267075" cy="69850"/>
            </a:xfrm>
            <a:custGeom>
              <a:avLst/>
              <a:gdLst/>
              <a:ahLst/>
              <a:cxnLst>
                <a:cxn ang="0">
                  <a:pos x="2006" y="44"/>
                </a:cxn>
                <a:cxn ang="0">
                  <a:pos x="55" y="44"/>
                </a:cxn>
                <a:cxn ang="0">
                  <a:pos x="0" y="0"/>
                </a:cxn>
                <a:cxn ang="0">
                  <a:pos x="2058" y="0"/>
                </a:cxn>
                <a:cxn ang="0">
                  <a:pos x="2006" y="44"/>
                </a:cxn>
              </a:cxnLst>
              <a:rect l="0" t="0" r="r" b="b"/>
              <a:pathLst>
                <a:path w="2058" h="44">
                  <a:moveTo>
                    <a:pt x="2006" y="44"/>
                  </a:moveTo>
                  <a:lnTo>
                    <a:pt x="55" y="44"/>
                  </a:lnTo>
                  <a:lnTo>
                    <a:pt x="0" y="0"/>
                  </a:lnTo>
                  <a:lnTo>
                    <a:pt x="2058" y="0"/>
                  </a:lnTo>
                  <a:lnTo>
                    <a:pt x="2006" y="44"/>
                  </a:lnTo>
                  <a:close/>
                </a:path>
              </a:pathLst>
            </a:custGeom>
            <a:solidFill>
              <a:schemeClr val="accent2">
                <a:lumMod val="50000"/>
              </a:schemeClr>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5" name="Group 23"/>
          <p:cNvGrpSpPr/>
          <p:nvPr/>
        </p:nvGrpSpPr>
        <p:grpSpPr>
          <a:xfrm>
            <a:off x="1126922" y="2804249"/>
            <a:ext cx="2948277" cy="677449"/>
            <a:chOff x="2781301" y="2841625"/>
            <a:chExt cx="3571875" cy="820738"/>
          </a:xfrm>
        </p:grpSpPr>
        <p:sp>
          <p:nvSpPr>
            <p:cNvPr id="7178" name="Freeform 10"/>
            <p:cNvSpPr/>
            <p:nvPr/>
          </p:nvSpPr>
          <p:spPr bwMode="auto">
            <a:xfrm>
              <a:off x="2781301" y="2841625"/>
              <a:ext cx="3571875" cy="741362"/>
            </a:xfrm>
            <a:custGeom>
              <a:avLst/>
              <a:gdLst/>
              <a:ahLst/>
              <a:cxnLst>
                <a:cxn ang="0">
                  <a:pos x="151" y="0"/>
                </a:cxn>
                <a:cxn ang="0">
                  <a:pos x="2102" y="0"/>
                </a:cxn>
                <a:cxn ang="0">
                  <a:pos x="2204" y="0"/>
                </a:cxn>
                <a:cxn ang="0">
                  <a:pos x="2250" y="44"/>
                </a:cxn>
                <a:cxn ang="0">
                  <a:pos x="1833" y="44"/>
                </a:cxn>
                <a:cxn ang="0">
                  <a:pos x="1833" y="143"/>
                </a:cxn>
                <a:cxn ang="0">
                  <a:pos x="1833" y="467"/>
                </a:cxn>
                <a:cxn ang="0">
                  <a:pos x="415" y="467"/>
                </a:cxn>
                <a:cxn ang="0">
                  <a:pos x="415" y="143"/>
                </a:cxn>
                <a:cxn ang="0">
                  <a:pos x="415" y="44"/>
                </a:cxn>
                <a:cxn ang="0">
                  <a:pos x="0" y="44"/>
                </a:cxn>
                <a:cxn ang="0">
                  <a:pos x="50" y="0"/>
                </a:cxn>
                <a:cxn ang="0">
                  <a:pos x="151" y="0"/>
                </a:cxn>
              </a:cxnLst>
              <a:rect l="0" t="0" r="r" b="b"/>
              <a:pathLst>
                <a:path w="2250" h="467">
                  <a:moveTo>
                    <a:pt x="151" y="0"/>
                  </a:moveTo>
                  <a:lnTo>
                    <a:pt x="2102" y="0"/>
                  </a:lnTo>
                  <a:lnTo>
                    <a:pt x="2204" y="0"/>
                  </a:lnTo>
                  <a:lnTo>
                    <a:pt x="2250" y="44"/>
                  </a:lnTo>
                  <a:lnTo>
                    <a:pt x="1833" y="44"/>
                  </a:lnTo>
                  <a:lnTo>
                    <a:pt x="1833" y="143"/>
                  </a:lnTo>
                  <a:lnTo>
                    <a:pt x="1833" y="467"/>
                  </a:lnTo>
                  <a:lnTo>
                    <a:pt x="415" y="467"/>
                  </a:lnTo>
                  <a:lnTo>
                    <a:pt x="415" y="143"/>
                  </a:lnTo>
                  <a:lnTo>
                    <a:pt x="415" y="44"/>
                  </a:lnTo>
                  <a:lnTo>
                    <a:pt x="0" y="44"/>
                  </a:lnTo>
                  <a:lnTo>
                    <a:pt x="50" y="0"/>
                  </a:lnTo>
                  <a:lnTo>
                    <a:pt x="151" y="0"/>
                  </a:lnTo>
                  <a:close/>
                </a:path>
              </a:pathLst>
            </a:custGeom>
            <a:solidFill>
              <a:schemeClr val="accent3"/>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nvGrpSpPr>
            <p:cNvPr id="6" name="Group 20"/>
            <p:cNvGrpSpPr/>
            <p:nvPr/>
          </p:nvGrpSpPr>
          <p:grpSpPr>
            <a:xfrm>
              <a:off x="2781301" y="2911475"/>
              <a:ext cx="3571875" cy="750888"/>
              <a:chOff x="2781301" y="2911475"/>
              <a:chExt cx="3571875" cy="750888"/>
            </a:xfrm>
            <a:solidFill>
              <a:schemeClr val="accent3">
                <a:lumMod val="75000"/>
              </a:schemeClr>
            </a:solidFill>
          </p:grpSpPr>
          <p:sp>
            <p:nvSpPr>
              <p:cNvPr id="7179" name="Freeform 11"/>
              <p:cNvSpPr/>
              <p:nvPr/>
            </p:nvSpPr>
            <p:spPr bwMode="auto">
              <a:xfrm>
                <a:off x="2781301" y="2911475"/>
                <a:ext cx="658813" cy="157162"/>
              </a:xfrm>
              <a:custGeom>
                <a:avLst/>
                <a:gdLst/>
                <a:ahLst/>
                <a:cxnLst>
                  <a:cxn ang="0">
                    <a:pos x="415" y="99"/>
                  </a:cxn>
                  <a:cxn ang="0">
                    <a:pos x="132" y="99"/>
                  </a:cxn>
                  <a:cxn ang="0">
                    <a:pos x="0" y="0"/>
                  </a:cxn>
                  <a:cxn ang="0">
                    <a:pos x="415" y="0"/>
                  </a:cxn>
                  <a:cxn ang="0">
                    <a:pos x="415" y="99"/>
                  </a:cxn>
                </a:cxnLst>
                <a:rect l="0" t="0" r="r" b="b"/>
                <a:pathLst>
                  <a:path w="415" h="99">
                    <a:moveTo>
                      <a:pt x="415" y="99"/>
                    </a:moveTo>
                    <a:lnTo>
                      <a:pt x="132" y="99"/>
                    </a:lnTo>
                    <a:lnTo>
                      <a:pt x="0" y="0"/>
                    </a:lnTo>
                    <a:lnTo>
                      <a:pt x="415" y="0"/>
                    </a:lnTo>
                    <a:lnTo>
                      <a:pt x="415" y="99"/>
                    </a:lnTo>
                    <a:close/>
                  </a:path>
                </a:pathLst>
              </a:custGeom>
              <a:grp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180" name="Freeform 12"/>
              <p:cNvSpPr/>
              <p:nvPr/>
            </p:nvSpPr>
            <p:spPr bwMode="auto">
              <a:xfrm>
                <a:off x="5691188" y="2911475"/>
                <a:ext cx="661988" cy="157162"/>
              </a:xfrm>
              <a:custGeom>
                <a:avLst/>
                <a:gdLst/>
                <a:ahLst/>
                <a:cxnLst>
                  <a:cxn ang="0">
                    <a:pos x="0" y="99"/>
                  </a:cxn>
                  <a:cxn ang="0">
                    <a:pos x="0" y="0"/>
                  </a:cxn>
                  <a:cxn ang="0">
                    <a:pos x="417" y="0"/>
                  </a:cxn>
                  <a:cxn ang="0">
                    <a:pos x="263" y="99"/>
                  </a:cxn>
                  <a:cxn ang="0">
                    <a:pos x="0" y="99"/>
                  </a:cxn>
                </a:cxnLst>
                <a:rect l="0" t="0" r="r" b="b"/>
                <a:pathLst>
                  <a:path w="417" h="99">
                    <a:moveTo>
                      <a:pt x="0" y="99"/>
                    </a:moveTo>
                    <a:lnTo>
                      <a:pt x="0" y="0"/>
                    </a:lnTo>
                    <a:lnTo>
                      <a:pt x="417" y="0"/>
                    </a:lnTo>
                    <a:lnTo>
                      <a:pt x="263" y="99"/>
                    </a:lnTo>
                    <a:lnTo>
                      <a:pt x="0" y="99"/>
                    </a:lnTo>
                    <a:close/>
                  </a:path>
                </a:pathLst>
              </a:custGeom>
              <a:grp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181" name="Freeform 13"/>
              <p:cNvSpPr/>
              <p:nvPr/>
            </p:nvSpPr>
            <p:spPr bwMode="auto">
              <a:xfrm>
                <a:off x="3440113" y="3582988"/>
                <a:ext cx="2251075" cy="79375"/>
              </a:xfrm>
              <a:custGeom>
                <a:avLst/>
                <a:gdLst/>
                <a:ahLst/>
                <a:cxnLst>
                  <a:cxn ang="0">
                    <a:pos x="1313" y="50"/>
                  </a:cxn>
                  <a:cxn ang="0">
                    <a:pos x="93" y="50"/>
                  </a:cxn>
                  <a:cxn ang="0">
                    <a:pos x="0" y="0"/>
                  </a:cxn>
                  <a:cxn ang="0">
                    <a:pos x="1418" y="0"/>
                  </a:cxn>
                  <a:cxn ang="0">
                    <a:pos x="1313" y="50"/>
                  </a:cxn>
                </a:cxnLst>
                <a:rect l="0" t="0" r="r" b="b"/>
                <a:pathLst>
                  <a:path w="1418" h="50">
                    <a:moveTo>
                      <a:pt x="1313" y="50"/>
                    </a:moveTo>
                    <a:lnTo>
                      <a:pt x="93" y="50"/>
                    </a:lnTo>
                    <a:lnTo>
                      <a:pt x="0" y="0"/>
                    </a:lnTo>
                    <a:lnTo>
                      <a:pt x="1418" y="0"/>
                    </a:lnTo>
                    <a:lnTo>
                      <a:pt x="1313" y="50"/>
                    </a:lnTo>
                    <a:close/>
                  </a:path>
                </a:pathLst>
              </a:custGeom>
              <a:grp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grpSp>
        <p:nvGrpSpPr>
          <p:cNvPr id="7" name="Group 22"/>
          <p:cNvGrpSpPr/>
          <p:nvPr/>
        </p:nvGrpSpPr>
        <p:grpSpPr>
          <a:xfrm>
            <a:off x="1670700" y="3481722"/>
            <a:ext cx="1858069" cy="663034"/>
            <a:chOff x="3440113" y="3662363"/>
            <a:chExt cx="2251075" cy="803275"/>
          </a:xfrm>
        </p:grpSpPr>
        <p:sp>
          <p:nvSpPr>
            <p:cNvPr id="7182" name="Freeform 14"/>
            <p:cNvSpPr/>
            <p:nvPr/>
          </p:nvSpPr>
          <p:spPr bwMode="auto">
            <a:xfrm>
              <a:off x="3440113" y="3662363"/>
              <a:ext cx="2251075" cy="803275"/>
            </a:xfrm>
            <a:custGeom>
              <a:avLst/>
              <a:gdLst/>
              <a:ahLst/>
              <a:cxnLst>
                <a:cxn ang="0">
                  <a:pos x="569" y="506"/>
                </a:cxn>
                <a:cxn ang="0">
                  <a:pos x="0" y="506"/>
                </a:cxn>
                <a:cxn ang="0">
                  <a:pos x="0" y="0"/>
                </a:cxn>
                <a:cxn ang="0">
                  <a:pos x="93" y="0"/>
                </a:cxn>
                <a:cxn ang="0">
                  <a:pos x="1313" y="0"/>
                </a:cxn>
                <a:cxn ang="0">
                  <a:pos x="1418" y="0"/>
                </a:cxn>
                <a:cxn ang="0">
                  <a:pos x="1418" y="506"/>
                </a:cxn>
                <a:cxn ang="0">
                  <a:pos x="857" y="506"/>
                </a:cxn>
                <a:cxn ang="0">
                  <a:pos x="857" y="88"/>
                </a:cxn>
                <a:cxn ang="0">
                  <a:pos x="816" y="88"/>
                </a:cxn>
                <a:cxn ang="0">
                  <a:pos x="613" y="88"/>
                </a:cxn>
                <a:cxn ang="0">
                  <a:pos x="569" y="88"/>
                </a:cxn>
                <a:cxn ang="0">
                  <a:pos x="569" y="506"/>
                </a:cxn>
              </a:cxnLst>
              <a:rect l="0" t="0" r="r" b="b"/>
              <a:pathLst>
                <a:path w="1418" h="506">
                  <a:moveTo>
                    <a:pt x="569" y="506"/>
                  </a:moveTo>
                  <a:lnTo>
                    <a:pt x="0" y="506"/>
                  </a:lnTo>
                  <a:lnTo>
                    <a:pt x="0" y="0"/>
                  </a:lnTo>
                  <a:lnTo>
                    <a:pt x="93" y="0"/>
                  </a:lnTo>
                  <a:lnTo>
                    <a:pt x="1313" y="0"/>
                  </a:lnTo>
                  <a:lnTo>
                    <a:pt x="1418" y="0"/>
                  </a:lnTo>
                  <a:lnTo>
                    <a:pt x="1418" y="506"/>
                  </a:lnTo>
                  <a:lnTo>
                    <a:pt x="857" y="506"/>
                  </a:lnTo>
                  <a:lnTo>
                    <a:pt x="857" y="88"/>
                  </a:lnTo>
                  <a:lnTo>
                    <a:pt x="816" y="88"/>
                  </a:lnTo>
                  <a:lnTo>
                    <a:pt x="613" y="88"/>
                  </a:lnTo>
                  <a:lnTo>
                    <a:pt x="569" y="88"/>
                  </a:lnTo>
                  <a:lnTo>
                    <a:pt x="569" y="506"/>
                  </a:lnTo>
                  <a:close/>
                </a:path>
              </a:pathLst>
            </a:custGeom>
            <a:solidFill>
              <a:schemeClr val="accent4"/>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nvGrpSpPr>
            <p:cNvPr id="8" name="Group 21"/>
            <p:cNvGrpSpPr/>
            <p:nvPr/>
          </p:nvGrpSpPr>
          <p:grpSpPr>
            <a:xfrm>
              <a:off x="4343401" y="3802063"/>
              <a:ext cx="457200" cy="663575"/>
              <a:chOff x="4343401" y="3802063"/>
              <a:chExt cx="457200" cy="663575"/>
            </a:xfrm>
            <a:solidFill>
              <a:schemeClr val="accent4">
                <a:lumMod val="75000"/>
              </a:schemeClr>
            </a:solidFill>
          </p:grpSpPr>
          <p:sp>
            <p:nvSpPr>
              <p:cNvPr id="7183" name="Freeform 15"/>
              <p:cNvSpPr/>
              <p:nvPr/>
            </p:nvSpPr>
            <p:spPr bwMode="auto">
              <a:xfrm>
                <a:off x="4735513" y="3802063"/>
                <a:ext cx="65088" cy="663575"/>
              </a:xfrm>
              <a:custGeom>
                <a:avLst/>
                <a:gdLst/>
                <a:ahLst/>
                <a:cxnLst>
                  <a:cxn ang="0">
                    <a:pos x="41" y="418"/>
                  </a:cxn>
                  <a:cxn ang="0">
                    <a:pos x="0" y="365"/>
                  </a:cxn>
                  <a:cxn ang="0">
                    <a:pos x="0" y="0"/>
                  </a:cxn>
                  <a:cxn ang="0">
                    <a:pos x="41" y="0"/>
                  </a:cxn>
                  <a:cxn ang="0">
                    <a:pos x="41" y="418"/>
                  </a:cxn>
                </a:cxnLst>
                <a:rect l="0" t="0" r="r" b="b"/>
                <a:pathLst>
                  <a:path w="41" h="418">
                    <a:moveTo>
                      <a:pt x="41" y="418"/>
                    </a:moveTo>
                    <a:lnTo>
                      <a:pt x="0" y="365"/>
                    </a:lnTo>
                    <a:lnTo>
                      <a:pt x="0" y="0"/>
                    </a:lnTo>
                    <a:lnTo>
                      <a:pt x="41" y="0"/>
                    </a:lnTo>
                    <a:lnTo>
                      <a:pt x="41" y="418"/>
                    </a:lnTo>
                    <a:close/>
                  </a:path>
                </a:pathLst>
              </a:custGeom>
              <a:grp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184" name="Freeform 16"/>
              <p:cNvSpPr/>
              <p:nvPr/>
            </p:nvSpPr>
            <p:spPr bwMode="auto">
              <a:xfrm>
                <a:off x="4343401" y="3802063"/>
                <a:ext cx="69850" cy="663575"/>
              </a:xfrm>
              <a:custGeom>
                <a:avLst/>
                <a:gdLst/>
                <a:ahLst/>
                <a:cxnLst>
                  <a:cxn ang="0">
                    <a:pos x="0" y="418"/>
                  </a:cxn>
                  <a:cxn ang="0">
                    <a:pos x="0" y="0"/>
                  </a:cxn>
                  <a:cxn ang="0">
                    <a:pos x="44" y="0"/>
                  </a:cxn>
                  <a:cxn ang="0">
                    <a:pos x="44" y="360"/>
                  </a:cxn>
                  <a:cxn ang="0">
                    <a:pos x="0" y="418"/>
                  </a:cxn>
                </a:cxnLst>
                <a:rect l="0" t="0" r="r" b="b"/>
                <a:pathLst>
                  <a:path w="44" h="418">
                    <a:moveTo>
                      <a:pt x="0" y="418"/>
                    </a:moveTo>
                    <a:lnTo>
                      <a:pt x="0" y="0"/>
                    </a:lnTo>
                    <a:lnTo>
                      <a:pt x="44" y="0"/>
                    </a:lnTo>
                    <a:lnTo>
                      <a:pt x="44" y="360"/>
                    </a:lnTo>
                    <a:lnTo>
                      <a:pt x="0" y="418"/>
                    </a:lnTo>
                    <a:close/>
                  </a:path>
                </a:pathLst>
              </a:custGeom>
              <a:grp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sp>
        <p:nvSpPr>
          <p:cNvPr id="36" name="TextBox 35"/>
          <p:cNvSpPr txBox="1"/>
          <p:nvPr/>
        </p:nvSpPr>
        <p:spPr>
          <a:xfrm>
            <a:off x="4908922" y="1647390"/>
            <a:ext cx="2293580" cy="604268"/>
          </a:xfrm>
          <a:prstGeom prst="rect">
            <a:avLst/>
          </a:prstGeom>
          <a:noFill/>
        </p:spPr>
        <p:txBody>
          <a:bodyPr wrap="square" lIns="0" tIns="0" rIns="0" bIns="0" rtlCol="0" anchor="t" anchorCtr="0">
            <a:spAutoFit/>
          </a:bodyPr>
          <a:lstStyle/>
          <a:p>
            <a:pPr marL="0" marR="0" lvl="0" indent="0" algn="just"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a:p>
            <a:pPr marL="0" marR="0" lvl="0" indent="0" algn="just"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a:t>
            </a:r>
            <a:r>
              <a:rPr kumimoji="0" lang="en-US" altLang="zh-CN" sz="570" b="0" i="0" u="none" strike="noStrike" kern="1200" cap="none" spc="0" normalizeH="0" baseline="0" noProof="0" dirty="0" err="1">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directly.Please</a:t>
            </a: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37" name="TextBox 36"/>
          <p:cNvSpPr txBox="1"/>
          <p:nvPr/>
        </p:nvSpPr>
        <p:spPr>
          <a:xfrm>
            <a:off x="4908945" y="2326510"/>
            <a:ext cx="2293582" cy="604268"/>
          </a:xfrm>
          <a:prstGeom prst="rect">
            <a:avLst/>
          </a:prstGeom>
          <a:noFill/>
        </p:spPr>
        <p:txBody>
          <a:bodyPr wrap="square" lIns="0" tIns="0" rIns="0" bIns="0" rtlCol="0" anchor="t" anchorCtr="0">
            <a:spAutoFit/>
          </a:bodyPr>
          <a:lstStyle/>
          <a:p>
            <a:pPr marL="0" marR="0" lvl="0" indent="0" algn="just"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a:p>
            <a:pPr marL="0" marR="0" lvl="0" indent="0" algn="just"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a:t>
            </a:r>
            <a:r>
              <a:rPr kumimoji="0" lang="en-US" altLang="zh-CN" sz="570" b="0" i="0" u="none" strike="noStrike" kern="1200" cap="none" spc="0" normalizeH="0" baseline="0" noProof="0" dirty="0" err="1">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directly.Please</a:t>
            </a: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38" name="TextBox 37"/>
          <p:cNvSpPr txBox="1"/>
          <p:nvPr/>
        </p:nvSpPr>
        <p:spPr>
          <a:xfrm>
            <a:off x="4908922" y="3005631"/>
            <a:ext cx="2293580" cy="604268"/>
          </a:xfrm>
          <a:prstGeom prst="rect">
            <a:avLst/>
          </a:prstGeom>
          <a:noFill/>
        </p:spPr>
        <p:txBody>
          <a:bodyPr wrap="square" lIns="0" tIns="0" rIns="0" bIns="0" rtlCol="0" anchor="t" anchorCtr="0">
            <a:spAutoFit/>
          </a:bodyPr>
          <a:lstStyle/>
          <a:p>
            <a:pPr marL="0" marR="0" lvl="0" indent="0" algn="just"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a:p>
            <a:pPr marL="0" marR="0" lvl="0" indent="0" algn="just"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a:t>
            </a:r>
            <a:r>
              <a:rPr kumimoji="0" lang="en-US" altLang="zh-CN" sz="570" b="0" i="0" u="none" strike="noStrike" kern="1200" cap="none" spc="0" normalizeH="0" baseline="0" noProof="0" dirty="0" err="1">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directly.Please</a:t>
            </a: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39" name="TextBox 38"/>
          <p:cNvSpPr txBox="1"/>
          <p:nvPr/>
        </p:nvSpPr>
        <p:spPr>
          <a:xfrm>
            <a:off x="4908922" y="3684750"/>
            <a:ext cx="2293580" cy="604268"/>
          </a:xfrm>
          <a:prstGeom prst="rect">
            <a:avLst/>
          </a:prstGeom>
          <a:noFill/>
        </p:spPr>
        <p:txBody>
          <a:bodyPr wrap="square" lIns="0" tIns="0" rIns="0" bIns="0" rtlCol="0" anchor="t" anchorCtr="0">
            <a:spAutoFit/>
          </a:bodyPr>
          <a:lstStyle/>
          <a:p>
            <a:pPr marL="0" marR="0" lvl="0" indent="0" algn="just"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a:p>
            <a:pPr marL="0" marR="0" lvl="0" indent="0" algn="just"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a:t>
            </a:r>
            <a:r>
              <a:rPr kumimoji="0" lang="en-US" altLang="zh-CN" sz="570" b="0" i="0" u="none" strike="noStrike" kern="1200" cap="none" spc="0" normalizeH="0" baseline="0" noProof="0" dirty="0" err="1">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directly.Please</a:t>
            </a: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40" name="Text Placeholder 3"/>
          <p:cNvSpPr txBox="1"/>
          <p:nvPr/>
        </p:nvSpPr>
        <p:spPr>
          <a:xfrm>
            <a:off x="7394311" y="1713705"/>
            <a:ext cx="512962" cy="36766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791210" rtl="0" eaLnBrk="1" fontAlgn="auto" latinLnBrk="0" hangingPunct="1">
              <a:lnSpc>
                <a:spcPct val="120000"/>
              </a:lnSpc>
              <a:spcBef>
                <a:spcPct val="20000"/>
              </a:spcBef>
              <a:spcAft>
                <a:spcPts val="0"/>
              </a:spcAft>
              <a:buClrTx/>
              <a:buSzTx/>
              <a:buFontTx/>
              <a:buNone/>
              <a:defRPr/>
            </a:pPr>
            <a:r>
              <a:rPr kumimoji="0" lang="en-US" sz="199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20%</a:t>
            </a:r>
            <a:endParaRPr kumimoji="0" lang="en-US" sz="199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1" name="Text Placeholder 3"/>
          <p:cNvSpPr txBox="1"/>
          <p:nvPr/>
        </p:nvSpPr>
        <p:spPr>
          <a:xfrm>
            <a:off x="7394311" y="3792729"/>
            <a:ext cx="512962" cy="36766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791210" rtl="0" eaLnBrk="1" fontAlgn="auto" latinLnBrk="0" hangingPunct="1">
              <a:lnSpc>
                <a:spcPct val="120000"/>
              </a:lnSpc>
              <a:spcBef>
                <a:spcPct val="20000"/>
              </a:spcBef>
              <a:spcAft>
                <a:spcPts val="0"/>
              </a:spcAft>
              <a:buClrTx/>
              <a:buSzTx/>
              <a:buFontTx/>
              <a:buNone/>
              <a:defRPr/>
            </a:pPr>
            <a:r>
              <a:rPr kumimoji="0" lang="en-US" sz="199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50%</a:t>
            </a:r>
            <a:endParaRPr kumimoji="0" lang="en-US" sz="199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2" name="Text Placeholder 3"/>
          <p:cNvSpPr txBox="1"/>
          <p:nvPr/>
        </p:nvSpPr>
        <p:spPr>
          <a:xfrm>
            <a:off x="7394311" y="2409891"/>
            <a:ext cx="512962" cy="36766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791210" rtl="0" eaLnBrk="1" fontAlgn="auto" latinLnBrk="0" hangingPunct="1">
              <a:lnSpc>
                <a:spcPct val="120000"/>
              </a:lnSpc>
              <a:spcBef>
                <a:spcPct val="20000"/>
              </a:spcBef>
              <a:spcAft>
                <a:spcPts val="0"/>
              </a:spcAft>
              <a:buClrTx/>
              <a:buSzTx/>
              <a:buFontTx/>
              <a:buNone/>
              <a:defRPr/>
            </a:pPr>
            <a:r>
              <a:rPr kumimoji="0" lang="en-US" sz="199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70%</a:t>
            </a:r>
            <a:endParaRPr kumimoji="0" lang="en-US" sz="199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3" name="Text Placeholder 3"/>
          <p:cNvSpPr txBox="1"/>
          <p:nvPr/>
        </p:nvSpPr>
        <p:spPr>
          <a:xfrm>
            <a:off x="7394311" y="3101308"/>
            <a:ext cx="512962" cy="36766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791210" rtl="0" eaLnBrk="1" fontAlgn="auto" latinLnBrk="0" hangingPunct="1">
              <a:lnSpc>
                <a:spcPct val="120000"/>
              </a:lnSpc>
              <a:spcBef>
                <a:spcPct val="20000"/>
              </a:spcBef>
              <a:spcAft>
                <a:spcPts val="0"/>
              </a:spcAft>
              <a:buClrTx/>
              <a:buSzTx/>
              <a:buFontTx/>
              <a:buNone/>
              <a:defRPr/>
            </a:pPr>
            <a:r>
              <a:rPr kumimoji="0" lang="en-US" sz="199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90%</a:t>
            </a:r>
            <a:endParaRPr kumimoji="0" lang="en-US" sz="199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nvGrpSpPr>
          <p:cNvPr id="9" name="Group 43"/>
          <p:cNvGrpSpPr/>
          <p:nvPr/>
        </p:nvGrpSpPr>
        <p:grpSpPr>
          <a:xfrm>
            <a:off x="4397358" y="1693068"/>
            <a:ext cx="427155" cy="414926"/>
            <a:chOff x="860271" y="1518068"/>
            <a:chExt cx="493370" cy="479245"/>
          </a:xfrm>
        </p:grpSpPr>
        <p:sp>
          <p:nvSpPr>
            <p:cNvPr id="45" name="Rounded Rectangle 44"/>
            <p:cNvSpPr/>
            <p:nvPr/>
          </p:nvSpPr>
          <p:spPr>
            <a:xfrm>
              <a:off x="860271" y="151806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6"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0" name="Group 46"/>
          <p:cNvGrpSpPr/>
          <p:nvPr/>
        </p:nvGrpSpPr>
        <p:grpSpPr>
          <a:xfrm>
            <a:off x="4379945" y="2375366"/>
            <a:ext cx="427155" cy="414926"/>
            <a:chOff x="840159" y="2185414"/>
            <a:chExt cx="493370" cy="479245"/>
          </a:xfrm>
        </p:grpSpPr>
        <p:sp>
          <p:nvSpPr>
            <p:cNvPr id="48" name="Rounded Rectangle 47"/>
            <p:cNvSpPr/>
            <p:nvPr/>
          </p:nvSpPr>
          <p:spPr>
            <a:xfrm>
              <a:off x="840159" y="2185414"/>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9"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1" name="Group 49"/>
          <p:cNvGrpSpPr/>
          <p:nvPr/>
        </p:nvGrpSpPr>
        <p:grpSpPr>
          <a:xfrm>
            <a:off x="4379945" y="3052898"/>
            <a:ext cx="427155" cy="414926"/>
            <a:chOff x="840159" y="2852760"/>
            <a:chExt cx="493370" cy="479245"/>
          </a:xfrm>
        </p:grpSpPr>
        <p:sp>
          <p:nvSpPr>
            <p:cNvPr id="51" name="Rounded Rectangle 50"/>
            <p:cNvSpPr/>
            <p:nvPr/>
          </p:nvSpPr>
          <p:spPr>
            <a:xfrm>
              <a:off x="840159" y="2852760"/>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2"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2" name="Group 52"/>
          <p:cNvGrpSpPr/>
          <p:nvPr/>
        </p:nvGrpSpPr>
        <p:grpSpPr>
          <a:xfrm>
            <a:off x="4379945" y="3730429"/>
            <a:ext cx="427155" cy="414926"/>
            <a:chOff x="840159" y="3520106"/>
            <a:chExt cx="493370" cy="479245"/>
          </a:xfrm>
        </p:grpSpPr>
        <p:sp>
          <p:nvSpPr>
            <p:cNvPr id="54" name="Rounded Rectangle 53"/>
            <p:cNvSpPr/>
            <p:nvPr/>
          </p:nvSpPr>
          <p:spPr>
            <a:xfrm>
              <a:off x="840159" y="3520106"/>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79168"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5" name="Freeform 152"/>
            <p:cNvSpPr>
              <a:spLocks noEditPoints="1"/>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79168" tIns="39584" rIns="79168" bIns="39584"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173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accel="50000" decel="5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accel="50000" decel="5000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000" fill="hold"/>
                                        <p:tgtEl>
                                          <p:spTgt spid="2"/>
                                        </p:tgtEl>
                                        <p:attrNameLst>
                                          <p:attrName>ppt_x</p:attrName>
                                        </p:attrNameLst>
                                      </p:cBhvr>
                                      <p:tavLst>
                                        <p:tav tm="0">
                                          <p:val>
                                            <p:strVal val="#ppt_x"/>
                                          </p:val>
                                        </p:tav>
                                        <p:tav tm="100000">
                                          <p:val>
                                            <p:strVal val="#ppt_x"/>
                                          </p:val>
                                        </p:tav>
                                      </p:tavLst>
                                    </p:anim>
                                    <p:anim calcmode="lin" valueType="num">
                                      <p:cBhvr additive="base">
                                        <p:cTn id="23" dur="10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1000" fill="hold"/>
                                        <p:tgtEl>
                                          <p:spTgt spid="36"/>
                                        </p:tgtEl>
                                        <p:attrNameLst>
                                          <p:attrName>ppt_x</p:attrName>
                                        </p:attrNameLst>
                                      </p:cBhvr>
                                      <p:tavLst>
                                        <p:tav tm="0">
                                          <p:val>
                                            <p:strVal val="#ppt_x"/>
                                          </p:val>
                                        </p:tav>
                                        <p:tav tm="100000">
                                          <p:val>
                                            <p:strVal val="#ppt_x"/>
                                          </p:val>
                                        </p:tav>
                                      </p:tavLst>
                                    </p:anim>
                                    <p:anim calcmode="lin" valueType="num">
                                      <p:cBhvr additive="base">
                                        <p:cTn id="33" dur="1000" fill="hold"/>
                                        <p:tgtEl>
                                          <p:spTgt spid="36"/>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53" presetClass="entr" presetSubtype="16"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 presetClass="entr" presetSubtype="4" accel="50000" decel="50000"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1000" fill="hold"/>
                                        <p:tgtEl>
                                          <p:spTgt spid="37"/>
                                        </p:tgtEl>
                                        <p:attrNameLst>
                                          <p:attrName>ppt_x</p:attrName>
                                        </p:attrNameLst>
                                      </p:cBhvr>
                                      <p:tavLst>
                                        <p:tav tm="0">
                                          <p:val>
                                            <p:strVal val="#ppt_x"/>
                                          </p:val>
                                        </p:tav>
                                        <p:tav tm="100000">
                                          <p:val>
                                            <p:strVal val="#ppt_x"/>
                                          </p:val>
                                        </p:tav>
                                      </p:tavLst>
                                    </p:anim>
                                    <p:anim calcmode="lin" valueType="num">
                                      <p:cBhvr additive="base">
                                        <p:cTn id="49" dur="1000" fill="hold"/>
                                        <p:tgtEl>
                                          <p:spTgt spid="37"/>
                                        </p:tgtEl>
                                        <p:attrNameLst>
                                          <p:attrName>ppt_y</p:attrName>
                                        </p:attrNameLst>
                                      </p:cBhvr>
                                      <p:tavLst>
                                        <p:tav tm="0">
                                          <p:val>
                                            <p:strVal val="1+#ppt_h/2"/>
                                          </p:val>
                                        </p:tav>
                                        <p:tav tm="100000">
                                          <p:val>
                                            <p:strVal val="#ppt_y"/>
                                          </p:val>
                                        </p:tav>
                                      </p:tavLst>
                                    </p:anim>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par>
                                <p:cTn id="62" presetID="2" presetClass="entr" presetSubtype="4" accel="50000" decel="50000"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1000" fill="hold"/>
                                        <p:tgtEl>
                                          <p:spTgt spid="38"/>
                                        </p:tgtEl>
                                        <p:attrNameLst>
                                          <p:attrName>ppt_x</p:attrName>
                                        </p:attrNameLst>
                                      </p:cBhvr>
                                      <p:tavLst>
                                        <p:tav tm="0">
                                          <p:val>
                                            <p:strVal val="#ppt_x"/>
                                          </p:val>
                                        </p:tav>
                                        <p:tav tm="100000">
                                          <p:val>
                                            <p:strVal val="#ppt_x"/>
                                          </p:val>
                                        </p:tav>
                                      </p:tavLst>
                                    </p:anim>
                                    <p:anim calcmode="lin" valueType="num">
                                      <p:cBhvr additive="base">
                                        <p:cTn id="65" dur="1000" fill="hold"/>
                                        <p:tgtEl>
                                          <p:spTgt spid="38"/>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ppt_w</p:attrName>
                                        </p:attrNameLst>
                                      </p:cBhvr>
                                      <p:tavLst>
                                        <p:tav tm="0">
                                          <p:val>
                                            <p:fltVal val="0"/>
                                          </p:val>
                                        </p:tav>
                                        <p:tav tm="100000">
                                          <p:val>
                                            <p:strVal val="#ppt_w"/>
                                          </p:val>
                                        </p:tav>
                                      </p:tavLst>
                                    </p:anim>
                                    <p:anim calcmode="lin" valueType="num">
                                      <p:cBhvr>
                                        <p:cTn id="70" dur="500" fill="hold"/>
                                        <p:tgtEl>
                                          <p:spTgt spid="43"/>
                                        </p:tgtEl>
                                        <p:attrNameLst>
                                          <p:attrName>ppt_h</p:attrName>
                                        </p:attrNameLst>
                                      </p:cBhvr>
                                      <p:tavLst>
                                        <p:tav tm="0">
                                          <p:val>
                                            <p:fltVal val="0"/>
                                          </p:val>
                                        </p:tav>
                                        <p:tav tm="100000">
                                          <p:val>
                                            <p:strVal val="#ppt_h"/>
                                          </p:val>
                                        </p:tav>
                                      </p:tavLst>
                                    </p:anim>
                                    <p:animEffect transition="in" filter="fade">
                                      <p:cBhvr>
                                        <p:cTn id="71" dur="500"/>
                                        <p:tgtEl>
                                          <p:spTgt spid="43"/>
                                        </p:tgtEl>
                                      </p:cBhvr>
                                    </p:animEffect>
                                  </p:childTnLst>
                                </p:cTn>
                              </p:par>
                            </p:childTnLst>
                          </p:cTn>
                        </p:par>
                        <p:par>
                          <p:cTn id="72" fill="hold">
                            <p:stCondLst>
                              <p:cond delay="7000"/>
                            </p:stCondLst>
                            <p:childTnLst>
                              <p:par>
                                <p:cTn id="73" presetID="53" presetClass="entr" presetSubtype="16" fill="hold"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Effect transition="in" filter="fade">
                                      <p:cBhvr>
                                        <p:cTn id="77" dur="500"/>
                                        <p:tgtEl>
                                          <p:spTgt spid="12"/>
                                        </p:tgtEl>
                                      </p:cBhvr>
                                    </p:animEffect>
                                  </p:childTnLst>
                                </p:cTn>
                              </p:par>
                              <p:par>
                                <p:cTn id="78" presetID="2" presetClass="entr" presetSubtype="4" accel="50000" decel="50000"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1000" fill="hold"/>
                                        <p:tgtEl>
                                          <p:spTgt spid="39"/>
                                        </p:tgtEl>
                                        <p:attrNameLst>
                                          <p:attrName>ppt_x</p:attrName>
                                        </p:attrNameLst>
                                      </p:cBhvr>
                                      <p:tavLst>
                                        <p:tav tm="0">
                                          <p:val>
                                            <p:strVal val="#ppt_x"/>
                                          </p:val>
                                        </p:tav>
                                        <p:tav tm="100000">
                                          <p:val>
                                            <p:strVal val="#ppt_x"/>
                                          </p:val>
                                        </p:tav>
                                      </p:tavLst>
                                    </p:anim>
                                    <p:anim calcmode="lin" valueType="num">
                                      <p:cBhvr additive="base">
                                        <p:cTn id="81" dur="1000" fill="hold"/>
                                        <p:tgtEl>
                                          <p:spTgt spid="39"/>
                                        </p:tgtEl>
                                        <p:attrNameLst>
                                          <p:attrName>ppt_y</p:attrName>
                                        </p:attrNameLst>
                                      </p:cBhvr>
                                      <p:tavLst>
                                        <p:tav tm="0">
                                          <p:val>
                                            <p:strVal val="1+#ppt_h/2"/>
                                          </p:val>
                                        </p:tav>
                                        <p:tav tm="100000">
                                          <p:val>
                                            <p:strVal val="#ppt_y"/>
                                          </p:val>
                                        </p:tav>
                                      </p:tavLst>
                                    </p:anim>
                                  </p:childTnLst>
                                </p:cTn>
                              </p:par>
                            </p:childTnLst>
                          </p:cTn>
                        </p:par>
                        <p:par>
                          <p:cTn id="82" fill="hold">
                            <p:stCondLst>
                              <p:cond delay="7500"/>
                            </p:stCondLst>
                            <p:childTnLst>
                              <p:par>
                                <p:cTn id="83" presetID="53" presetClass="entr" presetSubtype="16"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9"/>
          <p:cNvGrpSpPr/>
          <p:nvPr/>
        </p:nvGrpSpPr>
        <p:grpSpPr>
          <a:xfrm>
            <a:off x="4208410" y="2622956"/>
            <a:ext cx="717464" cy="719378"/>
            <a:chOff x="4004877" y="2411833"/>
            <a:chExt cx="1139957" cy="1143000"/>
          </a:xfrm>
        </p:grpSpPr>
        <p:sp>
          <p:nvSpPr>
            <p:cNvPr id="14" name="Oval 13"/>
            <p:cNvSpPr/>
            <p:nvPr/>
          </p:nvSpPr>
          <p:spPr bwMode="auto">
            <a:xfrm>
              <a:off x="4004877" y="2411833"/>
              <a:ext cx="1139957" cy="1143000"/>
            </a:xfrm>
            <a:prstGeom prst="ellipse">
              <a:avLst/>
            </a:prstGeom>
            <a:solidFill>
              <a:schemeClr val="tx1">
                <a:lumMod val="75000"/>
                <a:lumOff val="25000"/>
              </a:schemeClr>
            </a:solidFill>
            <a:ln w="9525">
              <a:noFill/>
              <a:round/>
            </a:ln>
          </p:spPr>
          <p:txBody>
            <a:bodyPr vert="horz" wrap="square" lIns="70774" tIns="35388" rIns="70774" bIns="35388"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9"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ln>
          </p:spPr>
          <p:txBody>
            <a:bodyPr vert="horz" wrap="square" lIns="70774" tIns="35388" rIns="70774" bIns="35388"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16" name="Down Arrow 15"/>
          <p:cNvSpPr/>
          <p:nvPr/>
        </p:nvSpPr>
        <p:spPr bwMode="auto">
          <a:xfrm rot="14548862">
            <a:off x="4976816" y="2560045"/>
            <a:ext cx="186399" cy="332964"/>
          </a:xfrm>
          <a:prstGeom prst="downArrow">
            <a:avLst>
              <a:gd name="adj1" fmla="val 63516"/>
              <a:gd name="adj2" fmla="val 50000"/>
            </a:avLst>
          </a:prstGeom>
          <a:solidFill>
            <a:schemeClr val="accent2"/>
          </a:solidFill>
          <a:ln w="9525">
            <a:noFill/>
            <a:round/>
          </a:ln>
        </p:spPr>
        <p:txBody>
          <a:bodyPr vert="horz" wrap="square" lIns="70774" tIns="35388" rIns="70774" bIns="35388"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0" name="Down Arrow 19"/>
          <p:cNvSpPr/>
          <p:nvPr/>
        </p:nvSpPr>
        <p:spPr bwMode="auto">
          <a:xfrm rot="14548862" flipH="1" flipV="1">
            <a:off x="3976265" y="3053568"/>
            <a:ext cx="186399" cy="344847"/>
          </a:xfrm>
          <a:prstGeom prst="downArrow">
            <a:avLst>
              <a:gd name="adj1" fmla="val 63516"/>
              <a:gd name="adj2" fmla="val 50000"/>
            </a:avLst>
          </a:prstGeom>
          <a:solidFill>
            <a:schemeClr val="accent5"/>
          </a:solidFill>
          <a:ln w="9525">
            <a:noFill/>
            <a:round/>
          </a:ln>
        </p:spPr>
        <p:txBody>
          <a:bodyPr vert="horz" wrap="square" lIns="70774" tIns="35388" rIns="70774" bIns="35388"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5" name="Down Arrow 44"/>
          <p:cNvSpPr/>
          <p:nvPr/>
        </p:nvSpPr>
        <p:spPr bwMode="auto">
          <a:xfrm rot="10800000">
            <a:off x="4478253" y="2271612"/>
            <a:ext cx="186399" cy="332964"/>
          </a:xfrm>
          <a:prstGeom prst="downArrow">
            <a:avLst>
              <a:gd name="adj1" fmla="val 63516"/>
              <a:gd name="adj2" fmla="val 50000"/>
            </a:avLst>
          </a:prstGeom>
          <a:solidFill>
            <a:schemeClr val="accent1"/>
          </a:solidFill>
          <a:ln w="9525">
            <a:noFill/>
            <a:round/>
          </a:ln>
        </p:spPr>
        <p:txBody>
          <a:bodyPr vert="horz" wrap="square" lIns="70774" tIns="35388" rIns="70774" bIns="35388"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8" name="Down Arrow 47"/>
          <p:cNvSpPr/>
          <p:nvPr/>
        </p:nvSpPr>
        <p:spPr bwMode="auto">
          <a:xfrm rot="7051138" flipH="1">
            <a:off x="3981459" y="2559647"/>
            <a:ext cx="186399" cy="332964"/>
          </a:xfrm>
          <a:prstGeom prst="downArrow">
            <a:avLst>
              <a:gd name="adj1" fmla="val 63516"/>
              <a:gd name="adj2" fmla="val 50000"/>
            </a:avLst>
          </a:prstGeom>
          <a:solidFill>
            <a:schemeClr val="accent6"/>
          </a:solidFill>
          <a:ln w="9525">
            <a:noFill/>
            <a:round/>
          </a:ln>
        </p:spPr>
        <p:txBody>
          <a:bodyPr vert="horz" wrap="square" lIns="70774" tIns="35388" rIns="70774" bIns="35388"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6" name="Down Arrow 55"/>
          <p:cNvSpPr/>
          <p:nvPr/>
        </p:nvSpPr>
        <p:spPr bwMode="auto">
          <a:xfrm rot="10800000" flipV="1">
            <a:off x="4478254" y="3360713"/>
            <a:ext cx="186399" cy="332964"/>
          </a:xfrm>
          <a:prstGeom prst="downArrow">
            <a:avLst>
              <a:gd name="adj1" fmla="val 63516"/>
              <a:gd name="adj2" fmla="val 50000"/>
            </a:avLst>
          </a:prstGeom>
          <a:solidFill>
            <a:schemeClr val="accent4"/>
          </a:solidFill>
          <a:ln w="9525">
            <a:noFill/>
            <a:round/>
          </a:ln>
        </p:spPr>
        <p:txBody>
          <a:bodyPr vert="horz" wrap="square" lIns="70774" tIns="35388" rIns="70774" bIns="35388"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7" name="Down Arrow 56"/>
          <p:cNvSpPr/>
          <p:nvPr/>
        </p:nvSpPr>
        <p:spPr bwMode="auto">
          <a:xfrm rot="7051138" flipV="1">
            <a:off x="4971621" y="3064033"/>
            <a:ext cx="186399" cy="344847"/>
          </a:xfrm>
          <a:prstGeom prst="downArrow">
            <a:avLst>
              <a:gd name="adj1" fmla="val 63516"/>
              <a:gd name="adj2" fmla="val 50000"/>
            </a:avLst>
          </a:prstGeom>
          <a:solidFill>
            <a:schemeClr val="accent3"/>
          </a:solidFill>
          <a:ln w="9525">
            <a:noFill/>
            <a:round/>
          </a:ln>
        </p:spPr>
        <p:txBody>
          <a:bodyPr vert="horz" wrap="square" lIns="70774" tIns="35388" rIns="70774" bIns="35388"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nvGrpSpPr>
          <p:cNvPr id="3" name="Group 84"/>
          <p:cNvGrpSpPr/>
          <p:nvPr/>
        </p:nvGrpSpPr>
        <p:grpSpPr>
          <a:xfrm>
            <a:off x="4198594" y="1515302"/>
            <a:ext cx="755679" cy="756309"/>
            <a:chOff x="3307763" y="1427226"/>
            <a:chExt cx="648499" cy="649042"/>
          </a:xfrm>
        </p:grpSpPr>
        <p:sp>
          <p:nvSpPr>
            <p:cNvPr id="77" name="Oval 76"/>
            <p:cNvSpPr>
              <a:spLocks noChangeAspect="1"/>
            </p:cNvSpPr>
            <p:nvPr/>
          </p:nvSpPr>
          <p:spPr>
            <a:xfrm>
              <a:off x="3307763" y="1427226"/>
              <a:ext cx="648499" cy="64904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1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8"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70774" tIns="35388" rIns="70774" bIns="35388"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4" name="Group 88"/>
          <p:cNvGrpSpPr/>
          <p:nvPr/>
        </p:nvGrpSpPr>
        <p:grpSpPr>
          <a:xfrm>
            <a:off x="5178306" y="3109102"/>
            <a:ext cx="755679" cy="756309"/>
            <a:chOff x="3365370" y="3682819"/>
            <a:chExt cx="648499" cy="649042"/>
          </a:xfrm>
        </p:grpSpPr>
        <p:sp>
          <p:nvSpPr>
            <p:cNvPr id="65" name="Oval 64"/>
            <p:cNvSpPr>
              <a:spLocks noChangeAspect="1"/>
            </p:cNvSpPr>
            <p:nvPr/>
          </p:nvSpPr>
          <p:spPr>
            <a:xfrm>
              <a:off x="3365370" y="3682819"/>
              <a:ext cx="648499" cy="649042"/>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3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9"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70774" tIns="35388" rIns="70774" bIns="35388"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5" name="Group 87"/>
          <p:cNvGrpSpPr/>
          <p:nvPr/>
        </p:nvGrpSpPr>
        <p:grpSpPr>
          <a:xfrm>
            <a:off x="3204641" y="2117047"/>
            <a:ext cx="755679" cy="756309"/>
            <a:chOff x="5187738" y="3682819"/>
            <a:chExt cx="648499" cy="649042"/>
          </a:xfrm>
        </p:grpSpPr>
        <p:sp>
          <p:nvSpPr>
            <p:cNvPr id="74" name="Oval 73"/>
            <p:cNvSpPr>
              <a:spLocks noChangeAspect="1"/>
            </p:cNvSpPr>
            <p:nvPr/>
          </p:nvSpPr>
          <p:spPr>
            <a:xfrm>
              <a:off x="5187738" y="3682819"/>
              <a:ext cx="648499" cy="649042"/>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3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80"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70774" tIns="35388" rIns="70774" bIns="35388"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6" name="Group 85"/>
          <p:cNvGrpSpPr/>
          <p:nvPr/>
        </p:nvGrpSpPr>
        <p:grpSpPr>
          <a:xfrm>
            <a:off x="4194754" y="3691188"/>
            <a:ext cx="755679" cy="756309"/>
            <a:chOff x="5187738" y="1415796"/>
            <a:chExt cx="648499" cy="649042"/>
          </a:xfrm>
        </p:grpSpPr>
        <p:sp>
          <p:nvSpPr>
            <p:cNvPr id="68" name="Oval 67"/>
            <p:cNvSpPr>
              <a:spLocks noChangeAspect="1"/>
            </p:cNvSpPr>
            <p:nvPr/>
          </p:nvSpPr>
          <p:spPr>
            <a:xfrm>
              <a:off x="5187738" y="1415796"/>
              <a:ext cx="648499" cy="649042"/>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3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81" name="Freeform 53"/>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70774" tIns="35388" rIns="70774" bIns="35388"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7" name="Group 86"/>
          <p:cNvGrpSpPr/>
          <p:nvPr/>
        </p:nvGrpSpPr>
        <p:grpSpPr>
          <a:xfrm>
            <a:off x="3195234" y="3109102"/>
            <a:ext cx="755679" cy="756309"/>
            <a:chOff x="5648594" y="2472338"/>
            <a:chExt cx="648499" cy="649042"/>
          </a:xfrm>
        </p:grpSpPr>
        <p:sp>
          <p:nvSpPr>
            <p:cNvPr id="71" name="Oval 70"/>
            <p:cNvSpPr>
              <a:spLocks noChangeAspect="1"/>
            </p:cNvSpPr>
            <p:nvPr/>
          </p:nvSpPr>
          <p:spPr>
            <a:xfrm>
              <a:off x="5648594" y="2472338"/>
              <a:ext cx="648499" cy="649042"/>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93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82"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70774" tIns="35388" rIns="70774" bIns="35388"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8" name="Group 83"/>
          <p:cNvGrpSpPr/>
          <p:nvPr/>
        </p:nvGrpSpPr>
        <p:grpSpPr>
          <a:xfrm>
            <a:off x="5185677" y="2113573"/>
            <a:ext cx="755679" cy="756309"/>
            <a:chOff x="2886238" y="2472339"/>
            <a:chExt cx="648499" cy="649042"/>
          </a:xfrm>
        </p:grpSpPr>
        <p:sp>
          <p:nvSpPr>
            <p:cNvPr id="62" name="Oval 61"/>
            <p:cNvSpPr>
              <a:spLocks noChangeAspect="1"/>
            </p:cNvSpPr>
            <p:nvPr/>
          </p:nvSpPr>
          <p:spPr>
            <a:xfrm>
              <a:off x="2886238" y="2472339"/>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1085"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83"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70774" tIns="35388" rIns="70774" bIns="35388"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99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9" name="Group 22"/>
          <p:cNvGrpSpPr/>
          <p:nvPr/>
        </p:nvGrpSpPr>
        <p:grpSpPr>
          <a:xfrm>
            <a:off x="1402089" y="2342271"/>
            <a:ext cx="1700329" cy="472150"/>
            <a:chOff x="844734" y="1897307"/>
            <a:chExt cx="2294202" cy="610014"/>
          </a:xfrm>
        </p:grpSpPr>
        <p:sp>
          <p:nvSpPr>
            <p:cNvPr id="92" name="Footer Text"/>
            <p:cNvSpPr txBox="1"/>
            <p:nvPr/>
          </p:nvSpPr>
          <p:spPr>
            <a:xfrm>
              <a:off x="844734" y="2099983"/>
              <a:ext cx="2287091" cy="407338"/>
            </a:xfrm>
            <a:prstGeom prst="rect">
              <a:avLst/>
            </a:prstGeom>
            <a:noFill/>
          </p:spPr>
          <p:txBody>
            <a:bodyPr wrap="square" lIns="0" tIns="0" rIns="0" bIns="0" rtlCol="0" anchor="t" anchorCtr="0">
              <a:spAutoFit/>
            </a:bodyPr>
            <a:lstStyle/>
            <a:p>
              <a:pPr marL="0" marR="0" lvl="0" indent="0" algn="r"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3" name="TextBox 92"/>
            <p:cNvSpPr txBox="1"/>
            <p:nvPr/>
          </p:nvSpPr>
          <p:spPr>
            <a:xfrm>
              <a:off x="1927721" y="1897307"/>
              <a:ext cx="1211215" cy="237592"/>
            </a:xfrm>
            <a:prstGeom prst="rect">
              <a:avLst/>
            </a:prstGeom>
            <a:noFill/>
          </p:spPr>
          <p:txBody>
            <a:bodyPr wrap="none" lIns="0" tIns="0" rIns="0" bIns="0" rtlCol="0" anchor="t" anchorCtr="0">
              <a:spAutoFit/>
            </a:bodyPr>
            <a:lstStyle/>
            <a:p>
              <a:pPr marL="0" marR="0" lvl="0" indent="0" algn="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0" name="Group 25"/>
          <p:cNvGrpSpPr/>
          <p:nvPr/>
        </p:nvGrpSpPr>
        <p:grpSpPr>
          <a:xfrm>
            <a:off x="1397248" y="3195627"/>
            <a:ext cx="1721148" cy="472153"/>
            <a:chOff x="844734" y="1897308"/>
            <a:chExt cx="2322294" cy="610017"/>
          </a:xfrm>
        </p:grpSpPr>
        <p:sp>
          <p:nvSpPr>
            <p:cNvPr id="95" name="Footer Text"/>
            <p:cNvSpPr txBox="1"/>
            <p:nvPr/>
          </p:nvSpPr>
          <p:spPr>
            <a:xfrm>
              <a:off x="844734" y="2099987"/>
              <a:ext cx="2287092" cy="407338"/>
            </a:xfrm>
            <a:prstGeom prst="rect">
              <a:avLst/>
            </a:prstGeom>
            <a:noFill/>
          </p:spPr>
          <p:txBody>
            <a:bodyPr wrap="square" lIns="0" tIns="0" rIns="0" bIns="0" rtlCol="0" anchor="t" anchorCtr="0">
              <a:spAutoFit/>
            </a:bodyPr>
            <a:lstStyle/>
            <a:p>
              <a:pPr marL="0" marR="0" lvl="0" indent="0" algn="r"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6" name="TextBox 95"/>
            <p:cNvSpPr txBox="1"/>
            <p:nvPr/>
          </p:nvSpPr>
          <p:spPr>
            <a:xfrm>
              <a:off x="1955812" y="1897308"/>
              <a:ext cx="1211216" cy="237592"/>
            </a:xfrm>
            <a:prstGeom prst="rect">
              <a:avLst/>
            </a:prstGeom>
            <a:noFill/>
          </p:spPr>
          <p:txBody>
            <a:bodyPr wrap="none" lIns="0" tIns="0" rIns="0" bIns="0" rtlCol="0" anchor="t" anchorCtr="0">
              <a:spAutoFit/>
            </a:bodyPr>
            <a:lstStyle/>
            <a:p>
              <a:pPr marL="0" marR="0" lvl="0" indent="0" algn="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1" name="Group 32"/>
          <p:cNvGrpSpPr/>
          <p:nvPr/>
        </p:nvGrpSpPr>
        <p:grpSpPr>
          <a:xfrm>
            <a:off x="6128071" y="2161238"/>
            <a:ext cx="1701124" cy="472150"/>
            <a:chOff x="844734" y="1897308"/>
            <a:chExt cx="2287091" cy="610014"/>
          </a:xfrm>
        </p:grpSpPr>
        <p:sp>
          <p:nvSpPr>
            <p:cNvPr id="98" name="Footer Text"/>
            <p:cNvSpPr txBox="1"/>
            <p:nvPr/>
          </p:nvSpPr>
          <p:spPr>
            <a:xfrm>
              <a:off x="844734" y="2099984"/>
              <a:ext cx="2287091" cy="407338"/>
            </a:xfrm>
            <a:prstGeom prst="rect">
              <a:avLst/>
            </a:prstGeom>
            <a:noFill/>
          </p:spPr>
          <p:txBody>
            <a:bodyPr wrap="square" lIns="0" tIns="0" rIns="0" bIns="0" rtlCol="0" anchor="t" anchorCtr="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9" name="TextBox 98"/>
            <p:cNvSpPr txBox="1"/>
            <p:nvPr/>
          </p:nvSpPr>
          <p:spPr>
            <a:xfrm>
              <a:off x="844734" y="1897308"/>
              <a:ext cx="1206896" cy="237592"/>
            </a:xfrm>
            <a:prstGeom prst="rect">
              <a:avLst/>
            </a:prstGeom>
            <a:noFill/>
          </p:spPr>
          <p:txBody>
            <a:bodyPr wrap="none" lIns="0" tIns="0" rIns="0" bIns="0" rtlCol="0" anchor="t" anchorCtr="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2" name="Group 35"/>
          <p:cNvGrpSpPr/>
          <p:nvPr/>
        </p:nvGrpSpPr>
        <p:grpSpPr>
          <a:xfrm>
            <a:off x="6128071" y="3013976"/>
            <a:ext cx="1701124" cy="472153"/>
            <a:chOff x="844734" y="1897307"/>
            <a:chExt cx="2287091" cy="610015"/>
          </a:xfrm>
        </p:grpSpPr>
        <p:sp>
          <p:nvSpPr>
            <p:cNvPr id="101" name="Footer Text"/>
            <p:cNvSpPr txBox="1"/>
            <p:nvPr/>
          </p:nvSpPr>
          <p:spPr>
            <a:xfrm>
              <a:off x="844734" y="2099986"/>
              <a:ext cx="2287091" cy="407336"/>
            </a:xfrm>
            <a:prstGeom prst="rect">
              <a:avLst/>
            </a:prstGeom>
            <a:noFill/>
          </p:spPr>
          <p:txBody>
            <a:bodyPr wrap="square" lIns="0" tIns="0" rIns="0" bIns="0" rtlCol="0" anchor="t" anchorCtr="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2" name="TextBox 101"/>
            <p:cNvSpPr txBox="1"/>
            <p:nvPr/>
          </p:nvSpPr>
          <p:spPr>
            <a:xfrm>
              <a:off x="844734" y="1897307"/>
              <a:ext cx="1206896" cy="237591"/>
            </a:xfrm>
            <a:prstGeom prst="rect">
              <a:avLst/>
            </a:prstGeom>
            <a:noFill/>
          </p:spPr>
          <p:txBody>
            <a:bodyPr wrap="none" lIns="0" tIns="0" rIns="0" bIns="0" rtlCol="0" anchor="t" anchorCtr="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3" name="Group 22"/>
          <p:cNvGrpSpPr/>
          <p:nvPr/>
        </p:nvGrpSpPr>
        <p:grpSpPr>
          <a:xfrm>
            <a:off x="2395112" y="1488913"/>
            <a:ext cx="1695058" cy="472153"/>
            <a:chOff x="844734" y="1897307"/>
            <a:chExt cx="2287091" cy="610015"/>
          </a:xfrm>
        </p:grpSpPr>
        <p:sp>
          <p:nvSpPr>
            <p:cNvPr id="104" name="Footer Text"/>
            <p:cNvSpPr txBox="1"/>
            <p:nvPr/>
          </p:nvSpPr>
          <p:spPr>
            <a:xfrm>
              <a:off x="844734" y="2099986"/>
              <a:ext cx="2287091" cy="407336"/>
            </a:xfrm>
            <a:prstGeom prst="rect">
              <a:avLst/>
            </a:prstGeom>
            <a:noFill/>
          </p:spPr>
          <p:txBody>
            <a:bodyPr wrap="square" lIns="0" tIns="0" rIns="0" bIns="0" rtlCol="0" anchor="t" anchorCtr="0">
              <a:spAutoFit/>
            </a:bodyPr>
            <a:lstStyle/>
            <a:p>
              <a:pPr marL="0" marR="0" lvl="0" indent="0" algn="r"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5" name="TextBox 104"/>
            <p:cNvSpPr txBox="1"/>
            <p:nvPr/>
          </p:nvSpPr>
          <p:spPr>
            <a:xfrm>
              <a:off x="1919256" y="1897307"/>
              <a:ext cx="1211215" cy="237591"/>
            </a:xfrm>
            <a:prstGeom prst="rect">
              <a:avLst/>
            </a:prstGeom>
            <a:noFill/>
          </p:spPr>
          <p:txBody>
            <a:bodyPr wrap="none" lIns="0" tIns="0" rIns="0" bIns="0" rtlCol="0" anchor="t" anchorCtr="0">
              <a:spAutoFit/>
            </a:bodyPr>
            <a:lstStyle/>
            <a:p>
              <a:pPr marL="0" marR="0" lvl="0" indent="0" algn="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5" name="Group 35"/>
          <p:cNvGrpSpPr/>
          <p:nvPr/>
        </p:nvGrpSpPr>
        <p:grpSpPr>
          <a:xfrm>
            <a:off x="5121491" y="3866719"/>
            <a:ext cx="1701124" cy="472151"/>
            <a:chOff x="844734" y="1897308"/>
            <a:chExt cx="2287091" cy="610017"/>
          </a:xfrm>
        </p:grpSpPr>
        <p:sp>
          <p:nvSpPr>
            <p:cNvPr id="107" name="Footer Text"/>
            <p:cNvSpPr txBox="1"/>
            <p:nvPr/>
          </p:nvSpPr>
          <p:spPr>
            <a:xfrm>
              <a:off x="844734" y="2099986"/>
              <a:ext cx="2287091" cy="407339"/>
            </a:xfrm>
            <a:prstGeom prst="rect">
              <a:avLst/>
            </a:prstGeom>
            <a:noFill/>
          </p:spPr>
          <p:txBody>
            <a:bodyPr wrap="square" lIns="0" tIns="0" rIns="0" bIns="0" rtlCol="0" anchor="t" anchorCtr="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8" name="TextBox 107"/>
            <p:cNvSpPr txBox="1"/>
            <p:nvPr/>
          </p:nvSpPr>
          <p:spPr>
            <a:xfrm>
              <a:off x="844734" y="1897308"/>
              <a:ext cx="1206896" cy="237593"/>
            </a:xfrm>
            <a:prstGeom prst="rect">
              <a:avLst/>
            </a:prstGeom>
            <a:noFill/>
          </p:spPr>
          <p:txBody>
            <a:bodyPr wrap="none" lIns="0" tIns="0" rIns="0" bIns="0" rtlCol="0" anchor="t" anchorCtr="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down)">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left)">
                                      <p:cBhvr>
                                        <p:cTn id="65" dur="500"/>
                                        <p:tgtEl>
                                          <p:spTgt spid="15"/>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right)">
                                      <p:cBhvr>
                                        <p:cTn id="69" dur="500"/>
                                        <p:tgtEl>
                                          <p:spTgt spid="20"/>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childTnLst>
                          </p:cTn>
                        </p:par>
                        <p:par>
                          <p:cTn id="76" fill="hold">
                            <p:stCondLst>
                              <p:cond delay="7500"/>
                            </p:stCondLst>
                            <p:childTnLst>
                              <p:par>
                                <p:cTn id="77" presetID="22" presetClass="entr" presetSubtype="2" fill="hold"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right)">
                                      <p:cBhvr>
                                        <p:cTn id="79" dur="500"/>
                                        <p:tgtEl>
                                          <p:spTgt spid="10"/>
                                        </p:tgtEl>
                                      </p:cBhvr>
                                    </p:animEffect>
                                  </p:childTnLst>
                                </p:cTn>
                              </p:par>
                            </p:childTnLst>
                          </p:cTn>
                        </p:par>
                        <p:par>
                          <p:cTn id="80" fill="hold">
                            <p:stCondLst>
                              <p:cond delay="8000"/>
                            </p:stCondLst>
                            <p:childTnLst>
                              <p:par>
                                <p:cTn id="81" presetID="22" presetClass="entr" presetSubtype="2"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wipe(right)">
                                      <p:cBhvr>
                                        <p:cTn id="83" dur="500"/>
                                        <p:tgtEl>
                                          <p:spTgt spid="48"/>
                                        </p:tgtEl>
                                      </p:cBhvr>
                                    </p:animEffect>
                                  </p:childTnLst>
                                </p:cTn>
                              </p:par>
                            </p:childTnLst>
                          </p:cTn>
                        </p:par>
                        <p:par>
                          <p:cTn id="84" fill="hold">
                            <p:stCondLst>
                              <p:cond delay="8500"/>
                            </p:stCondLst>
                            <p:childTnLst>
                              <p:par>
                                <p:cTn id="85" presetID="53" presetClass="entr" presetSubtype="16" fill="hold"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childTnLst>
                          </p:cTn>
                        </p:par>
                        <p:par>
                          <p:cTn id="90" fill="hold">
                            <p:stCondLst>
                              <p:cond delay="9000"/>
                            </p:stCondLst>
                            <p:childTnLst>
                              <p:par>
                                <p:cTn id="91" presetID="22" presetClass="entr" presetSubtype="2" fill="hold"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right)">
                                      <p:cBhvr>
                                        <p:cTn id="9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45" grpId="0" animBg="1"/>
      <p:bldP spid="48" grpId="0" animBg="1"/>
      <p:bldP spid="56" grpId="0" animBg="1"/>
      <p:bldP spid="5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8"/>
          <p:cNvGrpSpPr/>
          <p:nvPr/>
        </p:nvGrpSpPr>
        <p:grpSpPr>
          <a:xfrm>
            <a:off x="1064939" y="1577249"/>
            <a:ext cx="1025650" cy="907305"/>
            <a:chOff x="533400" y="1426519"/>
            <a:chExt cx="1181100" cy="1044819"/>
          </a:xfrm>
        </p:grpSpPr>
        <p:sp>
          <p:nvSpPr>
            <p:cNvPr id="5" name="Freeform 4"/>
            <p:cNvSpPr/>
            <p:nvPr/>
          </p:nvSpPr>
          <p:spPr bwMode="auto">
            <a:xfrm>
              <a:off x="533400" y="1426519"/>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accent1"/>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 name="Freeform 8"/>
            <p:cNvSpPr/>
            <p:nvPr/>
          </p:nvSpPr>
          <p:spPr bwMode="auto">
            <a:xfrm rot="16200000" flipH="1">
              <a:off x="1192090" y="1948929"/>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accent1">
                <a:lumMod val="75000"/>
              </a:schemeClr>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3" name="Group 59"/>
          <p:cNvGrpSpPr/>
          <p:nvPr/>
        </p:nvGrpSpPr>
        <p:grpSpPr>
          <a:xfrm>
            <a:off x="2090589" y="2208419"/>
            <a:ext cx="1025650" cy="907305"/>
            <a:chOff x="1714500" y="2153350"/>
            <a:chExt cx="1181100" cy="1044819"/>
          </a:xfrm>
        </p:grpSpPr>
        <p:sp>
          <p:nvSpPr>
            <p:cNvPr id="10" name="Freeform 9"/>
            <p:cNvSpPr/>
            <p:nvPr/>
          </p:nvSpPr>
          <p:spPr bwMode="auto">
            <a:xfrm>
              <a:off x="1714500" y="2153350"/>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accent2"/>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 name="Freeform 10"/>
            <p:cNvSpPr/>
            <p:nvPr/>
          </p:nvSpPr>
          <p:spPr bwMode="auto">
            <a:xfrm rot="16200000" flipH="1">
              <a:off x="2373190" y="2675760"/>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accent2">
                <a:lumMod val="75000"/>
              </a:schemeClr>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4" name="Group 60"/>
          <p:cNvGrpSpPr/>
          <p:nvPr/>
        </p:nvGrpSpPr>
        <p:grpSpPr>
          <a:xfrm>
            <a:off x="3116240" y="2839588"/>
            <a:ext cx="1025650" cy="907305"/>
            <a:chOff x="2895600" y="2880181"/>
            <a:chExt cx="1181100" cy="1044818"/>
          </a:xfrm>
        </p:grpSpPr>
        <p:sp>
          <p:nvSpPr>
            <p:cNvPr id="12" name="Freeform 11"/>
            <p:cNvSpPr/>
            <p:nvPr/>
          </p:nvSpPr>
          <p:spPr bwMode="auto">
            <a:xfrm>
              <a:off x="2895600" y="2880181"/>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accent3"/>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 name="Freeform 12"/>
            <p:cNvSpPr/>
            <p:nvPr/>
          </p:nvSpPr>
          <p:spPr bwMode="auto">
            <a:xfrm rot="16200000" flipH="1">
              <a:off x="3554290" y="3402590"/>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accent3">
                <a:lumMod val="75000"/>
              </a:schemeClr>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6" name="Group 61"/>
          <p:cNvGrpSpPr/>
          <p:nvPr/>
        </p:nvGrpSpPr>
        <p:grpSpPr>
          <a:xfrm>
            <a:off x="4141889" y="3470757"/>
            <a:ext cx="1025650" cy="907305"/>
            <a:chOff x="4076700" y="3607012"/>
            <a:chExt cx="1181100" cy="1044818"/>
          </a:xfrm>
        </p:grpSpPr>
        <p:sp>
          <p:nvSpPr>
            <p:cNvPr id="14" name="Freeform 13"/>
            <p:cNvSpPr/>
            <p:nvPr/>
          </p:nvSpPr>
          <p:spPr bwMode="auto">
            <a:xfrm>
              <a:off x="4076700" y="3607012"/>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accent4"/>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5" name="Freeform 14"/>
            <p:cNvSpPr/>
            <p:nvPr/>
          </p:nvSpPr>
          <p:spPr bwMode="auto">
            <a:xfrm rot="16200000" flipH="1">
              <a:off x="4735390" y="4129421"/>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accent4">
                <a:lumMod val="75000"/>
              </a:schemeClr>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19" name="Rectangle 18"/>
          <p:cNvSpPr/>
          <p:nvPr/>
        </p:nvSpPr>
        <p:spPr bwMode="auto">
          <a:xfrm>
            <a:off x="5167539" y="4101926"/>
            <a:ext cx="1058736" cy="276137"/>
          </a:xfrm>
          <a:prstGeom prst="rect">
            <a:avLst/>
          </a:prstGeom>
          <a:solidFill>
            <a:schemeClr val="accent5"/>
          </a:solidFill>
          <a:ln w="9525">
            <a:noFill/>
            <a:round/>
          </a:ln>
        </p:spPr>
        <p:txBody>
          <a:bodyPr vert="horz" wrap="square" lIns="79406" tIns="39703" rIns="79406" bIns="39703" numCol="1" rtlCol="0" anchor="t" anchorCtr="0" compatLnSpc="1"/>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0" name="Rectangle 19"/>
          <p:cNvSpPr/>
          <p:nvPr/>
        </p:nvSpPr>
        <p:spPr>
          <a:xfrm>
            <a:off x="2168027" y="2652499"/>
            <a:ext cx="512962" cy="183896"/>
          </a:xfrm>
          <a:prstGeom prst="rect">
            <a:avLst/>
          </a:prstGeom>
        </p:spPr>
        <p:txBody>
          <a:bodyPr wrap="none" lIns="0" tIns="0" rIns="0" bIns="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srgbClr val="60B5CC"/>
                </a:solidFill>
                <a:effectLst/>
                <a:uLnTx/>
                <a:uFillTx/>
                <a:latin typeface="Arial" panose="020B0604020202020204" pitchFamily="34" charset="0"/>
                <a:ea typeface="微软雅黑" panose="020B0503020204020204" charset="-122"/>
                <a:cs typeface="+mn-ea"/>
                <a:sym typeface="Arial" panose="020B0604020202020204" pitchFamily="34" charset="0"/>
              </a:rPr>
              <a:t>文字内容</a:t>
            </a:r>
            <a:endParaRPr kumimoji="0" lang="en-US" sz="995" b="0" i="0" u="none" strike="noStrike" kern="1200" cap="none" spc="0" normalizeH="0" baseline="0" noProof="0" dirty="0">
              <a:ln>
                <a:noFill/>
              </a:ln>
              <a:solidFill>
                <a:srgbClr val="60B5CC"/>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1" name="Rectangle 20"/>
          <p:cNvSpPr/>
          <p:nvPr/>
        </p:nvSpPr>
        <p:spPr>
          <a:xfrm>
            <a:off x="3168425" y="3283668"/>
            <a:ext cx="512962" cy="183896"/>
          </a:xfrm>
          <a:prstGeom prst="rect">
            <a:avLst/>
          </a:prstGeom>
        </p:spPr>
        <p:txBody>
          <a:bodyPr wrap="none" lIns="0" tIns="0" rIns="0" bIns="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srgbClr val="F0AD00"/>
                </a:solidFill>
                <a:effectLst/>
                <a:uLnTx/>
                <a:uFillTx/>
                <a:latin typeface="Arial" panose="020B0604020202020204" pitchFamily="34" charset="0"/>
                <a:ea typeface="微软雅黑" panose="020B0503020204020204" charset="-122"/>
                <a:cs typeface="+mn-ea"/>
                <a:sym typeface="Arial" panose="020B0604020202020204" pitchFamily="34" charset="0"/>
              </a:rPr>
              <a:t>文字内容</a:t>
            </a:r>
            <a:endParaRPr kumimoji="0" lang="en-US" sz="995" b="0" i="0" u="none" strike="noStrike" kern="1200" cap="none" spc="0" normalizeH="0" baseline="0" noProof="0" dirty="0">
              <a:ln>
                <a:noFill/>
              </a:ln>
              <a:solidFill>
                <a:srgbClr val="F0AD00"/>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2" name="Rectangle 21"/>
          <p:cNvSpPr/>
          <p:nvPr/>
        </p:nvSpPr>
        <p:spPr>
          <a:xfrm>
            <a:off x="1175680" y="2021330"/>
            <a:ext cx="512962" cy="183896"/>
          </a:xfrm>
          <a:prstGeom prst="rect">
            <a:avLst/>
          </a:prstGeom>
        </p:spPr>
        <p:txBody>
          <a:bodyPr wrap="none" lIns="0" tIns="0" rIns="0" bIns="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srgbClr val="E66C7D"/>
                </a:solidFill>
                <a:effectLst/>
                <a:uLnTx/>
                <a:uFillTx/>
                <a:latin typeface="Arial" panose="020B0604020202020204" pitchFamily="34" charset="0"/>
                <a:ea typeface="微软雅黑" panose="020B0503020204020204" charset="-122"/>
                <a:cs typeface="+mn-ea"/>
                <a:sym typeface="Arial" panose="020B0604020202020204" pitchFamily="34" charset="0"/>
              </a:rPr>
              <a:t>文字内容</a:t>
            </a:r>
            <a:endParaRPr kumimoji="0" lang="en-US" sz="995" b="0" i="0" u="none" strike="noStrike" kern="1200" cap="none" spc="0" normalizeH="0" baseline="0" noProof="0" dirty="0">
              <a:ln>
                <a:noFill/>
              </a:ln>
              <a:solidFill>
                <a:srgbClr val="E66C7D"/>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3" name="Rectangle 22"/>
          <p:cNvSpPr/>
          <p:nvPr/>
        </p:nvSpPr>
        <p:spPr>
          <a:xfrm>
            <a:off x="4181910" y="3914837"/>
            <a:ext cx="512962" cy="183896"/>
          </a:xfrm>
          <a:prstGeom prst="rect">
            <a:avLst/>
          </a:prstGeom>
        </p:spPr>
        <p:txBody>
          <a:bodyPr wrap="none" lIns="0" tIns="0" rIns="0" bIns="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srgbClr val="6BB76D"/>
                </a:solidFill>
                <a:effectLst/>
                <a:uLnTx/>
                <a:uFillTx/>
                <a:latin typeface="Arial" panose="020B0604020202020204" pitchFamily="34" charset="0"/>
                <a:ea typeface="微软雅黑" panose="020B0503020204020204" charset="-122"/>
                <a:cs typeface="+mn-ea"/>
                <a:sym typeface="Arial" panose="020B0604020202020204" pitchFamily="34" charset="0"/>
              </a:rPr>
              <a:t>文字内容</a:t>
            </a:r>
            <a:endParaRPr kumimoji="0" lang="en-US" sz="995" b="0" i="0" u="none" strike="noStrike" kern="1200" cap="none" spc="0" normalizeH="0" baseline="0" noProof="0" dirty="0">
              <a:ln>
                <a:noFill/>
              </a:ln>
              <a:solidFill>
                <a:srgbClr val="6BB76D"/>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4" name="Rectangle 23"/>
          <p:cNvSpPr/>
          <p:nvPr/>
        </p:nvSpPr>
        <p:spPr>
          <a:xfrm>
            <a:off x="5419751" y="4435962"/>
            <a:ext cx="512962" cy="183896"/>
          </a:xfrm>
          <a:prstGeom prst="rect">
            <a:avLst/>
          </a:prstGeom>
        </p:spPr>
        <p:txBody>
          <a:bodyPr wrap="none" lIns="0" tIns="0" rIns="0" bIns="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srgbClr val="E88651"/>
                </a:solidFill>
                <a:effectLst/>
                <a:uLnTx/>
                <a:uFillTx/>
                <a:latin typeface="Arial" panose="020B0604020202020204" pitchFamily="34" charset="0"/>
                <a:ea typeface="微软雅黑" panose="020B0503020204020204" charset="-122"/>
                <a:cs typeface="+mn-ea"/>
                <a:sym typeface="Arial" panose="020B0604020202020204" pitchFamily="34" charset="0"/>
              </a:rPr>
              <a:t>文字内容</a:t>
            </a:r>
            <a:endParaRPr kumimoji="0" lang="en-US" sz="995" b="0" i="0" u="none" strike="noStrike" kern="1200" cap="none" spc="0" normalizeH="0" baseline="0" noProof="0" dirty="0">
              <a:ln>
                <a:noFill/>
              </a:ln>
              <a:solidFill>
                <a:srgbClr val="E88651"/>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5" name="Freeform 245"/>
          <p:cNvSpPr/>
          <p:nvPr/>
        </p:nvSpPr>
        <p:spPr bwMode="auto">
          <a:xfrm>
            <a:off x="5465308" y="3662603"/>
            <a:ext cx="353370" cy="353370"/>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accent5"/>
          </a:solidFill>
          <a:ln w="9525">
            <a:noFill/>
            <a:round/>
          </a:ln>
        </p:spPr>
        <p:txBody>
          <a:bodyPr vert="horz" wrap="square" lIns="79406" tIns="39703" rIns="79406" bIns="39703"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6" name="Freeform 63"/>
          <p:cNvSpPr>
            <a:spLocks noEditPoints="1"/>
          </p:cNvSpPr>
          <p:nvPr/>
        </p:nvSpPr>
        <p:spPr bwMode="auto">
          <a:xfrm>
            <a:off x="2285104" y="1840673"/>
            <a:ext cx="401023" cy="291868"/>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accent2"/>
          </a:solidFill>
          <a:ln w="9525">
            <a:noFill/>
            <a:round/>
          </a:ln>
        </p:spPr>
        <p:txBody>
          <a:bodyPr vert="horz" wrap="square" lIns="79406" tIns="39703" rIns="79406" bIns="39703"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7" name="Freeform 103"/>
          <p:cNvSpPr>
            <a:spLocks noEditPoints="1"/>
          </p:cNvSpPr>
          <p:nvPr/>
        </p:nvSpPr>
        <p:spPr bwMode="auto">
          <a:xfrm>
            <a:off x="1352981" y="1114053"/>
            <a:ext cx="266940" cy="393074"/>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ln>
        </p:spPr>
        <p:txBody>
          <a:bodyPr vert="horz" wrap="square" lIns="79406" tIns="39703" rIns="79406" bIns="39703"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8" name="Freeform 56"/>
          <p:cNvSpPr>
            <a:spLocks noEditPoints="1"/>
          </p:cNvSpPr>
          <p:nvPr/>
        </p:nvSpPr>
        <p:spPr bwMode="auto">
          <a:xfrm>
            <a:off x="3284604" y="2384927"/>
            <a:ext cx="415722" cy="41572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accent3"/>
          </a:solidFill>
          <a:ln w="9525">
            <a:noFill/>
            <a:round/>
          </a:ln>
        </p:spPr>
        <p:txBody>
          <a:bodyPr vert="horz" wrap="square" lIns="79406" tIns="39703" rIns="79406" bIns="39703"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9" name="Freeform 66"/>
          <p:cNvSpPr>
            <a:spLocks noEditPoints="1"/>
          </p:cNvSpPr>
          <p:nvPr/>
        </p:nvSpPr>
        <p:spPr bwMode="auto">
          <a:xfrm>
            <a:off x="4340096" y="3084006"/>
            <a:ext cx="403067" cy="31263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accent4"/>
          </a:solidFill>
          <a:ln w="9525">
            <a:noFill/>
            <a:round/>
          </a:ln>
        </p:spPr>
        <p:txBody>
          <a:bodyPr vert="horz" wrap="square" lIns="79406" tIns="39703" rIns="79406" bIns="39703"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cxnSp>
        <p:nvCxnSpPr>
          <p:cNvPr id="31" name="Straight Connector 30"/>
          <p:cNvCxnSpPr/>
          <p:nvPr/>
        </p:nvCxnSpPr>
        <p:spPr>
          <a:xfrm>
            <a:off x="2024419" y="1582976"/>
            <a:ext cx="1091821" cy="1379"/>
          </a:xfrm>
          <a:prstGeom prst="line">
            <a:avLst/>
          </a:prstGeom>
          <a:ln w="6350" cap="rnd">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050069" y="2208419"/>
            <a:ext cx="1091821" cy="1379"/>
          </a:xfrm>
          <a:prstGeom prst="line">
            <a:avLst/>
          </a:prstGeom>
          <a:ln w="6350" cap="rnd">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4075718" y="2838209"/>
            <a:ext cx="1091821" cy="1379"/>
          </a:xfrm>
          <a:prstGeom prst="line">
            <a:avLst/>
          </a:prstGeom>
          <a:ln w="6350" cap="rnd">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134454" y="3470758"/>
            <a:ext cx="1091821" cy="1379"/>
          </a:xfrm>
          <a:prstGeom prst="line">
            <a:avLst/>
          </a:prstGeom>
          <a:ln w="6350" cap="rnd">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grpSp>
        <p:nvGrpSpPr>
          <p:cNvPr id="7" name="Group 66"/>
          <p:cNvGrpSpPr/>
          <p:nvPr/>
        </p:nvGrpSpPr>
        <p:grpSpPr>
          <a:xfrm>
            <a:off x="3200127" y="1343862"/>
            <a:ext cx="1527650" cy="411635"/>
            <a:chOff x="5603652" y="1684668"/>
            <a:chExt cx="1947726" cy="474025"/>
          </a:xfrm>
        </p:grpSpPr>
        <p:sp>
          <p:nvSpPr>
            <p:cNvPr id="45" name="Text Placeholder 3"/>
            <p:cNvSpPr txBox="1"/>
            <p:nvPr/>
          </p:nvSpPr>
          <p:spPr>
            <a:xfrm>
              <a:off x="5603652" y="1684668"/>
              <a:ext cx="1144528" cy="21176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995" b="0" i="0" u="none" strike="noStrike" kern="1200" cap="none" spc="0" normalizeH="0" baseline="0" noProof="0">
                  <a:ln>
                    <a:noFill/>
                  </a:ln>
                  <a:solidFill>
                    <a:srgbClr val="E66C7D"/>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0" i="0" u="none" strike="noStrike" kern="1200" cap="none" spc="0" normalizeH="0" baseline="0" noProof="0" dirty="0">
                <a:ln>
                  <a:noFill/>
                </a:ln>
                <a:solidFill>
                  <a:srgbClr val="E66C7D"/>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6" name="Text Placeholder 3"/>
            <p:cNvSpPr txBox="1"/>
            <p:nvPr/>
          </p:nvSpPr>
          <p:spPr>
            <a:xfrm>
              <a:off x="5603652" y="1916650"/>
              <a:ext cx="1947726" cy="2420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请替换文字内容，点击添加相关标题文字，修改文字内容，也可以直接复制你的内容到此。</a:t>
              </a:r>
              <a:endParaRPr kumimoji="0" 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8" name="Group 66"/>
          <p:cNvGrpSpPr/>
          <p:nvPr/>
        </p:nvGrpSpPr>
        <p:grpSpPr>
          <a:xfrm>
            <a:off x="4227776" y="1968352"/>
            <a:ext cx="1527650" cy="411634"/>
            <a:chOff x="5603652" y="1684672"/>
            <a:chExt cx="1947726" cy="474022"/>
          </a:xfrm>
        </p:grpSpPr>
        <p:sp>
          <p:nvSpPr>
            <p:cNvPr id="48" name="Text Placeholder 3"/>
            <p:cNvSpPr txBox="1"/>
            <p:nvPr/>
          </p:nvSpPr>
          <p:spPr>
            <a:xfrm>
              <a:off x="5603652" y="1684672"/>
              <a:ext cx="1144528" cy="21176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995" b="0" i="0" u="none" strike="noStrike" kern="1200" cap="none" spc="0" normalizeH="0" baseline="0" noProof="0">
                  <a:ln>
                    <a:noFill/>
                  </a:ln>
                  <a:solidFill>
                    <a:srgbClr val="60B5CC"/>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0" i="0" u="none" strike="noStrike" kern="1200" cap="none" spc="0" normalizeH="0" baseline="0" noProof="0" dirty="0">
                <a:ln>
                  <a:noFill/>
                </a:ln>
                <a:solidFill>
                  <a:srgbClr val="60B5CC"/>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9" name="Text Placeholder 3"/>
            <p:cNvSpPr txBox="1"/>
            <p:nvPr/>
          </p:nvSpPr>
          <p:spPr>
            <a:xfrm>
              <a:off x="5603652" y="1916652"/>
              <a:ext cx="1947726" cy="24204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，点击添加相关标题文字，修改文字内容，也可以直接复制你的内容到此。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6" name="Group 66"/>
          <p:cNvGrpSpPr/>
          <p:nvPr/>
        </p:nvGrpSpPr>
        <p:grpSpPr>
          <a:xfrm>
            <a:off x="5218931" y="2591577"/>
            <a:ext cx="1527650" cy="411635"/>
            <a:chOff x="5603652" y="1684669"/>
            <a:chExt cx="1947726" cy="474022"/>
          </a:xfrm>
        </p:grpSpPr>
        <p:sp>
          <p:nvSpPr>
            <p:cNvPr id="51" name="Text Placeholder 3"/>
            <p:cNvSpPr txBox="1"/>
            <p:nvPr/>
          </p:nvSpPr>
          <p:spPr>
            <a:xfrm>
              <a:off x="5603652" y="1684669"/>
              <a:ext cx="1144528" cy="21176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995" b="0" i="0" u="none" strike="noStrike" kern="1200" cap="none" spc="0" normalizeH="0" baseline="0" noProof="0">
                  <a:ln>
                    <a:noFill/>
                  </a:ln>
                  <a:solidFill>
                    <a:srgbClr val="F0AD00"/>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0" i="0" u="none" strike="noStrike" kern="1200" cap="none" spc="0" normalizeH="0" baseline="0" noProof="0" dirty="0">
                <a:ln>
                  <a:noFill/>
                </a:ln>
                <a:solidFill>
                  <a:srgbClr val="F0AD00"/>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2" name="Text Placeholder 3"/>
            <p:cNvSpPr txBox="1"/>
            <p:nvPr/>
          </p:nvSpPr>
          <p:spPr>
            <a:xfrm>
              <a:off x="5603652" y="1916649"/>
              <a:ext cx="1947726" cy="24204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，点击添加相关标题文字，修改文字内容，也可以直接复制你的内容到此。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7" name="Group 66"/>
          <p:cNvGrpSpPr/>
          <p:nvPr/>
        </p:nvGrpSpPr>
        <p:grpSpPr>
          <a:xfrm>
            <a:off x="6321514" y="3236339"/>
            <a:ext cx="1527650" cy="411636"/>
            <a:chOff x="5603652" y="1684669"/>
            <a:chExt cx="1947726" cy="474024"/>
          </a:xfrm>
        </p:grpSpPr>
        <p:sp>
          <p:nvSpPr>
            <p:cNvPr id="54" name="Text Placeholder 3"/>
            <p:cNvSpPr txBox="1"/>
            <p:nvPr/>
          </p:nvSpPr>
          <p:spPr>
            <a:xfrm>
              <a:off x="5603652" y="1684669"/>
              <a:ext cx="1144528" cy="21176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995" b="1" i="0" u="none" strike="noStrike" kern="1200" cap="none" spc="0" normalizeH="0" baseline="0" noProof="0">
                  <a:ln>
                    <a:noFill/>
                  </a:ln>
                  <a:solidFill>
                    <a:srgbClr val="6BB76D"/>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1" i="0" u="none" strike="noStrike" kern="1200" cap="none" spc="0" normalizeH="0" baseline="0" noProof="0" dirty="0">
                <a:ln>
                  <a:noFill/>
                </a:ln>
                <a:solidFill>
                  <a:srgbClr val="6BB76D"/>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5" name="Text Placeholder 3"/>
            <p:cNvSpPr txBox="1"/>
            <p:nvPr/>
          </p:nvSpPr>
          <p:spPr>
            <a:xfrm>
              <a:off x="5603652" y="1916651"/>
              <a:ext cx="1947726" cy="24204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请替换文字内容，点击添加相关标题文字，修改文字内容，也可以直接复制你的内容到此。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8" name="Group 66"/>
          <p:cNvGrpSpPr/>
          <p:nvPr/>
        </p:nvGrpSpPr>
        <p:grpSpPr>
          <a:xfrm>
            <a:off x="6321514" y="3980129"/>
            <a:ext cx="1527650" cy="411636"/>
            <a:chOff x="5603652" y="1684671"/>
            <a:chExt cx="1947726" cy="474024"/>
          </a:xfrm>
        </p:grpSpPr>
        <p:sp>
          <p:nvSpPr>
            <p:cNvPr id="57" name="Text Placeholder 3"/>
            <p:cNvSpPr txBox="1"/>
            <p:nvPr/>
          </p:nvSpPr>
          <p:spPr>
            <a:xfrm>
              <a:off x="5603652" y="1684671"/>
              <a:ext cx="1144528" cy="21176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995" b="1" i="0" u="none" strike="noStrike" kern="1200" cap="none" spc="0" normalizeH="0" baseline="0" noProof="0">
                  <a:ln>
                    <a:noFill/>
                  </a:ln>
                  <a:solidFill>
                    <a:srgbClr val="E88651"/>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1" i="0" u="none" strike="noStrike" kern="1200" cap="none" spc="0" normalizeH="0" baseline="0" noProof="0" dirty="0">
                <a:ln>
                  <a:noFill/>
                </a:ln>
                <a:solidFill>
                  <a:srgbClr val="E88651"/>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8" name="Text Placeholder 3"/>
            <p:cNvSpPr txBox="1"/>
            <p:nvPr/>
          </p:nvSpPr>
          <p:spPr>
            <a:xfrm>
              <a:off x="5603652" y="1916653"/>
              <a:ext cx="1947726" cy="24204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793750" rtl="0" eaLnBrk="1" fontAlgn="auto" latinLnBrk="0" hangingPunct="1">
                <a:lnSpc>
                  <a:spcPct val="120000"/>
                </a:lnSpc>
                <a:spcBef>
                  <a:spcPct val="20000"/>
                </a:spcBef>
                <a:spcAft>
                  <a:spcPts val="0"/>
                </a:spcAft>
                <a:buClrTx/>
                <a:buSzTx/>
                <a:buFontTx/>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，点击添加相关标题文字，修改文字内容，也可以直接复制你的内容到此。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up)">
                                      <p:cBhvr>
                                        <p:cTn id="51" dur="500"/>
                                        <p:tgtEl>
                                          <p:spTgt spid="4"/>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ipe(left)">
                                      <p:cBhvr>
                                        <p:cTn id="65" dur="500"/>
                                        <p:tgtEl>
                                          <p:spTgt spid="41"/>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par>
                          <p:cTn id="70" fill="hold">
                            <p:stCondLst>
                              <p:cond delay="7500"/>
                            </p:stCondLst>
                            <p:childTnLst>
                              <p:par>
                                <p:cTn id="71" presetID="22" presetClass="entr" presetSubtype="1"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up)">
                                      <p:cBhvr>
                                        <p:cTn id="73" dur="500"/>
                                        <p:tgtEl>
                                          <p:spTgt spid="6"/>
                                        </p:tgtEl>
                                      </p:cBhvr>
                                    </p:animEffec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left)">
                                      <p:cBhvr>
                                        <p:cTn id="77" dur="500"/>
                                        <p:tgtEl>
                                          <p:spTgt spid="23"/>
                                        </p:tgtEl>
                                      </p:cBhvr>
                                    </p:animEffect>
                                  </p:childTnLst>
                                </p:cTn>
                              </p:par>
                            </p:childTnLst>
                          </p:cTn>
                        </p:par>
                        <p:par>
                          <p:cTn id="78" fill="hold">
                            <p:stCondLst>
                              <p:cond delay="8500"/>
                            </p:stCondLst>
                            <p:childTnLst>
                              <p:par>
                                <p:cTn id="79" presetID="53" presetClass="entr" presetSubtype="16"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p:cTn id="81" dur="500" fill="hold"/>
                                        <p:tgtEl>
                                          <p:spTgt spid="29"/>
                                        </p:tgtEl>
                                        <p:attrNameLst>
                                          <p:attrName>ppt_w</p:attrName>
                                        </p:attrNameLst>
                                      </p:cBhvr>
                                      <p:tavLst>
                                        <p:tav tm="0">
                                          <p:val>
                                            <p:fltVal val="0"/>
                                          </p:val>
                                        </p:tav>
                                        <p:tav tm="100000">
                                          <p:val>
                                            <p:strVal val="#ppt_w"/>
                                          </p:val>
                                        </p:tav>
                                      </p:tavLst>
                                    </p:anim>
                                    <p:anim calcmode="lin" valueType="num">
                                      <p:cBhvr>
                                        <p:cTn id="82" dur="500" fill="hold"/>
                                        <p:tgtEl>
                                          <p:spTgt spid="29"/>
                                        </p:tgtEl>
                                        <p:attrNameLst>
                                          <p:attrName>ppt_h</p:attrName>
                                        </p:attrNameLst>
                                      </p:cBhvr>
                                      <p:tavLst>
                                        <p:tav tm="0">
                                          <p:val>
                                            <p:fltVal val="0"/>
                                          </p:val>
                                        </p:tav>
                                        <p:tav tm="100000">
                                          <p:val>
                                            <p:strVal val="#ppt_h"/>
                                          </p:val>
                                        </p:tav>
                                      </p:tavLst>
                                    </p:anim>
                                    <p:animEffect transition="in" filter="fade">
                                      <p:cBhvr>
                                        <p:cTn id="83" dur="500"/>
                                        <p:tgtEl>
                                          <p:spTgt spid="29"/>
                                        </p:tgtEl>
                                      </p:cBhvr>
                                    </p:animEffect>
                                  </p:childTnLst>
                                </p:cTn>
                              </p:par>
                            </p:childTnLst>
                          </p:cTn>
                        </p:par>
                        <p:par>
                          <p:cTn id="84" fill="hold">
                            <p:stCondLst>
                              <p:cond delay="9000"/>
                            </p:stCondLst>
                            <p:childTnLst>
                              <p:par>
                                <p:cTn id="85" presetID="22" presetClass="entr" presetSubtype="8" fill="hold" nodeType="after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wipe(left)">
                                      <p:cBhvr>
                                        <p:cTn id="87" dur="500"/>
                                        <p:tgtEl>
                                          <p:spTgt spid="42"/>
                                        </p:tgtEl>
                                      </p:cBhvr>
                                    </p:animEffect>
                                  </p:childTnLst>
                                </p:cTn>
                              </p:par>
                            </p:childTnLst>
                          </p:cTn>
                        </p:par>
                        <p:par>
                          <p:cTn id="88" fill="hold">
                            <p:stCondLst>
                              <p:cond delay="9500"/>
                            </p:stCondLst>
                            <p:childTnLst>
                              <p:par>
                                <p:cTn id="89" presetID="22" presetClass="entr" presetSubtype="8" fill="hold"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wipe(left)">
                                      <p:cBhvr>
                                        <p:cTn id="91" dur="500"/>
                                        <p:tgtEl>
                                          <p:spTgt spid="17"/>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wipe(left)">
                                      <p:cBhvr>
                                        <p:cTn id="95" dur="500"/>
                                        <p:tgtEl>
                                          <p:spTgt spid="19"/>
                                        </p:tgtEl>
                                      </p:cBhvr>
                                    </p:animEffect>
                                  </p:childTnLst>
                                </p:cTn>
                              </p:par>
                            </p:childTnLst>
                          </p:cTn>
                        </p:par>
                        <p:par>
                          <p:cTn id="96" fill="hold">
                            <p:stCondLst>
                              <p:cond delay="10500"/>
                            </p:stCondLst>
                            <p:childTnLst>
                              <p:par>
                                <p:cTn id="97" presetID="22" presetClass="entr" presetSubtype="8"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left)">
                                      <p:cBhvr>
                                        <p:cTn id="99" dur="500"/>
                                        <p:tgtEl>
                                          <p:spTgt spid="24"/>
                                        </p:tgtEl>
                                      </p:cBhvr>
                                    </p:animEffect>
                                  </p:childTnLst>
                                </p:cTn>
                              </p:par>
                            </p:childTnLst>
                          </p:cTn>
                        </p:par>
                        <p:par>
                          <p:cTn id="100" fill="hold">
                            <p:stCondLst>
                              <p:cond delay="11000"/>
                            </p:stCondLst>
                            <p:childTnLst>
                              <p:par>
                                <p:cTn id="101" presetID="5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animEffect transition="in" filter="fade">
                                      <p:cBhvr>
                                        <p:cTn id="105" dur="500"/>
                                        <p:tgtEl>
                                          <p:spTgt spid="25"/>
                                        </p:tgtEl>
                                      </p:cBhvr>
                                    </p:animEffect>
                                  </p:childTnLst>
                                </p:cTn>
                              </p:par>
                            </p:childTnLst>
                          </p:cTn>
                        </p:par>
                        <p:par>
                          <p:cTn id="106" fill="hold">
                            <p:stCondLst>
                              <p:cond delay="11500"/>
                            </p:stCondLst>
                            <p:childTnLst>
                              <p:par>
                                <p:cTn id="107" presetID="22" presetClass="entr" presetSubtype="8" fill="hold" nodeType="after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wipe(left)">
                                      <p:cBhvr>
                                        <p:cTn id="10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P spid="25" grpId="0" animBg="1"/>
      <p:bldP spid="26" grpId="0" animBg="1"/>
      <p:bldP spid="27" grpId="0" animBg="1"/>
      <p:bldP spid="28" grpId="0" animBg="1"/>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bwMode="auto">
          <a:xfrm>
            <a:off x="4565651" y="1111331"/>
            <a:ext cx="2051050" cy="2050937"/>
            <a:chOff x="2089906" y="627534"/>
            <a:chExt cx="2522250" cy="2522250"/>
          </a:xfrm>
        </p:grpSpPr>
        <p:sp>
          <p:nvSpPr>
            <p:cNvPr id="9" name="弦形 8"/>
            <p:cNvSpPr/>
            <p:nvPr/>
          </p:nvSpPr>
          <p:spPr>
            <a:xfrm>
              <a:off x="2089906" y="627534"/>
              <a:ext cx="2522250" cy="2522250"/>
            </a:xfrm>
            <a:prstGeom prst="chord">
              <a:avLst>
                <a:gd name="adj1" fmla="val 10807732"/>
                <a:gd name="adj2" fmla="val 21589343"/>
              </a:avLst>
            </a:prstGeom>
            <a:solidFill>
              <a:schemeClr val="accent1"/>
            </a:solidFill>
            <a:ln w="25400" cap="flat" cmpd="sng" algn="ctr">
              <a:noFill/>
              <a:prstDash val="solid"/>
            </a:ln>
            <a:effectLst/>
          </p:spPr>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 name="弦形 9"/>
            <p:cNvSpPr/>
            <p:nvPr/>
          </p:nvSpPr>
          <p:spPr>
            <a:xfrm>
              <a:off x="2097715" y="953553"/>
              <a:ext cx="1911210" cy="1911209"/>
            </a:xfrm>
            <a:prstGeom prst="chord">
              <a:avLst>
                <a:gd name="adj1" fmla="val 10807732"/>
                <a:gd name="adj2" fmla="val 21589343"/>
              </a:avLst>
            </a:prstGeom>
            <a:solidFill>
              <a:schemeClr val="accent2"/>
            </a:solidFill>
            <a:ln w="25400" cap="flat" cmpd="sng" algn="ctr">
              <a:noFill/>
              <a:prstDash val="solid"/>
            </a:ln>
            <a:effectLst/>
          </p:spPr>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cxnSp>
        <p:nvCxnSpPr>
          <p:cNvPr id="11" name="直接连接符 10"/>
          <p:cNvCxnSpPr>
            <a:cxnSpLocks noChangeShapeType="1"/>
          </p:cNvCxnSpPr>
          <p:nvPr/>
        </p:nvCxnSpPr>
        <p:spPr bwMode="auto">
          <a:xfrm>
            <a:off x="4562476" y="2232044"/>
            <a:ext cx="3394075" cy="0"/>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2" name="直接连接符 11"/>
          <p:cNvCxnSpPr>
            <a:cxnSpLocks noChangeShapeType="1"/>
          </p:cNvCxnSpPr>
          <p:nvPr/>
        </p:nvCxnSpPr>
        <p:spPr bwMode="auto">
          <a:xfrm>
            <a:off x="4573588"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3" name="直接连接符 12"/>
          <p:cNvCxnSpPr>
            <a:cxnSpLocks noChangeShapeType="1"/>
          </p:cNvCxnSpPr>
          <p:nvPr/>
        </p:nvCxnSpPr>
        <p:spPr bwMode="auto">
          <a:xfrm>
            <a:off x="4799013"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4" name="直接连接符 13"/>
          <p:cNvCxnSpPr>
            <a:cxnSpLocks noChangeShapeType="1"/>
          </p:cNvCxnSpPr>
          <p:nvPr/>
        </p:nvCxnSpPr>
        <p:spPr bwMode="auto">
          <a:xfrm>
            <a:off x="5024438"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5" name="直接连接符 14"/>
          <p:cNvCxnSpPr>
            <a:cxnSpLocks noChangeShapeType="1"/>
          </p:cNvCxnSpPr>
          <p:nvPr/>
        </p:nvCxnSpPr>
        <p:spPr bwMode="auto">
          <a:xfrm>
            <a:off x="5248275"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6" name="直接连接符 15"/>
          <p:cNvCxnSpPr>
            <a:cxnSpLocks noChangeShapeType="1"/>
          </p:cNvCxnSpPr>
          <p:nvPr/>
        </p:nvCxnSpPr>
        <p:spPr bwMode="auto">
          <a:xfrm>
            <a:off x="5473700"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7" name="直接连接符 16"/>
          <p:cNvCxnSpPr>
            <a:cxnSpLocks noChangeShapeType="1"/>
          </p:cNvCxnSpPr>
          <p:nvPr/>
        </p:nvCxnSpPr>
        <p:spPr bwMode="auto">
          <a:xfrm>
            <a:off x="5699125"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8" name="直接连接符 17"/>
          <p:cNvCxnSpPr>
            <a:cxnSpLocks noChangeShapeType="1"/>
          </p:cNvCxnSpPr>
          <p:nvPr/>
        </p:nvCxnSpPr>
        <p:spPr bwMode="auto">
          <a:xfrm>
            <a:off x="5922963"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19" name="直接连接符 18"/>
          <p:cNvCxnSpPr>
            <a:cxnSpLocks noChangeShapeType="1"/>
          </p:cNvCxnSpPr>
          <p:nvPr/>
        </p:nvCxnSpPr>
        <p:spPr bwMode="auto">
          <a:xfrm>
            <a:off x="6148388"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0" name="直接连接符 19"/>
          <p:cNvCxnSpPr>
            <a:cxnSpLocks noChangeShapeType="1"/>
          </p:cNvCxnSpPr>
          <p:nvPr/>
        </p:nvCxnSpPr>
        <p:spPr bwMode="auto">
          <a:xfrm>
            <a:off x="6373813"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1" name="直接连接符 20"/>
          <p:cNvCxnSpPr>
            <a:cxnSpLocks noChangeShapeType="1"/>
          </p:cNvCxnSpPr>
          <p:nvPr/>
        </p:nvCxnSpPr>
        <p:spPr bwMode="auto">
          <a:xfrm>
            <a:off x="6599238"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2" name="直接连接符 21"/>
          <p:cNvCxnSpPr>
            <a:cxnSpLocks noChangeShapeType="1"/>
          </p:cNvCxnSpPr>
          <p:nvPr/>
        </p:nvCxnSpPr>
        <p:spPr bwMode="auto">
          <a:xfrm>
            <a:off x="6823075"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3" name="直接连接符 22"/>
          <p:cNvCxnSpPr>
            <a:cxnSpLocks noChangeShapeType="1"/>
          </p:cNvCxnSpPr>
          <p:nvPr/>
        </p:nvCxnSpPr>
        <p:spPr bwMode="auto">
          <a:xfrm>
            <a:off x="7048500"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4" name="直接连接符 23"/>
          <p:cNvCxnSpPr>
            <a:cxnSpLocks noChangeShapeType="1"/>
          </p:cNvCxnSpPr>
          <p:nvPr/>
        </p:nvCxnSpPr>
        <p:spPr bwMode="auto">
          <a:xfrm>
            <a:off x="7273925"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5" name="直接连接符 24"/>
          <p:cNvCxnSpPr>
            <a:cxnSpLocks noChangeShapeType="1"/>
          </p:cNvCxnSpPr>
          <p:nvPr/>
        </p:nvCxnSpPr>
        <p:spPr bwMode="auto">
          <a:xfrm>
            <a:off x="7497763"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6" name="直接连接符 25"/>
          <p:cNvCxnSpPr>
            <a:cxnSpLocks noChangeShapeType="1"/>
          </p:cNvCxnSpPr>
          <p:nvPr/>
        </p:nvCxnSpPr>
        <p:spPr bwMode="auto">
          <a:xfrm>
            <a:off x="7723188"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27" name="直接连接符 26"/>
          <p:cNvCxnSpPr>
            <a:cxnSpLocks noChangeShapeType="1"/>
          </p:cNvCxnSpPr>
          <p:nvPr/>
        </p:nvCxnSpPr>
        <p:spPr bwMode="auto">
          <a:xfrm>
            <a:off x="7948613" y="2281256"/>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grpSp>
        <p:nvGrpSpPr>
          <p:cNvPr id="38" name="组合 42"/>
          <p:cNvGrpSpPr/>
          <p:nvPr/>
        </p:nvGrpSpPr>
        <p:grpSpPr bwMode="auto">
          <a:xfrm>
            <a:off x="4581526" y="2911457"/>
            <a:ext cx="2022475" cy="2036651"/>
            <a:chOff x="2103459" y="644423"/>
            <a:chExt cx="2488171" cy="2505361"/>
          </a:xfrm>
        </p:grpSpPr>
        <p:sp>
          <p:nvSpPr>
            <p:cNvPr id="44" name="弦形 43"/>
            <p:cNvSpPr/>
            <p:nvPr/>
          </p:nvSpPr>
          <p:spPr>
            <a:xfrm>
              <a:off x="2103459" y="644423"/>
              <a:ext cx="2488171" cy="2505361"/>
            </a:xfrm>
            <a:prstGeom prst="chord">
              <a:avLst>
                <a:gd name="adj1" fmla="val 10807732"/>
                <a:gd name="adj2" fmla="val 21589343"/>
              </a:avLst>
            </a:prstGeom>
            <a:solidFill>
              <a:schemeClr val="accent3"/>
            </a:solidFill>
            <a:ln w="25400" cap="flat" cmpd="sng" algn="ctr">
              <a:noFill/>
              <a:prstDash val="solid"/>
            </a:ln>
            <a:effectLst/>
          </p:spPr>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5" name="弦形 44"/>
            <p:cNvSpPr/>
            <p:nvPr/>
          </p:nvSpPr>
          <p:spPr>
            <a:xfrm>
              <a:off x="2113225" y="1378652"/>
              <a:ext cx="1093702" cy="1058383"/>
            </a:xfrm>
            <a:prstGeom prst="chord">
              <a:avLst>
                <a:gd name="adj1" fmla="val 10807732"/>
                <a:gd name="adj2" fmla="val 21589343"/>
              </a:avLst>
            </a:prstGeom>
            <a:solidFill>
              <a:schemeClr val="accent4"/>
            </a:solidFill>
            <a:ln w="25400" cap="flat" cmpd="sng" algn="ctr">
              <a:noFill/>
              <a:prstDash val="solid"/>
            </a:ln>
            <a:effectLst/>
          </p:spPr>
          <p:txBody>
            <a:bodyPr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grpSp>
      <p:cxnSp>
        <p:nvCxnSpPr>
          <p:cNvPr id="46" name="直接连接符 45"/>
          <p:cNvCxnSpPr>
            <a:cxnSpLocks noChangeShapeType="1"/>
          </p:cNvCxnSpPr>
          <p:nvPr/>
        </p:nvCxnSpPr>
        <p:spPr bwMode="auto">
          <a:xfrm>
            <a:off x="4562476" y="4014709"/>
            <a:ext cx="3394075" cy="0"/>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7" name="直接连接符 46"/>
          <p:cNvCxnSpPr>
            <a:cxnSpLocks noChangeShapeType="1"/>
          </p:cNvCxnSpPr>
          <p:nvPr/>
        </p:nvCxnSpPr>
        <p:spPr bwMode="auto">
          <a:xfrm>
            <a:off x="4573588"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8" name="直接连接符 47"/>
          <p:cNvCxnSpPr>
            <a:cxnSpLocks noChangeShapeType="1"/>
          </p:cNvCxnSpPr>
          <p:nvPr/>
        </p:nvCxnSpPr>
        <p:spPr bwMode="auto">
          <a:xfrm>
            <a:off x="4799013"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49" name="直接连接符 48"/>
          <p:cNvCxnSpPr>
            <a:cxnSpLocks noChangeShapeType="1"/>
          </p:cNvCxnSpPr>
          <p:nvPr/>
        </p:nvCxnSpPr>
        <p:spPr bwMode="auto">
          <a:xfrm>
            <a:off x="5024438"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0" name="直接连接符 49"/>
          <p:cNvCxnSpPr>
            <a:cxnSpLocks noChangeShapeType="1"/>
          </p:cNvCxnSpPr>
          <p:nvPr/>
        </p:nvCxnSpPr>
        <p:spPr bwMode="auto">
          <a:xfrm>
            <a:off x="5248275"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1" name="直接连接符 50"/>
          <p:cNvCxnSpPr>
            <a:cxnSpLocks noChangeShapeType="1"/>
          </p:cNvCxnSpPr>
          <p:nvPr/>
        </p:nvCxnSpPr>
        <p:spPr bwMode="auto">
          <a:xfrm>
            <a:off x="5473700"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2" name="直接连接符 51"/>
          <p:cNvCxnSpPr>
            <a:cxnSpLocks noChangeShapeType="1"/>
          </p:cNvCxnSpPr>
          <p:nvPr/>
        </p:nvCxnSpPr>
        <p:spPr bwMode="auto">
          <a:xfrm>
            <a:off x="5699125"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3" name="直接连接符 52"/>
          <p:cNvCxnSpPr>
            <a:cxnSpLocks noChangeShapeType="1"/>
          </p:cNvCxnSpPr>
          <p:nvPr/>
        </p:nvCxnSpPr>
        <p:spPr bwMode="auto">
          <a:xfrm>
            <a:off x="5922963"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4" name="直接连接符 53"/>
          <p:cNvCxnSpPr>
            <a:cxnSpLocks noChangeShapeType="1"/>
          </p:cNvCxnSpPr>
          <p:nvPr/>
        </p:nvCxnSpPr>
        <p:spPr bwMode="auto">
          <a:xfrm>
            <a:off x="6148388"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5" name="直接连接符 54"/>
          <p:cNvCxnSpPr>
            <a:cxnSpLocks noChangeShapeType="1"/>
          </p:cNvCxnSpPr>
          <p:nvPr/>
        </p:nvCxnSpPr>
        <p:spPr bwMode="auto">
          <a:xfrm>
            <a:off x="6373813"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6" name="直接连接符 55"/>
          <p:cNvCxnSpPr>
            <a:cxnSpLocks noChangeShapeType="1"/>
          </p:cNvCxnSpPr>
          <p:nvPr/>
        </p:nvCxnSpPr>
        <p:spPr bwMode="auto">
          <a:xfrm>
            <a:off x="6599238"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7" name="直接连接符 56"/>
          <p:cNvCxnSpPr>
            <a:cxnSpLocks noChangeShapeType="1"/>
          </p:cNvCxnSpPr>
          <p:nvPr/>
        </p:nvCxnSpPr>
        <p:spPr bwMode="auto">
          <a:xfrm>
            <a:off x="6823075"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8" name="直接连接符 57"/>
          <p:cNvCxnSpPr>
            <a:cxnSpLocks noChangeShapeType="1"/>
          </p:cNvCxnSpPr>
          <p:nvPr/>
        </p:nvCxnSpPr>
        <p:spPr bwMode="auto">
          <a:xfrm>
            <a:off x="7048500"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59" name="直接连接符 58"/>
          <p:cNvCxnSpPr>
            <a:cxnSpLocks noChangeShapeType="1"/>
          </p:cNvCxnSpPr>
          <p:nvPr/>
        </p:nvCxnSpPr>
        <p:spPr bwMode="auto">
          <a:xfrm>
            <a:off x="7273925"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0" name="直接连接符 59"/>
          <p:cNvCxnSpPr>
            <a:cxnSpLocks noChangeShapeType="1"/>
          </p:cNvCxnSpPr>
          <p:nvPr/>
        </p:nvCxnSpPr>
        <p:spPr bwMode="auto">
          <a:xfrm>
            <a:off x="7497763"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1" name="直接连接符 60"/>
          <p:cNvCxnSpPr>
            <a:cxnSpLocks noChangeShapeType="1"/>
          </p:cNvCxnSpPr>
          <p:nvPr/>
        </p:nvCxnSpPr>
        <p:spPr bwMode="auto">
          <a:xfrm>
            <a:off x="7723188"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cxnSp>
        <p:nvCxnSpPr>
          <p:cNvPr id="62" name="直接连接符 61"/>
          <p:cNvCxnSpPr>
            <a:cxnSpLocks noChangeShapeType="1"/>
          </p:cNvCxnSpPr>
          <p:nvPr/>
        </p:nvCxnSpPr>
        <p:spPr bwMode="auto">
          <a:xfrm>
            <a:off x="7948613" y="4063919"/>
            <a:ext cx="0" cy="117468"/>
          </a:xfrm>
          <a:prstGeom prst="line">
            <a:avLst/>
          </a:prstGeom>
          <a:noFill/>
          <a:ln w="25400">
            <a:solidFill>
              <a:srgbClr val="A6A6A6"/>
            </a:solidFill>
            <a:round/>
          </a:ln>
          <a:extLst>
            <a:ext uri="{909E8E84-426E-40DD-AFC4-6F175D3DCCD1}">
              <a14:hiddenFill xmlns:a14="http://schemas.microsoft.com/office/drawing/2010/main">
                <a:noFill/>
              </a14:hiddenFill>
            </a:ext>
          </a:extLst>
        </p:spPr>
      </p:cxnSp>
      <p:sp>
        <p:nvSpPr>
          <p:cNvPr id="78" name="Text Box 11"/>
          <p:cNvSpPr txBox="1">
            <a:spLocks noChangeArrowheads="1"/>
          </p:cNvSpPr>
          <p:nvPr/>
        </p:nvSpPr>
        <p:spPr bwMode="auto">
          <a:xfrm>
            <a:off x="900114" y="2021522"/>
            <a:ext cx="2874962" cy="1448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设计的发展存在着一个时代价值观的问题，即什么是设计？为什么而设计？围绕这个问题，不同的时期就会形成不同的设计面貌。</a:t>
            </a: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对于多元化的今天，如何找到设计自身的演绎趋势，符合现代社会的发展，这就需要设计师赋予设计以生命，给予设计以人性化的体验。</a:t>
            </a:r>
            <a:endParaRPr kumimoji="0" lang="en-US" altLang="zh-CN" sz="995"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 fill="hold"/>
                                        <p:tgtEl>
                                          <p:spTgt spid="27"/>
                                        </p:tgtEl>
                                        <p:attrNameLst>
                                          <p:attrName>ppt_x</p:attrName>
                                        </p:attrNameLst>
                                      </p:cBhvr>
                                      <p:tavLst>
                                        <p:tav tm="0">
                                          <p:val>
                                            <p:strVal val="0-#ppt_w/2"/>
                                          </p:val>
                                        </p:tav>
                                        <p:tav tm="100000">
                                          <p:val>
                                            <p:strVal val="#ppt_x"/>
                                          </p:val>
                                        </p:tav>
                                      </p:tavLst>
                                    </p:anim>
                                    <p:anim calcmode="lin" valueType="num">
                                      <p:cBhvr additive="base">
                                        <p:cTn id="12" dur="1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100" fill="hold"/>
                                        <p:tgtEl>
                                          <p:spTgt spid="26"/>
                                        </p:tgtEl>
                                        <p:attrNameLst>
                                          <p:attrName>ppt_x</p:attrName>
                                        </p:attrNameLst>
                                      </p:cBhvr>
                                      <p:tavLst>
                                        <p:tav tm="0">
                                          <p:val>
                                            <p:strVal val="0-#ppt_w/2"/>
                                          </p:val>
                                        </p:tav>
                                        <p:tav tm="100000">
                                          <p:val>
                                            <p:strVal val="#ppt_x"/>
                                          </p:val>
                                        </p:tav>
                                      </p:tavLst>
                                    </p:anim>
                                    <p:anim calcmode="lin" valueType="num">
                                      <p:cBhvr additive="base">
                                        <p:cTn id="17" dur="100" fill="hold"/>
                                        <p:tgtEl>
                                          <p:spTgt spid="2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100" fill="hold"/>
                                        <p:tgtEl>
                                          <p:spTgt spid="25"/>
                                        </p:tgtEl>
                                        <p:attrNameLst>
                                          <p:attrName>ppt_x</p:attrName>
                                        </p:attrNameLst>
                                      </p:cBhvr>
                                      <p:tavLst>
                                        <p:tav tm="0">
                                          <p:val>
                                            <p:strVal val="0-#ppt_w/2"/>
                                          </p:val>
                                        </p:tav>
                                        <p:tav tm="100000">
                                          <p:val>
                                            <p:strVal val="#ppt_x"/>
                                          </p:val>
                                        </p:tav>
                                      </p:tavLst>
                                    </p:anim>
                                    <p:anim calcmode="lin" valueType="num">
                                      <p:cBhvr additive="base">
                                        <p:cTn id="22" dur="100" fill="hold"/>
                                        <p:tgtEl>
                                          <p:spTgt spid="2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 fill="hold"/>
                                        <p:tgtEl>
                                          <p:spTgt spid="24"/>
                                        </p:tgtEl>
                                        <p:attrNameLst>
                                          <p:attrName>ppt_x</p:attrName>
                                        </p:attrNameLst>
                                      </p:cBhvr>
                                      <p:tavLst>
                                        <p:tav tm="0">
                                          <p:val>
                                            <p:strVal val="0-#ppt_w/2"/>
                                          </p:val>
                                        </p:tav>
                                        <p:tav tm="100000">
                                          <p:val>
                                            <p:strVal val="#ppt_x"/>
                                          </p:val>
                                        </p:tav>
                                      </p:tavLst>
                                    </p:anim>
                                    <p:anim calcmode="lin" valueType="num">
                                      <p:cBhvr additive="base">
                                        <p:cTn id="27" dur="100" fill="hold"/>
                                        <p:tgtEl>
                                          <p:spTgt spid="24"/>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00" fill="hold"/>
                                        <p:tgtEl>
                                          <p:spTgt spid="23"/>
                                        </p:tgtEl>
                                        <p:attrNameLst>
                                          <p:attrName>ppt_x</p:attrName>
                                        </p:attrNameLst>
                                      </p:cBhvr>
                                      <p:tavLst>
                                        <p:tav tm="0">
                                          <p:val>
                                            <p:strVal val="0-#ppt_w/2"/>
                                          </p:val>
                                        </p:tav>
                                        <p:tav tm="100000">
                                          <p:val>
                                            <p:strVal val="#ppt_x"/>
                                          </p:val>
                                        </p:tav>
                                      </p:tavLst>
                                    </p:anim>
                                    <p:anim calcmode="lin" valueType="num">
                                      <p:cBhvr additive="base">
                                        <p:cTn id="32" dur="1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 fill="hold"/>
                                        <p:tgtEl>
                                          <p:spTgt spid="22"/>
                                        </p:tgtEl>
                                        <p:attrNameLst>
                                          <p:attrName>ppt_x</p:attrName>
                                        </p:attrNameLst>
                                      </p:cBhvr>
                                      <p:tavLst>
                                        <p:tav tm="0">
                                          <p:val>
                                            <p:strVal val="0-#ppt_w/2"/>
                                          </p:val>
                                        </p:tav>
                                        <p:tav tm="100000">
                                          <p:val>
                                            <p:strVal val="#ppt_x"/>
                                          </p:val>
                                        </p:tav>
                                      </p:tavLst>
                                    </p:anim>
                                    <p:anim calcmode="lin" valueType="num">
                                      <p:cBhvr additive="base">
                                        <p:cTn id="37" dur="1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100" fill="hold"/>
                                        <p:tgtEl>
                                          <p:spTgt spid="21"/>
                                        </p:tgtEl>
                                        <p:attrNameLst>
                                          <p:attrName>ppt_x</p:attrName>
                                        </p:attrNameLst>
                                      </p:cBhvr>
                                      <p:tavLst>
                                        <p:tav tm="0">
                                          <p:val>
                                            <p:strVal val="0-#ppt_w/2"/>
                                          </p:val>
                                        </p:tav>
                                        <p:tav tm="100000">
                                          <p:val>
                                            <p:strVal val="#ppt_x"/>
                                          </p:val>
                                        </p:tav>
                                      </p:tavLst>
                                    </p:anim>
                                    <p:anim calcmode="lin" valueType="num">
                                      <p:cBhvr additive="base">
                                        <p:cTn id="42" dur="100" fill="hold"/>
                                        <p:tgtEl>
                                          <p:spTgt spid="2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100" fill="hold"/>
                                        <p:tgtEl>
                                          <p:spTgt spid="20"/>
                                        </p:tgtEl>
                                        <p:attrNameLst>
                                          <p:attrName>ppt_x</p:attrName>
                                        </p:attrNameLst>
                                      </p:cBhvr>
                                      <p:tavLst>
                                        <p:tav tm="0">
                                          <p:val>
                                            <p:strVal val="0-#ppt_w/2"/>
                                          </p:val>
                                        </p:tav>
                                        <p:tav tm="100000">
                                          <p:val>
                                            <p:strVal val="#ppt_x"/>
                                          </p:val>
                                        </p:tav>
                                      </p:tavLst>
                                    </p:anim>
                                    <p:anim calcmode="lin" valueType="num">
                                      <p:cBhvr additive="base">
                                        <p:cTn id="47" dur="1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100" fill="hold"/>
                                        <p:tgtEl>
                                          <p:spTgt spid="19"/>
                                        </p:tgtEl>
                                        <p:attrNameLst>
                                          <p:attrName>ppt_x</p:attrName>
                                        </p:attrNameLst>
                                      </p:cBhvr>
                                      <p:tavLst>
                                        <p:tav tm="0">
                                          <p:val>
                                            <p:strVal val="0-#ppt_w/2"/>
                                          </p:val>
                                        </p:tav>
                                        <p:tav tm="100000">
                                          <p:val>
                                            <p:strVal val="#ppt_x"/>
                                          </p:val>
                                        </p:tav>
                                      </p:tavLst>
                                    </p:anim>
                                    <p:anim calcmode="lin" valueType="num">
                                      <p:cBhvr additive="base">
                                        <p:cTn id="52" dur="100" fill="hold"/>
                                        <p:tgtEl>
                                          <p:spTgt spid="19"/>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100" fill="hold"/>
                                        <p:tgtEl>
                                          <p:spTgt spid="18"/>
                                        </p:tgtEl>
                                        <p:attrNameLst>
                                          <p:attrName>ppt_x</p:attrName>
                                        </p:attrNameLst>
                                      </p:cBhvr>
                                      <p:tavLst>
                                        <p:tav tm="0">
                                          <p:val>
                                            <p:strVal val="0-#ppt_w/2"/>
                                          </p:val>
                                        </p:tav>
                                        <p:tav tm="100000">
                                          <p:val>
                                            <p:strVal val="#ppt_x"/>
                                          </p:val>
                                        </p:tav>
                                      </p:tavLst>
                                    </p:anim>
                                    <p:anim calcmode="lin" valueType="num">
                                      <p:cBhvr additive="base">
                                        <p:cTn id="57" dur="100" fill="hold"/>
                                        <p:tgtEl>
                                          <p:spTgt spid="18"/>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100" fill="hold"/>
                                        <p:tgtEl>
                                          <p:spTgt spid="17"/>
                                        </p:tgtEl>
                                        <p:attrNameLst>
                                          <p:attrName>ppt_x</p:attrName>
                                        </p:attrNameLst>
                                      </p:cBhvr>
                                      <p:tavLst>
                                        <p:tav tm="0">
                                          <p:val>
                                            <p:strVal val="0-#ppt_w/2"/>
                                          </p:val>
                                        </p:tav>
                                        <p:tav tm="100000">
                                          <p:val>
                                            <p:strVal val="#ppt_x"/>
                                          </p:val>
                                        </p:tav>
                                      </p:tavLst>
                                    </p:anim>
                                    <p:anim calcmode="lin" valueType="num">
                                      <p:cBhvr additive="base">
                                        <p:cTn id="62" dur="100" fill="hold"/>
                                        <p:tgtEl>
                                          <p:spTgt spid="17"/>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 presetClass="entr" presetSubtype="8"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100" fill="hold"/>
                                        <p:tgtEl>
                                          <p:spTgt spid="16"/>
                                        </p:tgtEl>
                                        <p:attrNameLst>
                                          <p:attrName>ppt_x</p:attrName>
                                        </p:attrNameLst>
                                      </p:cBhvr>
                                      <p:tavLst>
                                        <p:tav tm="0">
                                          <p:val>
                                            <p:strVal val="0-#ppt_w/2"/>
                                          </p:val>
                                        </p:tav>
                                        <p:tav tm="100000">
                                          <p:val>
                                            <p:strVal val="#ppt_x"/>
                                          </p:val>
                                        </p:tav>
                                      </p:tavLst>
                                    </p:anim>
                                    <p:anim calcmode="lin" valueType="num">
                                      <p:cBhvr additive="base">
                                        <p:cTn id="67" dur="100" fill="hold"/>
                                        <p:tgtEl>
                                          <p:spTgt spid="16"/>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2" presetClass="entr" presetSubtype="8"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100" fill="hold"/>
                                        <p:tgtEl>
                                          <p:spTgt spid="15"/>
                                        </p:tgtEl>
                                        <p:attrNameLst>
                                          <p:attrName>ppt_x</p:attrName>
                                        </p:attrNameLst>
                                      </p:cBhvr>
                                      <p:tavLst>
                                        <p:tav tm="0">
                                          <p:val>
                                            <p:strVal val="0-#ppt_w/2"/>
                                          </p:val>
                                        </p:tav>
                                        <p:tav tm="100000">
                                          <p:val>
                                            <p:strVal val="#ppt_x"/>
                                          </p:val>
                                        </p:tav>
                                      </p:tavLst>
                                    </p:anim>
                                    <p:anim calcmode="lin" valueType="num">
                                      <p:cBhvr additive="base">
                                        <p:cTn id="72" dur="100" fill="hold"/>
                                        <p:tgtEl>
                                          <p:spTgt spid="15"/>
                                        </p:tgtEl>
                                        <p:attrNameLst>
                                          <p:attrName>ppt_y</p:attrName>
                                        </p:attrNameLst>
                                      </p:cBhvr>
                                      <p:tavLst>
                                        <p:tav tm="0">
                                          <p:val>
                                            <p:strVal val="#ppt_y"/>
                                          </p:val>
                                        </p:tav>
                                        <p:tav tm="100000">
                                          <p:val>
                                            <p:strVal val="#ppt_y"/>
                                          </p:val>
                                        </p:tav>
                                      </p:tavLst>
                                    </p:anim>
                                  </p:childTnLst>
                                </p:cTn>
                              </p:par>
                            </p:childTnLst>
                          </p:cTn>
                        </p:par>
                        <p:par>
                          <p:cTn id="73" fill="hold">
                            <p:stCondLst>
                              <p:cond delay="7000"/>
                            </p:stCondLst>
                            <p:childTnLst>
                              <p:par>
                                <p:cTn id="74" presetID="2" presetClass="entr" presetSubtype="8" fill="hold" nodeType="afterEffect">
                                  <p:stCondLst>
                                    <p:cond delay="0"/>
                                  </p:stCondLst>
                                  <p:childTnLst>
                                    <p:set>
                                      <p:cBhvr>
                                        <p:cTn id="75" dur="1" fill="hold">
                                          <p:stCondLst>
                                            <p:cond delay="0"/>
                                          </p:stCondLst>
                                        </p:cTn>
                                        <p:tgtEl>
                                          <p:spTgt spid="14"/>
                                        </p:tgtEl>
                                        <p:attrNameLst>
                                          <p:attrName>style.visibility</p:attrName>
                                        </p:attrNameLst>
                                      </p:cBhvr>
                                      <p:to>
                                        <p:strVal val="visible"/>
                                      </p:to>
                                    </p:set>
                                    <p:anim calcmode="lin" valueType="num">
                                      <p:cBhvr additive="base">
                                        <p:cTn id="76" dur="100" fill="hold"/>
                                        <p:tgtEl>
                                          <p:spTgt spid="14"/>
                                        </p:tgtEl>
                                        <p:attrNameLst>
                                          <p:attrName>ppt_x</p:attrName>
                                        </p:attrNameLst>
                                      </p:cBhvr>
                                      <p:tavLst>
                                        <p:tav tm="0">
                                          <p:val>
                                            <p:strVal val="0-#ppt_w/2"/>
                                          </p:val>
                                        </p:tav>
                                        <p:tav tm="100000">
                                          <p:val>
                                            <p:strVal val="#ppt_x"/>
                                          </p:val>
                                        </p:tav>
                                      </p:tavLst>
                                    </p:anim>
                                    <p:anim calcmode="lin" valueType="num">
                                      <p:cBhvr additive="base">
                                        <p:cTn id="77" dur="100" fill="hold"/>
                                        <p:tgtEl>
                                          <p:spTgt spid="14"/>
                                        </p:tgtEl>
                                        <p:attrNameLst>
                                          <p:attrName>ppt_y</p:attrName>
                                        </p:attrNameLst>
                                      </p:cBhvr>
                                      <p:tavLst>
                                        <p:tav tm="0">
                                          <p:val>
                                            <p:strVal val="#ppt_y"/>
                                          </p:val>
                                        </p:tav>
                                        <p:tav tm="100000">
                                          <p:val>
                                            <p:strVal val="#ppt_y"/>
                                          </p:val>
                                        </p:tav>
                                      </p:tavLst>
                                    </p:anim>
                                  </p:childTnLst>
                                </p:cTn>
                              </p:par>
                            </p:childTnLst>
                          </p:cTn>
                        </p:par>
                        <p:par>
                          <p:cTn id="78" fill="hold">
                            <p:stCondLst>
                              <p:cond delay="7500"/>
                            </p:stCondLst>
                            <p:childTnLst>
                              <p:par>
                                <p:cTn id="79" presetID="2" presetClass="entr" presetSubtype="8" fill="hold" nodeType="after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100" fill="hold"/>
                                        <p:tgtEl>
                                          <p:spTgt spid="13"/>
                                        </p:tgtEl>
                                        <p:attrNameLst>
                                          <p:attrName>ppt_x</p:attrName>
                                        </p:attrNameLst>
                                      </p:cBhvr>
                                      <p:tavLst>
                                        <p:tav tm="0">
                                          <p:val>
                                            <p:strVal val="0-#ppt_w/2"/>
                                          </p:val>
                                        </p:tav>
                                        <p:tav tm="100000">
                                          <p:val>
                                            <p:strVal val="#ppt_x"/>
                                          </p:val>
                                        </p:tav>
                                      </p:tavLst>
                                    </p:anim>
                                    <p:anim calcmode="lin" valueType="num">
                                      <p:cBhvr additive="base">
                                        <p:cTn id="82" dur="100" fill="hold"/>
                                        <p:tgtEl>
                                          <p:spTgt spid="13"/>
                                        </p:tgtEl>
                                        <p:attrNameLst>
                                          <p:attrName>ppt_y</p:attrName>
                                        </p:attrNameLst>
                                      </p:cBhvr>
                                      <p:tavLst>
                                        <p:tav tm="0">
                                          <p:val>
                                            <p:strVal val="#ppt_y"/>
                                          </p:val>
                                        </p:tav>
                                        <p:tav tm="100000">
                                          <p:val>
                                            <p:strVal val="#ppt_y"/>
                                          </p:val>
                                        </p:tav>
                                      </p:tavLst>
                                    </p:anim>
                                  </p:childTnLst>
                                </p:cTn>
                              </p:par>
                            </p:childTnLst>
                          </p:cTn>
                        </p:par>
                        <p:par>
                          <p:cTn id="83" fill="hold">
                            <p:stCondLst>
                              <p:cond delay="8000"/>
                            </p:stCondLst>
                            <p:childTnLst>
                              <p:par>
                                <p:cTn id="84" presetID="2" presetClass="entr" presetSubtype="8"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100" fill="hold"/>
                                        <p:tgtEl>
                                          <p:spTgt spid="12"/>
                                        </p:tgtEl>
                                        <p:attrNameLst>
                                          <p:attrName>ppt_x</p:attrName>
                                        </p:attrNameLst>
                                      </p:cBhvr>
                                      <p:tavLst>
                                        <p:tav tm="0">
                                          <p:val>
                                            <p:strVal val="0-#ppt_w/2"/>
                                          </p:val>
                                        </p:tav>
                                        <p:tav tm="100000">
                                          <p:val>
                                            <p:strVal val="#ppt_x"/>
                                          </p:val>
                                        </p:tav>
                                      </p:tavLst>
                                    </p:anim>
                                    <p:anim calcmode="lin" valueType="num">
                                      <p:cBhvr additive="base">
                                        <p:cTn id="87" dur="100" fill="hold"/>
                                        <p:tgtEl>
                                          <p:spTgt spid="12"/>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8" fill="hold" nodeType="after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ipe(left)">
                                      <p:cBhvr>
                                        <p:cTn id="91" dur="500"/>
                                        <p:tgtEl>
                                          <p:spTgt spid="2"/>
                                        </p:tgtEl>
                                      </p:cBhvr>
                                    </p:animEffect>
                                  </p:childTnLst>
                                </p:cTn>
                              </p:par>
                              <p:par>
                                <p:cTn id="92" presetID="22" presetClass="entr" presetSubtype="8"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9000"/>
                            </p:stCondLst>
                            <p:childTnLst>
                              <p:par>
                                <p:cTn id="96" presetID="2" presetClass="entr" presetSubtype="8" fill="hold" nodeType="after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additive="base">
                                        <p:cTn id="98" dur="100" fill="hold"/>
                                        <p:tgtEl>
                                          <p:spTgt spid="47"/>
                                        </p:tgtEl>
                                        <p:attrNameLst>
                                          <p:attrName>ppt_x</p:attrName>
                                        </p:attrNameLst>
                                      </p:cBhvr>
                                      <p:tavLst>
                                        <p:tav tm="0">
                                          <p:val>
                                            <p:strVal val="0-#ppt_w/2"/>
                                          </p:val>
                                        </p:tav>
                                        <p:tav tm="100000">
                                          <p:val>
                                            <p:strVal val="#ppt_x"/>
                                          </p:val>
                                        </p:tav>
                                      </p:tavLst>
                                    </p:anim>
                                    <p:anim calcmode="lin" valueType="num">
                                      <p:cBhvr additive="base">
                                        <p:cTn id="99" dur="100" fill="hold"/>
                                        <p:tgtEl>
                                          <p:spTgt spid="47"/>
                                        </p:tgtEl>
                                        <p:attrNameLst>
                                          <p:attrName>ppt_y</p:attrName>
                                        </p:attrNameLst>
                                      </p:cBhvr>
                                      <p:tavLst>
                                        <p:tav tm="0">
                                          <p:val>
                                            <p:strVal val="#ppt_y"/>
                                          </p:val>
                                        </p:tav>
                                        <p:tav tm="100000">
                                          <p:val>
                                            <p:strVal val="#ppt_y"/>
                                          </p:val>
                                        </p:tav>
                                      </p:tavLst>
                                    </p:anim>
                                  </p:childTnLst>
                                </p:cTn>
                              </p:par>
                            </p:childTnLst>
                          </p:cTn>
                        </p:par>
                        <p:par>
                          <p:cTn id="100" fill="hold">
                            <p:stCondLst>
                              <p:cond delay="9500"/>
                            </p:stCondLst>
                            <p:childTnLst>
                              <p:par>
                                <p:cTn id="101" presetID="2" presetClass="entr" presetSubtype="8" fill="hold" nodeType="afterEffect">
                                  <p:stCondLst>
                                    <p:cond delay="0"/>
                                  </p:stCondLst>
                                  <p:childTnLst>
                                    <p:set>
                                      <p:cBhvr>
                                        <p:cTn id="102" dur="1" fill="hold">
                                          <p:stCondLst>
                                            <p:cond delay="0"/>
                                          </p:stCondLst>
                                        </p:cTn>
                                        <p:tgtEl>
                                          <p:spTgt spid="48"/>
                                        </p:tgtEl>
                                        <p:attrNameLst>
                                          <p:attrName>style.visibility</p:attrName>
                                        </p:attrNameLst>
                                      </p:cBhvr>
                                      <p:to>
                                        <p:strVal val="visible"/>
                                      </p:to>
                                    </p:set>
                                    <p:anim calcmode="lin" valueType="num">
                                      <p:cBhvr additive="base">
                                        <p:cTn id="103" dur="100" fill="hold"/>
                                        <p:tgtEl>
                                          <p:spTgt spid="48"/>
                                        </p:tgtEl>
                                        <p:attrNameLst>
                                          <p:attrName>ppt_x</p:attrName>
                                        </p:attrNameLst>
                                      </p:cBhvr>
                                      <p:tavLst>
                                        <p:tav tm="0">
                                          <p:val>
                                            <p:strVal val="0-#ppt_w/2"/>
                                          </p:val>
                                        </p:tav>
                                        <p:tav tm="100000">
                                          <p:val>
                                            <p:strVal val="#ppt_x"/>
                                          </p:val>
                                        </p:tav>
                                      </p:tavLst>
                                    </p:anim>
                                    <p:anim calcmode="lin" valueType="num">
                                      <p:cBhvr additive="base">
                                        <p:cTn id="104" dur="100" fill="hold"/>
                                        <p:tgtEl>
                                          <p:spTgt spid="48"/>
                                        </p:tgtEl>
                                        <p:attrNameLst>
                                          <p:attrName>ppt_y</p:attrName>
                                        </p:attrNameLst>
                                      </p:cBhvr>
                                      <p:tavLst>
                                        <p:tav tm="0">
                                          <p:val>
                                            <p:strVal val="#ppt_y"/>
                                          </p:val>
                                        </p:tav>
                                        <p:tav tm="100000">
                                          <p:val>
                                            <p:strVal val="#ppt_y"/>
                                          </p:val>
                                        </p:tav>
                                      </p:tavLst>
                                    </p:anim>
                                  </p:childTnLst>
                                </p:cTn>
                              </p:par>
                            </p:childTnLst>
                          </p:cTn>
                        </p:par>
                        <p:par>
                          <p:cTn id="105" fill="hold">
                            <p:stCondLst>
                              <p:cond delay="10000"/>
                            </p:stCondLst>
                            <p:childTnLst>
                              <p:par>
                                <p:cTn id="106" presetID="2" presetClass="entr" presetSubtype="8" fill="hold" nodeType="afterEffect">
                                  <p:stCondLst>
                                    <p:cond delay="0"/>
                                  </p:stCondLst>
                                  <p:childTnLst>
                                    <p:set>
                                      <p:cBhvr>
                                        <p:cTn id="107" dur="1" fill="hold">
                                          <p:stCondLst>
                                            <p:cond delay="0"/>
                                          </p:stCondLst>
                                        </p:cTn>
                                        <p:tgtEl>
                                          <p:spTgt spid="49"/>
                                        </p:tgtEl>
                                        <p:attrNameLst>
                                          <p:attrName>style.visibility</p:attrName>
                                        </p:attrNameLst>
                                      </p:cBhvr>
                                      <p:to>
                                        <p:strVal val="visible"/>
                                      </p:to>
                                    </p:set>
                                    <p:anim calcmode="lin" valueType="num">
                                      <p:cBhvr additive="base">
                                        <p:cTn id="108" dur="100" fill="hold"/>
                                        <p:tgtEl>
                                          <p:spTgt spid="49"/>
                                        </p:tgtEl>
                                        <p:attrNameLst>
                                          <p:attrName>ppt_x</p:attrName>
                                        </p:attrNameLst>
                                      </p:cBhvr>
                                      <p:tavLst>
                                        <p:tav tm="0">
                                          <p:val>
                                            <p:strVal val="0-#ppt_w/2"/>
                                          </p:val>
                                        </p:tav>
                                        <p:tav tm="100000">
                                          <p:val>
                                            <p:strVal val="#ppt_x"/>
                                          </p:val>
                                        </p:tav>
                                      </p:tavLst>
                                    </p:anim>
                                    <p:anim calcmode="lin" valueType="num">
                                      <p:cBhvr additive="base">
                                        <p:cTn id="109" dur="100" fill="hold"/>
                                        <p:tgtEl>
                                          <p:spTgt spid="49"/>
                                        </p:tgtEl>
                                        <p:attrNameLst>
                                          <p:attrName>ppt_y</p:attrName>
                                        </p:attrNameLst>
                                      </p:cBhvr>
                                      <p:tavLst>
                                        <p:tav tm="0">
                                          <p:val>
                                            <p:strVal val="#ppt_y"/>
                                          </p:val>
                                        </p:tav>
                                        <p:tav tm="100000">
                                          <p:val>
                                            <p:strVal val="#ppt_y"/>
                                          </p:val>
                                        </p:tav>
                                      </p:tavLst>
                                    </p:anim>
                                  </p:childTnLst>
                                </p:cTn>
                              </p:par>
                            </p:childTnLst>
                          </p:cTn>
                        </p:par>
                        <p:par>
                          <p:cTn id="110" fill="hold">
                            <p:stCondLst>
                              <p:cond delay="10500"/>
                            </p:stCondLst>
                            <p:childTnLst>
                              <p:par>
                                <p:cTn id="111" presetID="2" presetClass="entr" presetSubtype="8" fill="hold" nodeType="afterEffect">
                                  <p:stCondLst>
                                    <p:cond delay="0"/>
                                  </p:stCondLst>
                                  <p:childTnLst>
                                    <p:set>
                                      <p:cBhvr>
                                        <p:cTn id="112" dur="1" fill="hold">
                                          <p:stCondLst>
                                            <p:cond delay="0"/>
                                          </p:stCondLst>
                                        </p:cTn>
                                        <p:tgtEl>
                                          <p:spTgt spid="50"/>
                                        </p:tgtEl>
                                        <p:attrNameLst>
                                          <p:attrName>style.visibility</p:attrName>
                                        </p:attrNameLst>
                                      </p:cBhvr>
                                      <p:to>
                                        <p:strVal val="visible"/>
                                      </p:to>
                                    </p:set>
                                    <p:anim calcmode="lin" valueType="num">
                                      <p:cBhvr additive="base">
                                        <p:cTn id="113" dur="100" fill="hold"/>
                                        <p:tgtEl>
                                          <p:spTgt spid="50"/>
                                        </p:tgtEl>
                                        <p:attrNameLst>
                                          <p:attrName>ppt_x</p:attrName>
                                        </p:attrNameLst>
                                      </p:cBhvr>
                                      <p:tavLst>
                                        <p:tav tm="0">
                                          <p:val>
                                            <p:strVal val="0-#ppt_w/2"/>
                                          </p:val>
                                        </p:tav>
                                        <p:tav tm="100000">
                                          <p:val>
                                            <p:strVal val="#ppt_x"/>
                                          </p:val>
                                        </p:tav>
                                      </p:tavLst>
                                    </p:anim>
                                    <p:anim calcmode="lin" valueType="num">
                                      <p:cBhvr additive="base">
                                        <p:cTn id="114" dur="100" fill="hold"/>
                                        <p:tgtEl>
                                          <p:spTgt spid="50"/>
                                        </p:tgtEl>
                                        <p:attrNameLst>
                                          <p:attrName>ppt_y</p:attrName>
                                        </p:attrNameLst>
                                      </p:cBhvr>
                                      <p:tavLst>
                                        <p:tav tm="0">
                                          <p:val>
                                            <p:strVal val="#ppt_y"/>
                                          </p:val>
                                        </p:tav>
                                        <p:tav tm="100000">
                                          <p:val>
                                            <p:strVal val="#ppt_y"/>
                                          </p:val>
                                        </p:tav>
                                      </p:tavLst>
                                    </p:anim>
                                  </p:childTnLst>
                                </p:cTn>
                              </p:par>
                            </p:childTnLst>
                          </p:cTn>
                        </p:par>
                        <p:par>
                          <p:cTn id="115" fill="hold">
                            <p:stCondLst>
                              <p:cond delay="11000"/>
                            </p:stCondLst>
                            <p:childTnLst>
                              <p:par>
                                <p:cTn id="116" presetID="2" presetClass="entr" presetSubtype="8" fill="hold" nodeType="afterEffect">
                                  <p:stCondLst>
                                    <p:cond delay="0"/>
                                  </p:stCondLst>
                                  <p:childTnLst>
                                    <p:set>
                                      <p:cBhvr>
                                        <p:cTn id="117" dur="1" fill="hold">
                                          <p:stCondLst>
                                            <p:cond delay="0"/>
                                          </p:stCondLst>
                                        </p:cTn>
                                        <p:tgtEl>
                                          <p:spTgt spid="51"/>
                                        </p:tgtEl>
                                        <p:attrNameLst>
                                          <p:attrName>style.visibility</p:attrName>
                                        </p:attrNameLst>
                                      </p:cBhvr>
                                      <p:to>
                                        <p:strVal val="visible"/>
                                      </p:to>
                                    </p:set>
                                    <p:anim calcmode="lin" valueType="num">
                                      <p:cBhvr additive="base">
                                        <p:cTn id="118" dur="100" fill="hold"/>
                                        <p:tgtEl>
                                          <p:spTgt spid="51"/>
                                        </p:tgtEl>
                                        <p:attrNameLst>
                                          <p:attrName>ppt_x</p:attrName>
                                        </p:attrNameLst>
                                      </p:cBhvr>
                                      <p:tavLst>
                                        <p:tav tm="0">
                                          <p:val>
                                            <p:strVal val="0-#ppt_w/2"/>
                                          </p:val>
                                        </p:tav>
                                        <p:tav tm="100000">
                                          <p:val>
                                            <p:strVal val="#ppt_x"/>
                                          </p:val>
                                        </p:tav>
                                      </p:tavLst>
                                    </p:anim>
                                    <p:anim calcmode="lin" valueType="num">
                                      <p:cBhvr additive="base">
                                        <p:cTn id="119" dur="100" fill="hold"/>
                                        <p:tgtEl>
                                          <p:spTgt spid="51"/>
                                        </p:tgtEl>
                                        <p:attrNameLst>
                                          <p:attrName>ppt_y</p:attrName>
                                        </p:attrNameLst>
                                      </p:cBhvr>
                                      <p:tavLst>
                                        <p:tav tm="0">
                                          <p:val>
                                            <p:strVal val="#ppt_y"/>
                                          </p:val>
                                        </p:tav>
                                        <p:tav tm="100000">
                                          <p:val>
                                            <p:strVal val="#ppt_y"/>
                                          </p:val>
                                        </p:tav>
                                      </p:tavLst>
                                    </p:anim>
                                  </p:childTnLst>
                                </p:cTn>
                              </p:par>
                            </p:childTnLst>
                          </p:cTn>
                        </p:par>
                        <p:par>
                          <p:cTn id="120" fill="hold">
                            <p:stCondLst>
                              <p:cond delay="11500"/>
                            </p:stCondLst>
                            <p:childTnLst>
                              <p:par>
                                <p:cTn id="121" presetID="2" presetClass="entr" presetSubtype="8" fill="hold" nodeType="afterEffect">
                                  <p:stCondLst>
                                    <p:cond delay="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100" fill="hold"/>
                                        <p:tgtEl>
                                          <p:spTgt spid="52"/>
                                        </p:tgtEl>
                                        <p:attrNameLst>
                                          <p:attrName>ppt_x</p:attrName>
                                        </p:attrNameLst>
                                      </p:cBhvr>
                                      <p:tavLst>
                                        <p:tav tm="0">
                                          <p:val>
                                            <p:strVal val="0-#ppt_w/2"/>
                                          </p:val>
                                        </p:tav>
                                        <p:tav tm="100000">
                                          <p:val>
                                            <p:strVal val="#ppt_x"/>
                                          </p:val>
                                        </p:tav>
                                      </p:tavLst>
                                    </p:anim>
                                    <p:anim calcmode="lin" valueType="num">
                                      <p:cBhvr additive="base">
                                        <p:cTn id="124" dur="100" fill="hold"/>
                                        <p:tgtEl>
                                          <p:spTgt spid="52"/>
                                        </p:tgtEl>
                                        <p:attrNameLst>
                                          <p:attrName>ppt_y</p:attrName>
                                        </p:attrNameLst>
                                      </p:cBhvr>
                                      <p:tavLst>
                                        <p:tav tm="0">
                                          <p:val>
                                            <p:strVal val="#ppt_y"/>
                                          </p:val>
                                        </p:tav>
                                        <p:tav tm="100000">
                                          <p:val>
                                            <p:strVal val="#ppt_y"/>
                                          </p:val>
                                        </p:tav>
                                      </p:tavLst>
                                    </p:anim>
                                  </p:childTnLst>
                                </p:cTn>
                              </p:par>
                            </p:childTnLst>
                          </p:cTn>
                        </p:par>
                        <p:par>
                          <p:cTn id="125" fill="hold">
                            <p:stCondLst>
                              <p:cond delay="12000"/>
                            </p:stCondLst>
                            <p:childTnLst>
                              <p:par>
                                <p:cTn id="126" presetID="2" presetClass="entr" presetSubtype="8" fill="hold" nodeType="afterEffect">
                                  <p:stCondLst>
                                    <p:cond delay="0"/>
                                  </p:stCondLst>
                                  <p:childTnLst>
                                    <p:set>
                                      <p:cBhvr>
                                        <p:cTn id="127" dur="1" fill="hold">
                                          <p:stCondLst>
                                            <p:cond delay="0"/>
                                          </p:stCondLst>
                                        </p:cTn>
                                        <p:tgtEl>
                                          <p:spTgt spid="53"/>
                                        </p:tgtEl>
                                        <p:attrNameLst>
                                          <p:attrName>style.visibility</p:attrName>
                                        </p:attrNameLst>
                                      </p:cBhvr>
                                      <p:to>
                                        <p:strVal val="visible"/>
                                      </p:to>
                                    </p:set>
                                    <p:anim calcmode="lin" valueType="num">
                                      <p:cBhvr additive="base">
                                        <p:cTn id="128" dur="100" fill="hold"/>
                                        <p:tgtEl>
                                          <p:spTgt spid="53"/>
                                        </p:tgtEl>
                                        <p:attrNameLst>
                                          <p:attrName>ppt_x</p:attrName>
                                        </p:attrNameLst>
                                      </p:cBhvr>
                                      <p:tavLst>
                                        <p:tav tm="0">
                                          <p:val>
                                            <p:strVal val="0-#ppt_w/2"/>
                                          </p:val>
                                        </p:tav>
                                        <p:tav tm="100000">
                                          <p:val>
                                            <p:strVal val="#ppt_x"/>
                                          </p:val>
                                        </p:tav>
                                      </p:tavLst>
                                    </p:anim>
                                    <p:anim calcmode="lin" valueType="num">
                                      <p:cBhvr additive="base">
                                        <p:cTn id="129" dur="100" fill="hold"/>
                                        <p:tgtEl>
                                          <p:spTgt spid="53"/>
                                        </p:tgtEl>
                                        <p:attrNameLst>
                                          <p:attrName>ppt_y</p:attrName>
                                        </p:attrNameLst>
                                      </p:cBhvr>
                                      <p:tavLst>
                                        <p:tav tm="0">
                                          <p:val>
                                            <p:strVal val="#ppt_y"/>
                                          </p:val>
                                        </p:tav>
                                        <p:tav tm="100000">
                                          <p:val>
                                            <p:strVal val="#ppt_y"/>
                                          </p:val>
                                        </p:tav>
                                      </p:tavLst>
                                    </p:anim>
                                  </p:childTnLst>
                                </p:cTn>
                              </p:par>
                            </p:childTnLst>
                          </p:cTn>
                        </p:par>
                        <p:par>
                          <p:cTn id="130" fill="hold">
                            <p:stCondLst>
                              <p:cond delay="12500"/>
                            </p:stCondLst>
                            <p:childTnLst>
                              <p:par>
                                <p:cTn id="131" presetID="2" presetClass="entr" presetSubtype="8" fill="hold" nodeType="afterEffect">
                                  <p:stCondLst>
                                    <p:cond delay="0"/>
                                  </p:stCondLst>
                                  <p:childTnLst>
                                    <p:set>
                                      <p:cBhvr>
                                        <p:cTn id="132" dur="1" fill="hold">
                                          <p:stCondLst>
                                            <p:cond delay="0"/>
                                          </p:stCondLst>
                                        </p:cTn>
                                        <p:tgtEl>
                                          <p:spTgt spid="54"/>
                                        </p:tgtEl>
                                        <p:attrNameLst>
                                          <p:attrName>style.visibility</p:attrName>
                                        </p:attrNameLst>
                                      </p:cBhvr>
                                      <p:to>
                                        <p:strVal val="visible"/>
                                      </p:to>
                                    </p:set>
                                    <p:anim calcmode="lin" valueType="num">
                                      <p:cBhvr additive="base">
                                        <p:cTn id="133" dur="100" fill="hold"/>
                                        <p:tgtEl>
                                          <p:spTgt spid="54"/>
                                        </p:tgtEl>
                                        <p:attrNameLst>
                                          <p:attrName>ppt_x</p:attrName>
                                        </p:attrNameLst>
                                      </p:cBhvr>
                                      <p:tavLst>
                                        <p:tav tm="0">
                                          <p:val>
                                            <p:strVal val="0-#ppt_w/2"/>
                                          </p:val>
                                        </p:tav>
                                        <p:tav tm="100000">
                                          <p:val>
                                            <p:strVal val="#ppt_x"/>
                                          </p:val>
                                        </p:tav>
                                      </p:tavLst>
                                    </p:anim>
                                    <p:anim calcmode="lin" valueType="num">
                                      <p:cBhvr additive="base">
                                        <p:cTn id="134" dur="100" fill="hold"/>
                                        <p:tgtEl>
                                          <p:spTgt spid="54"/>
                                        </p:tgtEl>
                                        <p:attrNameLst>
                                          <p:attrName>ppt_y</p:attrName>
                                        </p:attrNameLst>
                                      </p:cBhvr>
                                      <p:tavLst>
                                        <p:tav tm="0">
                                          <p:val>
                                            <p:strVal val="#ppt_y"/>
                                          </p:val>
                                        </p:tav>
                                        <p:tav tm="100000">
                                          <p:val>
                                            <p:strVal val="#ppt_y"/>
                                          </p:val>
                                        </p:tav>
                                      </p:tavLst>
                                    </p:anim>
                                  </p:childTnLst>
                                </p:cTn>
                              </p:par>
                            </p:childTnLst>
                          </p:cTn>
                        </p:par>
                        <p:par>
                          <p:cTn id="135" fill="hold">
                            <p:stCondLst>
                              <p:cond delay="13000"/>
                            </p:stCondLst>
                            <p:childTnLst>
                              <p:par>
                                <p:cTn id="136" presetID="2" presetClass="entr" presetSubtype="8" fill="hold" nodeType="afterEffect">
                                  <p:stCondLst>
                                    <p:cond delay="0"/>
                                  </p:stCondLst>
                                  <p:childTnLst>
                                    <p:set>
                                      <p:cBhvr>
                                        <p:cTn id="137" dur="1" fill="hold">
                                          <p:stCondLst>
                                            <p:cond delay="0"/>
                                          </p:stCondLst>
                                        </p:cTn>
                                        <p:tgtEl>
                                          <p:spTgt spid="55"/>
                                        </p:tgtEl>
                                        <p:attrNameLst>
                                          <p:attrName>style.visibility</p:attrName>
                                        </p:attrNameLst>
                                      </p:cBhvr>
                                      <p:to>
                                        <p:strVal val="visible"/>
                                      </p:to>
                                    </p:set>
                                    <p:anim calcmode="lin" valueType="num">
                                      <p:cBhvr additive="base">
                                        <p:cTn id="138" dur="100" fill="hold"/>
                                        <p:tgtEl>
                                          <p:spTgt spid="55"/>
                                        </p:tgtEl>
                                        <p:attrNameLst>
                                          <p:attrName>ppt_x</p:attrName>
                                        </p:attrNameLst>
                                      </p:cBhvr>
                                      <p:tavLst>
                                        <p:tav tm="0">
                                          <p:val>
                                            <p:strVal val="0-#ppt_w/2"/>
                                          </p:val>
                                        </p:tav>
                                        <p:tav tm="100000">
                                          <p:val>
                                            <p:strVal val="#ppt_x"/>
                                          </p:val>
                                        </p:tav>
                                      </p:tavLst>
                                    </p:anim>
                                    <p:anim calcmode="lin" valueType="num">
                                      <p:cBhvr additive="base">
                                        <p:cTn id="139" dur="100" fill="hold"/>
                                        <p:tgtEl>
                                          <p:spTgt spid="55"/>
                                        </p:tgtEl>
                                        <p:attrNameLst>
                                          <p:attrName>ppt_y</p:attrName>
                                        </p:attrNameLst>
                                      </p:cBhvr>
                                      <p:tavLst>
                                        <p:tav tm="0">
                                          <p:val>
                                            <p:strVal val="#ppt_y"/>
                                          </p:val>
                                        </p:tav>
                                        <p:tav tm="100000">
                                          <p:val>
                                            <p:strVal val="#ppt_y"/>
                                          </p:val>
                                        </p:tav>
                                      </p:tavLst>
                                    </p:anim>
                                  </p:childTnLst>
                                </p:cTn>
                              </p:par>
                            </p:childTnLst>
                          </p:cTn>
                        </p:par>
                        <p:par>
                          <p:cTn id="140" fill="hold">
                            <p:stCondLst>
                              <p:cond delay="13500"/>
                            </p:stCondLst>
                            <p:childTnLst>
                              <p:par>
                                <p:cTn id="141" presetID="2" presetClass="entr" presetSubtype="8" fill="hold" nodeType="afterEffect">
                                  <p:stCondLst>
                                    <p:cond delay="0"/>
                                  </p:stCondLst>
                                  <p:childTnLst>
                                    <p:set>
                                      <p:cBhvr>
                                        <p:cTn id="142" dur="1" fill="hold">
                                          <p:stCondLst>
                                            <p:cond delay="0"/>
                                          </p:stCondLst>
                                        </p:cTn>
                                        <p:tgtEl>
                                          <p:spTgt spid="56"/>
                                        </p:tgtEl>
                                        <p:attrNameLst>
                                          <p:attrName>style.visibility</p:attrName>
                                        </p:attrNameLst>
                                      </p:cBhvr>
                                      <p:to>
                                        <p:strVal val="visible"/>
                                      </p:to>
                                    </p:set>
                                    <p:anim calcmode="lin" valueType="num">
                                      <p:cBhvr additive="base">
                                        <p:cTn id="143" dur="100" fill="hold"/>
                                        <p:tgtEl>
                                          <p:spTgt spid="56"/>
                                        </p:tgtEl>
                                        <p:attrNameLst>
                                          <p:attrName>ppt_x</p:attrName>
                                        </p:attrNameLst>
                                      </p:cBhvr>
                                      <p:tavLst>
                                        <p:tav tm="0">
                                          <p:val>
                                            <p:strVal val="0-#ppt_w/2"/>
                                          </p:val>
                                        </p:tav>
                                        <p:tav tm="100000">
                                          <p:val>
                                            <p:strVal val="#ppt_x"/>
                                          </p:val>
                                        </p:tav>
                                      </p:tavLst>
                                    </p:anim>
                                    <p:anim calcmode="lin" valueType="num">
                                      <p:cBhvr additive="base">
                                        <p:cTn id="144" dur="100" fill="hold"/>
                                        <p:tgtEl>
                                          <p:spTgt spid="56"/>
                                        </p:tgtEl>
                                        <p:attrNameLst>
                                          <p:attrName>ppt_y</p:attrName>
                                        </p:attrNameLst>
                                      </p:cBhvr>
                                      <p:tavLst>
                                        <p:tav tm="0">
                                          <p:val>
                                            <p:strVal val="#ppt_y"/>
                                          </p:val>
                                        </p:tav>
                                        <p:tav tm="100000">
                                          <p:val>
                                            <p:strVal val="#ppt_y"/>
                                          </p:val>
                                        </p:tav>
                                      </p:tavLst>
                                    </p:anim>
                                  </p:childTnLst>
                                </p:cTn>
                              </p:par>
                            </p:childTnLst>
                          </p:cTn>
                        </p:par>
                        <p:par>
                          <p:cTn id="145" fill="hold">
                            <p:stCondLst>
                              <p:cond delay="14000"/>
                            </p:stCondLst>
                            <p:childTnLst>
                              <p:par>
                                <p:cTn id="146" presetID="2" presetClass="entr" presetSubtype="8" fill="hold" nodeType="afterEffect">
                                  <p:stCondLst>
                                    <p:cond delay="0"/>
                                  </p:stCondLst>
                                  <p:childTnLst>
                                    <p:set>
                                      <p:cBhvr>
                                        <p:cTn id="147" dur="1" fill="hold">
                                          <p:stCondLst>
                                            <p:cond delay="0"/>
                                          </p:stCondLst>
                                        </p:cTn>
                                        <p:tgtEl>
                                          <p:spTgt spid="57"/>
                                        </p:tgtEl>
                                        <p:attrNameLst>
                                          <p:attrName>style.visibility</p:attrName>
                                        </p:attrNameLst>
                                      </p:cBhvr>
                                      <p:to>
                                        <p:strVal val="visible"/>
                                      </p:to>
                                    </p:set>
                                    <p:anim calcmode="lin" valueType="num">
                                      <p:cBhvr additive="base">
                                        <p:cTn id="148" dur="100" fill="hold"/>
                                        <p:tgtEl>
                                          <p:spTgt spid="57"/>
                                        </p:tgtEl>
                                        <p:attrNameLst>
                                          <p:attrName>ppt_x</p:attrName>
                                        </p:attrNameLst>
                                      </p:cBhvr>
                                      <p:tavLst>
                                        <p:tav tm="0">
                                          <p:val>
                                            <p:strVal val="0-#ppt_w/2"/>
                                          </p:val>
                                        </p:tav>
                                        <p:tav tm="100000">
                                          <p:val>
                                            <p:strVal val="#ppt_x"/>
                                          </p:val>
                                        </p:tav>
                                      </p:tavLst>
                                    </p:anim>
                                    <p:anim calcmode="lin" valueType="num">
                                      <p:cBhvr additive="base">
                                        <p:cTn id="149" dur="100" fill="hold"/>
                                        <p:tgtEl>
                                          <p:spTgt spid="57"/>
                                        </p:tgtEl>
                                        <p:attrNameLst>
                                          <p:attrName>ppt_y</p:attrName>
                                        </p:attrNameLst>
                                      </p:cBhvr>
                                      <p:tavLst>
                                        <p:tav tm="0">
                                          <p:val>
                                            <p:strVal val="#ppt_y"/>
                                          </p:val>
                                        </p:tav>
                                        <p:tav tm="100000">
                                          <p:val>
                                            <p:strVal val="#ppt_y"/>
                                          </p:val>
                                        </p:tav>
                                      </p:tavLst>
                                    </p:anim>
                                  </p:childTnLst>
                                </p:cTn>
                              </p:par>
                            </p:childTnLst>
                          </p:cTn>
                        </p:par>
                        <p:par>
                          <p:cTn id="150" fill="hold">
                            <p:stCondLst>
                              <p:cond delay="14500"/>
                            </p:stCondLst>
                            <p:childTnLst>
                              <p:par>
                                <p:cTn id="151" presetID="2" presetClass="entr" presetSubtype="8" fill="hold" nodeType="afterEffect">
                                  <p:stCondLst>
                                    <p:cond delay="0"/>
                                  </p:stCondLst>
                                  <p:childTnLst>
                                    <p:set>
                                      <p:cBhvr>
                                        <p:cTn id="152" dur="1" fill="hold">
                                          <p:stCondLst>
                                            <p:cond delay="0"/>
                                          </p:stCondLst>
                                        </p:cTn>
                                        <p:tgtEl>
                                          <p:spTgt spid="58"/>
                                        </p:tgtEl>
                                        <p:attrNameLst>
                                          <p:attrName>style.visibility</p:attrName>
                                        </p:attrNameLst>
                                      </p:cBhvr>
                                      <p:to>
                                        <p:strVal val="visible"/>
                                      </p:to>
                                    </p:set>
                                    <p:anim calcmode="lin" valueType="num">
                                      <p:cBhvr additive="base">
                                        <p:cTn id="153" dur="100" fill="hold"/>
                                        <p:tgtEl>
                                          <p:spTgt spid="58"/>
                                        </p:tgtEl>
                                        <p:attrNameLst>
                                          <p:attrName>ppt_x</p:attrName>
                                        </p:attrNameLst>
                                      </p:cBhvr>
                                      <p:tavLst>
                                        <p:tav tm="0">
                                          <p:val>
                                            <p:strVal val="0-#ppt_w/2"/>
                                          </p:val>
                                        </p:tav>
                                        <p:tav tm="100000">
                                          <p:val>
                                            <p:strVal val="#ppt_x"/>
                                          </p:val>
                                        </p:tav>
                                      </p:tavLst>
                                    </p:anim>
                                    <p:anim calcmode="lin" valueType="num">
                                      <p:cBhvr additive="base">
                                        <p:cTn id="154" dur="100" fill="hold"/>
                                        <p:tgtEl>
                                          <p:spTgt spid="58"/>
                                        </p:tgtEl>
                                        <p:attrNameLst>
                                          <p:attrName>ppt_y</p:attrName>
                                        </p:attrNameLst>
                                      </p:cBhvr>
                                      <p:tavLst>
                                        <p:tav tm="0">
                                          <p:val>
                                            <p:strVal val="#ppt_y"/>
                                          </p:val>
                                        </p:tav>
                                        <p:tav tm="100000">
                                          <p:val>
                                            <p:strVal val="#ppt_y"/>
                                          </p:val>
                                        </p:tav>
                                      </p:tavLst>
                                    </p:anim>
                                  </p:childTnLst>
                                </p:cTn>
                              </p:par>
                            </p:childTnLst>
                          </p:cTn>
                        </p:par>
                        <p:par>
                          <p:cTn id="155" fill="hold">
                            <p:stCondLst>
                              <p:cond delay="15000"/>
                            </p:stCondLst>
                            <p:childTnLst>
                              <p:par>
                                <p:cTn id="156" presetID="2" presetClass="entr" presetSubtype="8" fill="hold" nodeType="afterEffect">
                                  <p:stCondLst>
                                    <p:cond delay="0"/>
                                  </p:stCondLst>
                                  <p:childTnLst>
                                    <p:set>
                                      <p:cBhvr>
                                        <p:cTn id="157" dur="1" fill="hold">
                                          <p:stCondLst>
                                            <p:cond delay="0"/>
                                          </p:stCondLst>
                                        </p:cTn>
                                        <p:tgtEl>
                                          <p:spTgt spid="59"/>
                                        </p:tgtEl>
                                        <p:attrNameLst>
                                          <p:attrName>style.visibility</p:attrName>
                                        </p:attrNameLst>
                                      </p:cBhvr>
                                      <p:to>
                                        <p:strVal val="visible"/>
                                      </p:to>
                                    </p:set>
                                    <p:anim calcmode="lin" valueType="num">
                                      <p:cBhvr additive="base">
                                        <p:cTn id="158" dur="100" fill="hold"/>
                                        <p:tgtEl>
                                          <p:spTgt spid="59"/>
                                        </p:tgtEl>
                                        <p:attrNameLst>
                                          <p:attrName>ppt_x</p:attrName>
                                        </p:attrNameLst>
                                      </p:cBhvr>
                                      <p:tavLst>
                                        <p:tav tm="0">
                                          <p:val>
                                            <p:strVal val="0-#ppt_w/2"/>
                                          </p:val>
                                        </p:tav>
                                        <p:tav tm="100000">
                                          <p:val>
                                            <p:strVal val="#ppt_x"/>
                                          </p:val>
                                        </p:tav>
                                      </p:tavLst>
                                    </p:anim>
                                    <p:anim calcmode="lin" valueType="num">
                                      <p:cBhvr additive="base">
                                        <p:cTn id="159" dur="100" fill="hold"/>
                                        <p:tgtEl>
                                          <p:spTgt spid="59"/>
                                        </p:tgtEl>
                                        <p:attrNameLst>
                                          <p:attrName>ppt_y</p:attrName>
                                        </p:attrNameLst>
                                      </p:cBhvr>
                                      <p:tavLst>
                                        <p:tav tm="0">
                                          <p:val>
                                            <p:strVal val="#ppt_y"/>
                                          </p:val>
                                        </p:tav>
                                        <p:tav tm="100000">
                                          <p:val>
                                            <p:strVal val="#ppt_y"/>
                                          </p:val>
                                        </p:tav>
                                      </p:tavLst>
                                    </p:anim>
                                  </p:childTnLst>
                                </p:cTn>
                              </p:par>
                            </p:childTnLst>
                          </p:cTn>
                        </p:par>
                        <p:par>
                          <p:cTn id="160" fill="hold">
                            <p:stCondLst>
                              <p:cond delay="15500"/>
                            </p:stCondLst>
                            <p:childTnLst>
                              <p:par>
                                <p:cTn id="161" presetID="2" presetClass="entr" presetSubtype="8" fill="hold" nodeType="afterEffect">
                                  <p:stCondLst>
                                    <p:cond delay="0"/>
                                  </p:stCondLst>
                                  <p:childTnLst>
                                    <p:set>
                                      <p:cBhvr>
                                        <p:cTn id="162" dur="1" fill="hold">
                                          <p:stCondLst>
                                            <p:cond delay="0"/>
                                          </p:stCondLst>
                                        </p:cTn>
                                        <p:tgtEl>
                                          <p:spTgt spid="60"/>
                                        </p:tgtEl>
                                        <p:attrNameLst>
                                          <p:attrName>style.visibility</p:attrName>
                                        </p:attrNameLst>
                                      </p:cBhvr>
                                      <p:to>
                                        <p:strVal val="visible"/>
                                      </p:to>
                                    </p:set>
                                    <p:anim calcmode="lin" valueType="num">
                                      <p:cBhvr additive="base">
                                        <p:cTn id="163" dur="100" fill="hold"/>
                                        <p:tgtEl>
                                          <p:spTgt spid="60"/>
                                        </p:tgtEl>
                                        <p:attrNameLst>
                                          <p:attrName>ppt_x</p:attrName>
                                        </p:attrNameLst>
                                      </p:cBhvr>
                                      <p:tavLst>
                                        <p:tav tm="0">
                                          <p:val>
                                            <p:strVal val="0-#ppt_w/2"/>
                                          </p:val>
                                        </p:tav>
                                        <p:tav tm="100000">
                                          <p:val>
                                            <p:strVal val="#ppt_x"/>
                                          </p:val>
                                        </p:tav>
                                      </p:tavLst>
                                    </p:anim>
                                    <p:anim calcmode="lin" valueType="num">
                                      <p:cBhvr additive="base">
                                        <p:cTn id="164" dur="100" fill="hold"/>
                                        <p:tgtEl>
                                          <p:spTgt spid="60"/>
                                        </p:tgtEl>
                                        <p:attrNameLst>
                                          <p:attrName>ppt_y</p:attrName>
                                        </p:attrNameLst>
                                      </p:cBhvr>
                                      <p:tavLst>
                                        <p:tav tm="0">
                                          <p:val>
                                            <p:strVal val="#ppt_y"/>
                                          </p:val>
                                        </p:tav>
                                        <p:tav tm="100000">
                                          <p:val>
                                            <p:strVal val="#ppt_y"/>
                                          </p:val>
                                        </p:tav>
                                      </p:tavLst>
                                    </p:anim>
                                  </p:childTnLst>
                                </p:cTn>
                              </p:par>
                            </p:childTnLst>
                          </p:cTn>
                        </p:par>
                        <p:par>
                          <p:cTn id="165" fill="hold">
                            <p:stCondLst>
                              <p:cond delay="16000"/>
                            </p:stCondLst>
                            <p:childTnLst>
                              <p:par>
                                <p:cTn id="166" presetID="2" presetClass="entr" presetSubtype="8" fill="hold" nodeType="afterEffect">
                                  <p:stCondLst>
                                    <p:cond delay="0"/>
                                  </p:stCondLst>
                                  <p:childTnLst>
                                    <p:set>
                                      <p:cBhvr>
                                        <p:cTn id="167" dur="1" fill="hold">
                                          <p:stCondLst>
                                            <p:cond delay="0"/>
                                          </p:stCondLst>
                                        </p:cTn>
                                        <p:tgtEl>
                                          <p:spTgt spid="61"/>
                                        </p:tgtEl>
                                        <p:attrNameLst>
                                          <p:attrName>style.visibility</p:attrName>
                                        </p:attrNameLst>
                                      </p:cBhvr>
                                      <p:to>
                                        <p:strVal val="visible"/>
                                      </p:to>
                                    </p:set>
                                    <p:anim calcmode="lin" valueType="num">
                                      <p:cBhvr additive="base">
                                        <p:cTn id="168" dur="100" fill="hold"/>
                                        <p:tgtEl>
                                          <p:spTgt spid="61"/>
                                        </p:tgtEl>
                                        <p:attrNameLst>
                                          <p:attrName>ppt_x</p:attrName>
                                        </p:attrNameLst>
                                      </p:cBhvr>
                                      <p:tavLst>
                                        <p:tav tm="0">
                                          <p:val>
                                            <p:strVal val="0-#ppt_w/2"/>
                                          </p:val>
                                        </p:tav>
                                        <p:tav tm="100000">
                                          <p:val>
                                            <p:strVal val="#ppt_x"/>
                                          </p:val>
                                        </p:tav>
                                      </p:tavLst>
                                    </p:anim>
                                    <p:anim calcmode="lin" valueType="num">
                                      <p:cBhvr additive="base">
                                        <p:cTn id="169" dur="100" fill="hold"/>
                                        <p:tgtEl>
                                          <p:spTgt spid="61"/>
                                        </p:tgtEl>
                                        <p:attrNameLst>
                                          <p:attrName>ppt_y</p:attrName>
                                        </p:attrNameLst>
                                      </p:cBhvr>
                                      <p:tavLst>
                                        <p:tav tm="0">
                                          <p:val>
                                            <p:strVal val="#ppt_y"/>
                                          </p:val>
                                        </p:tav>
                                        <p:tav tm="100000">
                                          <p:val>
                                            <p:strVal val="#ppt_y"/>
                                          </p:val>
                                        </p:tav>
                                      </p:tavLst>
                                    </p:anim>
                                  </p:childTnLst>
                                </p:cTn>
                              </p:par>
                            </p:childTnLst>
                          </p:cTn>
                        </p:par>
                        <p:par>
                          <p:cTn id="170" fill="hold">
                            <p:stCondLst>
                              <p:cond delay="16500"/>
                            </p:stCondLst>
                            <p:childTnLst>
                              <p:par>
                                <p:cTn id="171" presetID="2" presetClass="entr" presetSubtype="8" fill="hold" nodeType="afterEffect">
                                  <p:stCondLst>
                                    <p:cond delay="0"/>
                                  </p:stCondLst>
                                  <p:childTnLst>
                                    <p:set>
                                      <p:cBhvr>
                                        <p:cTn id="172" dur="1" fill="hold">
                                          <p:stCondLst>
                                            <p:cond delay="0"/>
                                          </p:stCondLst>
                                        </p:cTn>
                                        <p:tgtEl>
                                          <p:spTgt spid="62"/>
                                        </p:tgtEl>
                                        <p:attrNameLst>
                                          <p:attrName>style.visibility</p:attrName>
                                        </p:attrNameLst>
                                      </p:cBhvr>
                                      <p:to>
                                        <p:strVal val="visible"/>
                                      </p:to>
                                    </p:set>
                                    <p:anim calcmode="lin" valueType="num">
                                      <p:cBhvr additive="base">
                                        <p:cTn id="173" dur="100" fill="hold"/>
                                        <p:tgtEl>
                                          <p:spTgt spid="62"/>
                                        </p:tgtEl>
                                        <p:attrNameLst>
                                          <p:attrName>ppt_x</p:attrName>
                                        </p:attrNameLst>
                                      </p:cBhvr>
                                      <p:tavLst>
                                        <p:tav tm="0">
                                          <p:val>
                                            <p:strVal val="0-#ppt_w/2"/>
                                          </p:val>
                                        </p:tav>
                                        <p:tav tm="100000">
                                          <p:val>
                                            <p:strVal val="#ppt_x"/>
                                          </p:val>
                                        </p:tav>
                                      </p:tavLst>
                                    </p:anim>
                                    <p:anim calcmode="lin" valueType="num">
                                      <p:cBhvr additive="base">
                                        <p:cTn id="174" dur="100" fill="hold"/>
                                        <p:tgtEl>
                                          <p:spTgt spid="62"/>
                                        </p:tgtEl>
                                        <p:attrNameLst>
                                          <p:attrName>ppt_y</p:attrName>
                                        </p:attrNameLst>
                                      </p:cBhvr>
                                      <p:tavLst>
                                        <p:tav tm="0">
                                          <p:val>
                                            <p:strVal val="#ppt_y"/>
                                          </p:val>
                                        </p:tav>
                                        <p:tav tm="100000">
                                          <p:val>
                                            <p:strVal val="#ppt_y"/>
                                          </p:val>
                                        </p:tav>
                                      </p:tavLst>
                                    </p:anim>
                                  </p:childTnLst>
                                </p:cTn>
                              </p:par>
                            </p:childTnLst>
                          </p:cTn>
                        </p:par>
                        <p:par>
                          <p:cTn id="175" fill="hold">
                            <p:stCondLst>
                              <p:cond delay="17000"/>
                            </p:stCondLst>
                            <p:childTnLst>
                              <p:par>
                                <p:cTn id="176" presetID="22" presetClass="entr" presetSubtype="8" fill="hold" nodeType="afterEffect">
                                  <p:stCondLst>
                                    <p:cond delay="0"/>
                                  </p:stCondLst>
                                  <p:childTnLst>
                                    <p:set>
                                      <p:cBhvr>
                                        <p:cTn id="177" dur="1" fill="hold">
                                          <p:stCondLst>
                                            <p:cond delay="0"/>
                                          </p:stCondLst>
                                        </p:cTn>
                                        <p:tgtEl>
                                          <p:spTgt spid="38"/>
                                        </p:tgtEl>
                                        <p:attrNameLst>
                                          <p:attrName>style.visibility</p:attrName>
                                        </p:attrNameLst>
                                      </p:cBhvr>
                                      <p:to>
                                        <p:strVal val="visible"/>
                                      </p:to>
                                    </p:set>
                                    <p:animEffect transition="in" filter="wipe(left)">
                                      <p:cBhvr>
                                        <p:cTn id="178" dur="500"/>
                                        <p:tgtEl>
                                          <p:spTgt spid="38"/>
                                        </p:tgtEl>
                                      </p:cBhvr>
                                    </p:animEffect>
                                  </p:childTnLst>
                                </p:cTn>
                              </p:par>
                              <p:par>
                                <p:cTn id="179" presetID="47" presetClass="entr" presetSubtype="0" fill="hold" grpId="0" nodeType="withEffect">
                                  <p:stCondLst>
                                    <p:cond delay="0"/>
                                  </p:stCondLst>
                                  <p:childTnLst>
                                    <p:set>
                                      <p:cBhvr>
                                        <p:cTn id="180" dur="1" fill="hold">
                                          <p:stCondLst>
                                            <p:cond delay="0"/>
                                          </p:stCondLst>
                                        </p:cTn>
                                        <p:tgtEl>
                                          <p:spTgt spid="78"/>
                                        </p:tgtEl>
                                        <p:attrNameLst>
                                          <p:attrName>style.visibility</p:attrName>
                                        </p:attrNameLst>
                                      </p:cBhvr>
                                      <p:to>
                                        <p:strVal val="visible"/>
                                      </p:to>
                                    </p:set>
                                    <p:animEffect transition="in" filter="fade">
                                      <p:cBhvr>
                                        <p:cTn id="181" dur="300"/>
                                        <p:tgtEl>
                                          <p:spTgt spid="78"/>
                                        </p:tgtEl>
                                      </p:cBhvr>
                                    </p:animEffect>
                                    <p:anim calcmode="lin" valueType="num">
                                      <p:cBhvr>
                                        <p:cTn id="182" dur="300" fill="hold"/>
                                        <p:tgtEl>
                                          <p:spTgt spid="78"/>
                                        </p:tgtEl>
                                        <p:attrNameLst>
                                          <p:attrName>ppt_x</p:attrName>
                                        </p:attrNameLst>
                                      </p:cBhvr>
                                      <p:tavLst>
                                        <p:tav tm="0">
                                          <p:val>
                                            <p:strVal val="#ppt_x"/>
                                          </p:val>
                                        </p:tav>
                                        <p:tav tm="100000">
                                          <p:val>
                                            <p:strVal val="#ppt_x"/>
                                          </p:val>
                                        </p:tav>
                                      </p:tavLst>
                                    </p:anim>
                                    <p:anim calcmode="lin" valueType="num">
                                      <p:cBhvr>
                                        <p:cTn id="183" dur="3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92779"/>
            <a:ext cx="9144000" cy="1953437"/>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44" y="3069177"/>
            <a:ext cx="2420527" cy="1888135"/>
          </a:xfrm>
          <a:prstGeom prst="rect">
            <a:avLst/>
          </a:prstGeom>
        </p:spPr>
      </p:pic>
      <p:grpSp>
        <p:nvGrpSpPr>
          <p:cNvPr id="45" name="组合 44"/>
          <p:cNvGrpSpPr/>
          <p:nvPr/>
        </p:nvGrpSpPr>
        <p:grpSpPr>
          <a:xfrm>
            <a:off x="475342" y="123883"/>
            <a:ext cx="8175172" cy="487440"/>
            <a:chOff x="475342" y="123883"/>
            <a:chExt cx="8175172" cy="487440"/>
          </a:xfrm>
        </p:grpSpPr>
        <p:sp>
          <p:nvSpPr>
            <p:cNvPr id="7" name="Text Box 4"/>
            <p:cNvSpPr txBox="1">
              <a:spLocks noChangeArrowheads="1"/>
            </p:cNvSpPr>
            <p:nvPr>
              <p:custDataLst>
                <p:tags r:id="rId4"/>
              </p:custDataLst>
            </p:nvPr>
          </p:nvSpPr>
          <p:spPr bwMode="auto">
            <a:xfrm>
              <a:off x="743233" y="123883"/>
              <a:ext cx="2616994" cy="46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F9A2AB"/>
                  </a:solidFill>
                  <a:latin typeface="Broadway" panose="04040905080B02020502" pitchFamily="82" charset="0"/>
                  <a:ea typeface="微软雅黑" panose="020B0503020204020204" charset="-122"/>
                </a:rPr>
                <a:t>C</a:t>
              </a:r>
              <a:r>
                <a:rPr lang="en-US" altLang="zh-CN" sz="3000" b="1">
                  <a:solidFill>
                    <a:srgbClr val="8BD1D9"/>
                  </a:solidFill>
                  <a:latin typeface="Broadway" panose="04040905080B02020502" pitchFamily="82" charset="0"/>
                  <a:ea typeface="微软雅黑" panose="020B0503020204020204" charset="-122"/>
                </a:rPr>
                <a:t>O</a:t>
              </a:r>
              <a:r>
                <a:rPr lang="en-US" altLang="zh-CN" sz="3000" b="1">
                  <a:solidFill>
                    <a:srgbClr val="CCDF85"/>
                  </a:solidFill>
                  <a:latin typeface="Broadway" panose="04040905080B02020502" pitchFamily="82" charset="0"/>
                  <a:ea typeface="微软雅黑" panose="020B0503020204020204" charset="-122"/>
                </a:rPr>
                <a:t>N</a:t>
              </a:r>
              <a:r>
                <a:rPr lang="en-US" altLang="zh-CN" sz="3000" b="1">
                  <a:solidFill>
                    <a:srgbClr val="FDCA77"/>
                  </a:solidFill>
                  <a:latin typeface="Broadway" panose="04040905080B02020502" pitchFamily="82" charset="0"/>
                  <a:ea typeface="微软雅黑" panose="020B0503020204020204" charset="-122"/>
                </a:rPr>
                <a:t>T</a:t>
              </a:r>
              <a:r>
                <a:rPr lang="en-US" altLang="zh-CN" sz="3000" b="1">
                  <a:solidFill>
                    <a:srgbClr val="F9A2AB"/>
                  </a:solidFill>
                  <a:latin typeface="Broadway" panose="04040905080B02020502" pitchFamily="82" charset="0"/>
                  <a:ea typeface="微软雅黑" panose="020B0503020204020204" charset="-122"/>
                </a:rPr>
                <a:t>E</a:t>
              </a:r>
              <a:r>
                <a:rPr lang="en-US" altLang="zh-CN" sz="3000" b="1">
                  <a:solidFill>
                    <a:srgbClr val="8BD1D9"/>
                  </a:solidFill>
                  <a:latin typeface="Broadway" panose="04040905080B02020502" pitchFamily="82" charset="0"/>
                  <a:ea typeface="微软雅黑" panose="020B0503020204020204" charset="-122"/>
                </a:rPr>
                <a:t>N</a:t>
              </a:r>
              <a:r>
                <a:rPr lang="en-US" altLang="zh-CN" sz="3000" b="1">
                  <a:solidFill>
                    <a:srgbClr val="CCDF85"/>
                  </a:solidFill>
                  <a:latin typeface="Broadway" panose="04040905080B02020502" pitchFamily="82" charset="0"/>
                  <a:ea typeface="微软雅黑" panose="020B0503020204020204" charset="-122"/>
                </a:rPr>
                <a:t>T</a:t>
              </a:r>
              <a:r>
                <a:rPr lang="en-US" altLang="zh-CN" sz="3000" b="1">
                  <a:solidFill>
                    <a:srgbClr val="FDCA77"/>
                  </a:solidFill>
                  <a:latin typeface="Broadway" panose="04040905080B02020502" pitchFamily="82" charset="0"/>
                  <a:ea typeface="微软雅黑" panose="020B0503020204020204" charset="-122"/>
                </a:rPr>
                <a:t>S</a:t>
              </a:r>
              <a:endParaRPr lang="zh-CN" altLang="en-US" sz="3000" b="1">
                <a:solidFill>
                  <a:srgbClr val="FDCA77"/>
                </a:solidFill>
                <a:latin typeface="Broadway" panose="04040905080B02020502" pitchFamily="82" charset="0"/>
                <a:ea typeface="微软雅黑" panose="020B0503020204020204" charset="-122"/>
              </a:endParaRPr>
            </a:p>
          </p:txBody>
        </p:sp>
        <p:sp>
          <p:nvSpPr>
            <p:cNvPr id="8" name="Rectangle 6"/>
            <p:cNvSpPr>
              <a:spLocks noChangeArrowheads="1"/>
            </p:cNvSpPr>
            <p:nvPr>
              <p:custDataLst>
                <p:tags r:id="rId5"/>
              </p:custDataLst>
            </p:nvPr>
          </p:nvSpPr>
          <p:spPr bwMode="auto">
            <a:xfrm>
              <a:off x="475342" y="565604"/>
              <a:ext cx="8175172" cy="45719"/>
            </a:xfrm>
            <a:prstGeom prst="rect">
              <a:avLst/>
            </a:prstGeom>
            <a:solidFill>
              <a:srgbClr val="368B4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015">
                <a:latin typeface="Arial" panose="020B0604020202020204" pitchFamily="34" charset="0"/>
              </a:endParaRPr>
            </a:p>
          </p:txBody>
        </p:sp>
      </p:grpSp>
      <p:grpSp>
        <p:nvGrpSpPr>
          <p:cNvPr id="28" name="组合 27"/>
          <p:cNvGrpSpPr/>
          <p:nvPr/>
        </p:nvGrpSpPr>
        <p:grpSpPr>
          <a:xfrm>
            <a:off x="1966628" y="1375560"/>
            <a:ext cx="5192600" cy="805778"/>
            <a:chOff x="947910" y="1992659"/>
            <a:chExt cx="3644503" cy="565547"/>
          </a:xfrm>
        </p:grpSpPr>
        <p:sp>
          <p:nvSpPr>
            <p:cNvPr id="29" name="Line 13"/>
            <p:cNvSpPr>
              <a:spLocks noChangeShapeType="1"/>
            </p:cNvSpPr>
            <p:nvPr>
              <p:custDataLst>
                <p:tags r:id="rId6"/>
              </p:custDataLst>
            </p:nvPr>
          </p:nvSpPr>
          <p:spPr bwMode="auto">
            <a:xfrm>
              <a:off x="1459879" y="2268883"/>
              <a:ext cx="532210"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sp>
          <p:nvSpPr>
            <p:cNvPr id="30" name="AutoShape 14"/>
            <p:cNvSpPr>
              <a:spLocks noChangeArrowheads="1"/>
            </p:cNvSpPr>
            <p:nvPr>
              <p:custDataLst>
                <p:tags r:id="rId7"/>
              </p:custDataLst>
            </p:nvPr>
          </p:nvSpPr>
          <p:spPr bwMode="auto">
            <a:xfrm>
              <a:off x="1992088" y="2105768"/>
              <a:ext cx="2600325" cy="335756"/>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solidFill>
                    <a:srgbClr val="31868F"/>
                  </a:solidFill>
                  <a:latin typeface="微软雅黑" panose="020B0503020204020204" charset="-122"/>
                  <a:ea typeface="微软雅黑" panose="020B0503020204020204" charset="-122"/>
                </a:rPr>
                <a:t>单击此处添加文字标题</a:t>
              </a:r>
              <a:endParaRPr lang="zh-CN" altLang="en-US" sz="2400" b="1" dirty="0">
                <a:solidFill>
                  <a:srgbClr val="31868F"/>
                </a:solidFill>
                <a:latin typeface="微软雅黑" panose="020B0503020204020204" charset="-122"/>
                <a:ea typeface="微软雅黑" panose="020B0503020204020204" charset="-122"/>
              </a:endParaRPr>
            </a:p>
          </p:txBody>
        </p:sp>
        <p:grpSp>
          <p:nvGrpSpPr>
            <p:cNvPr id="31" name="组合 1"/>
            <p:cNvGrpSpPr/>
            <p:nvPr>
              <p:custDataLst>
                <p:tags r:id="rId8"/>
              </p:custDataLst>
            </p:nvPr>
          </p:nvGrpSpPr>
          <p:grpSpPr bwMode="auto">
            <a:xfrm>
              <a:off x="947910" y="1992659"/>
              <a:ext cx="417910" cy="565547"/>
              <a:chOff x="1912093" y="3035874"/>
              <a:chExt cx="556574" cy="754146"/>
            </a:xfrm>
          </p:grpSpPr>
          <p:sp>
            <p:nvSpPr>
              <p:cNvPr id="32" name="Freeform 352"/>
              <p:cNvSpPr>
                <a:spLocks noEditPoints="1"/>
              </p:cNvSpPr>
              <p:nvPr/>
            </p:nvSpPr>
            <p:spPr bwMode="auto">
              <a:xfrm>
                <a:off x="1917715" y="3065591"/>
                <a:ext cx="550952" cy="713186"/>
              </a:xfrm>
              <a:custGeom>
                <a:avLst/>
                <a:gdLst>
                  <a:gd name="T0" fmla="*/ 2147483646 w 290"/>
                  <a:gd name="T1" fmla="*/ 2147483646 h 374"/>
                  <a:gd name="T2" fmla="*/ 2147483646 w 290"/>
                  <a:gd name="T3" fmla="*/ 2147483646 h 374"/>
                  <a:gd name="T4" fmla="*/ 2147483646 w 290"/>
                  <a:gd name="T5" fmla="*/ 2147483646 h 374"/>
                  <a:gd name="T6" fmla="*/ 2147483646 w 290"/>
                  <a:gd name="T7" fmla="*/ 2147483646 h 374"/>
                  <a:gd name="T8" fmla="*/ 2147483646 w 290"/>
                  <a:gd name="T9" fmla="*/ 2147483646 h 374"/>
                  <a:gd name="T10" fmla="*/ 2147483646 w 290"/>
                  <a:gd name="T11" fmla="*/ 2147483646 h 374"/>
                  <a:gd name="T12" fmla="*/ 2147483646 w 290"/>
                  <a:gd name="T13" fmla="*/ 2147483646 h 374"/>
                  <a:gd name="T14" fmla="*/ 2147483646 w 290"/>
                  <a:gd name="T15" fmla="*/ 2147483646 h 374"/>
                  <a:gd name="T16" fmla="*/ 2147483646 w 290"/>
                  <a:gd name="T17" fmla="*/ 2147483646 h 374"/>
                  <a:gd name="T18" fmla="*/ 2147483646 w 290"/>
                  <a:gd name="T19" fmla="*/ 2147483646 h 374"/>
                  <a:gd name="T20" fmla="*/ 2147483646 w 290"/>
                  <a:gd name="T21" fmla="*/ 2147483646 h 374"/>
                  <a:gd name="T22" fmla="*/ 2147483646 w 290"/>
                  <a:gd name="T23" fmla="*/ 2147483646 h 374"/>
                  <a:gd name="T24" fmla="*/ 2147483646 w 290"/>
                  <a:gd name="T25" fmla="*/ 2147483646 h 374"/>
                  <a:gd name="T26" fmla="*/ 2147483646 w 290"/>
                  <a:gd name="T27" fmla="*/ 2147483646 h 374"/>
                  <a:gd name="T28" fmla="*/ 2147483646 w 290"/>
                  <a:gd name="T29" fmla="*/ 2147483646 h 374"/>
                  <a:gd name="T30" fmla="*/ 2147483646 w 290"/>
                  <a:gd name="T31" fmla="*/ 2147483646 h 374"/>
                  <a:gd name="T32" fmla="*/ 2147483646 w 290"/>
                  <a:gd name="T33" fmla="*/ 2147483646 h 374"/>
                  <a:gd name="T34" fmla="*/ 2147483646 w 290"/>
                  <a:gd name="T35" fmla="*/ 2147483646 h 37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0" h="374">
                    <a:moveTo>
                      <a:pt x="241" y="170"/>
                    </a:moveTo>
                    <a:cubicBezTo>
                      <a:pt x="246" y="155"/>
                      <a:pt x="266" y="145"/>
                      <a:pt x="272" y="130"/>
                    </a:cubicBezTo>
                    <a:cubicBezTo>
                      <a:pt x="281" y="109"/>
                      <a:pt x="280" y="86"/>
                      <a:pt x="266" y="67"/>
                    </a:cubicBezTo>
                    <a:cubicBezTo>
                      <a:pt x="243" y="35"/>
                      <a:pt x="193" y="5"/>
                      <a:pt x="147" y="3"/>
                    </a:cubicBezTo>
                    <a:cubicBezTo>
                      <a:pt x="99" y="0"/>
                      <a:pt x="68" y="31"/>
                      <a:pt x="50" y="66"/>
                    </a:cubicBezTo>
                    <a:cubicBezTo>
                      <a:pt x="35" y="94"/>
                      <a:pt x="27" y="127"/>
                      <a:pt x="23" y="152"/>
                    </a:cubicBezTo>
                    <a:cubicBezTo>
                      <a:pt x="12" y="221"/>
                      <a:pt x="0" y="343"/>
                      <a:pt x="109" y="364"/>
                    </a:cubicBezTo>
                    <a:cubicBezTo>
                      <a:pt x="159" y="374"/>
                      <a:pt x="205" y="359"/>
                      <a:pt x="239" y="327"/>
                    </a:cubicBezTo>
                    <a:cubicBezTo>
                      <a:pt x="269" y="299"/>
                      <a:pt x="290" y="245"/>
                      <a:pt x="263" y="209"/>
                    </a:cubicBezTo>
                    <a:cubicBezTo>
                      <a:pt x="251" y="194"/>
                      <a:pt x="233" y="189"/>
                      <a:pt x="241" y="170"/>
                    </a:cubicBezTo>
                    <a:moveTo>
                      <a:pt x="186" y="273"/>
                    </a:moveTo>
                    <a:cubicBezTo>
                      <a:pt x="152" y="295"/>
                      <a:pt x="88" y="324"/>
                      <a:pt x="92" y="253"/>
                    </a:cubicBezTo>
                    <a:cubicBezTo>
                      <a:pt x="92" y="253"/>
                      <a:pt x="99" y="205"/>
                      <a:pt x="133" y="201"/>
                    </a:cubicBezTo>
                    <a:cubicBezTo>
                      <a:pt x="167" y="198"/>
                      <a:pt x="220" y="251"/>
                      <a:pt x="186" y="273"/>
                    </a:cubicBezTo>
                    <a:moveTo>
                      <a:pt x="186" y="141"/>
                    </a:moveTo>
                    <a:cubicBezTo>
                      <a:pt x="148" y="155"/>
                      <a:pt x="80" y="170"/>
                      <a:pt x="100" y="101"/>
                    </a:cubicBezTo>
                    <a:cubicBezTo>
                      <a:pt x="100" y="101"/>
                      <a:pt x="116" y="56"/>
                      <a:pt x="150" y="59"/>
                    </a:cubicBezTo>
                    <a:cubicBezTo>
                      <a:pt x="185" y="63"/>
                      <a:pt x="224" y="126"/>
                      <a:pt x="186" y="141"/>
                    </a:cubicBezTo>
                  </a:path>
                </a:pathLst>
              </a:custGeom>
              <a:solidFill>
                <a:srgbClr val="8BD1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3" name="Freeform 354"/>
              <p:cNvSpPr>
                <a:spLocks noEditPoints="1"/>
              </p:cNvSpPr>
              <p:nvPr/>
            </p:nvSpPr>
            <p:spPr bwMode="auto">
              <a:xfrm>
                <a:off x="2006863" y="3569158"/>
                <a:ext cx="431285" cy="195965"/>
              </a:xfrm>
              <a:custGeom>
                <a:avLst/>
                <a:gdLst>
                  <a:gd name="T0" fmla="*/ 2147483646 w 227"/>
                  <a:gd name="T1" fmla="*/ 2147483646 h 103"/>
                  <a:gd name="T2" fmla="*/ 2147483646 w 227"/>
                  <a:gd name="T3" fmla="*/ 2147483646 h 103"/>
                  <a:gd name="T4" fmla="*/ 2147483646 w 227"/>
                  <a:gd name="T5" fmla="*/ 2147483646 h 103"/>
                  <a:gd name="T6" fmla="*/ 2147483646 w 227"/>
                  <a:gd name="T7" fmla="*/ 2147483646 h 103"/>
                  <a:gd name="T8" fmla="*/ 2147483646 w 227"/>
                  <a:gd name="T9" fmla="*/ 2147483646 h 103"/>
                  <a:gd name="T10" fmla="*/ 2147483646 w 227"/>
                  <a:gd name="T11" fmla="*/ 2147483646 h 103"/>
                  <a:gd name="T12" fmla="*/ 2147483646 w 227"/>
                  <a:gd name="T13" fmla="*/ 2147483646 h 103"/>
                  <a:gd name="T14" fmla="*/ 2147483646 w 227"/>
                  <a:gd name="T15" fmla="*/ 2147483646 h 103"/>
                  <a:gd name="T16" fmla="*/ 2147483646 w 227"/>
                  <a:gd name="T17" fmla="*/ 2147483646 h 103"/>
                  <a:gd name="T18" fmla="*/ 2147483646 w 227"/>
                  <a:gd name="T19" fmla="*/ 2147483646 h 103"/>
                  <a:gd name="T20" fmla="*/ 2147483646 w 227"/>
                  <a:gd name="T21" fmla="*/ 2147483646 h 103"/>
                  <a:gd name="T22" fmla="*/ 2147483646 w 227"/>
                  <a:gd name="T23" fmla="*/ 2147483646 h 103"/>
                  <a:gd name="T24" fmla="*/ 2147483646 w 227"/>
                  <a:gd name="T25" fmla="*/ 2147483646 h 103"/>
                  <a:gd name="T26" fmla="*/ 2147483646 w 227"/>
                  <a:gd name="T27" fmla="*/ 2147483646 h 103"/>
                  <a:gd name="T28" fmla="*/ 0 w 227"/>
                  <a:gd name="T29" fmla="*/ 2147483646 h 103"/>
                  <a:gd name="T30" fmla="*/ 2147483646 w 227"/>
                  <a:gd name="T31" fmla="*/ 2147483646 h 103"/>
                  <a:gd name="T32" fmla="*/ 2147483646 w 227"/>
                  <a:gd name="T33" fmla="*/ 2147483646 h 103"/>
                  <a:gd name="T34" fmla="*/ 2147483646 w 227"/>
                  <a:gd name="T35" fmla="*/ 2147483646 h 103"/>
                  <a:gd name="T36" fmla="*/ 2147483646 w 227"/>
                  <a:gd name="T37" fmla="*/ 2147483646 h 103"/>
                  <a:gd name="T38" fmla="*/ 0 w 227"/>
                  <a:gd name="T39" fmla="*/ 2147483646 h 103"/>
                  <a:gd name="T40" fmla="*/ 2147483646 w 227"/>
                  <a:gd name="T41" fmla="*/ 2147483646 h 103"/>
                  <a:gd name="T42" fmla="*/ 2147483646 w 227"/>
                  <a:gd name="T43" fmla="*/ 2147483646 h 103"/>
                  <a:gd name="T44" fmla="*/ 2147483646 w 227"/>
                  <a:gd name="T45" fmla="*/ 2147483646 h 103"/>
                  <a:gd name="T46" fmla="*/ 2147483646 w 227"/>
                  <a:gd name="T47" fmla="*/ 2147483646 h 103"/>
                  <a:gd name="T48" fmla="*/ 2147483646 w 227"/>
                  <a:gd name="T49" fmla="*/ 2147483646 h 103"/>
                  <a:gd name="T50" fmla="*/ 2147483646 w 227"/>
                  <a:gd name="T51" fmla="*/ 2147483646 h 103"/>
                  <a:gd name="T52" fmla="*/ 2147483646 w 227"/>
                  <a:gd name="T53" fmla="*/ 2147483646 h 103"/>
                  <a:gd name="T54" fmla="*/ 2147483646 w 227"/>
                  <a:gd name="T55" fmla="*/ 2147483646 h 103"/>
                  <a:gd name="T56" fmla="*/ 2147483646 w 227"/>
                  <a:gd name="T57" fmla="*/ 2147483646 h 103"/>
                  <a:gd name="T58" fmla="*/ 2147483646 w 227"/>
                  <a:gd name="T59" fmla="*/ 2147483646 h 103"/>
                  <a:gd name="T60" fmla="*/ 2147483646 w 227"/>
                  <a:gd name="T61" fmla="*/ 2147483646 h 103"/>
                  <a:gd name="T62" fmla="*/ 2147483646 w 227"/>
                  <a:gd name="T63" fmla="*/ 0 h 10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 h="103">
                    <a:moveTo>
                      <a:pt x="79" y="61"/>
                    </a:moveTo>
                    <a:cubicBezTo>
                      <a:pt x="73" y="61"/>
                      <a:pt x="66" y="60"/>
                      <a:pt x="59" y="59"/>
                    </a:cubicBezTo>
                    <a:cubicBezTo>
                      <a:pt x="58" y="59"/>
                      <a:pt x="57" y="58"/>
                      <a:pt x="57" y="57"/>
                    </a:cubicBezTo>
                    <a:cubicBezTo>
                      <a:pt x="58" y="56"/>
                      <a:pt x="58" y="55"/>
                      <a:pt x="59" y="55"/>
                    </a:cubicBezTo>
                    <a:cubicBezTo>
                      <a:pt x="60" y="55"/>
                      <a:pt x="60" y="55"/>
                      <a:pt x="60" y="55"/>
                    </a:cubicBezTo>
                    <a:cubicBezTo>
                      <a:pt x="66" y="56"/>
                      <a:pt x="73" y="57"/>
                      <a:pt x="79" y="57"/>
                    </a:cubicBezTo>
                    <a:cubicBezTo>
                      <a:pt x="80" y="57"/>
                      <a:pt x="81" y="58"/>
                      <a:pt x="81" y="59"/>
                    </a:cubicBezTo>
                    <a:cubicBezTo>
                      <a:pt x="81" y="60"/>
                      <a:pt x="80" y="61"/>
                      <a:pt x="79" y="61"/>
                    </a:cubicBezTo>
                    <a:cubicBezTo>
                      <a:pt x="79" y="61"/>
                      <a:pt x="79" y="61"/>
                      <a:pt x="79" y="61"/>
                    </a:cubicBezTo>
                    <a:moveTo>
                      <a:pt x="117" y="50"/>
                    </a:moveTo>
                    <a:cubicBezTo>
                      <a:pt x="118" y="49"/>
                      <a:pt x="118" y="49"/>
                      <a:pt x="118" y="49"/>
                    </a:cubicBezTo>
                    <a:cubicBezTo>
                      <a:pt x="119" y="49"/>
                      <a:pt x="120" y="50"/>
                      <a:pt x="120" y="51"/>
                    </a:cubicBezTo>
                    <a:cubicBezTo>
                      <a:pt x="121" y="52"/>
                      <a:pt x="120" y="53"/>
                      <a:pt x="119" y="53"/>
                    </a:cubicBezTo>
                    <a:cubicBezTo>
                      <a:pt x="113" y="56"/>
                      <a:pt x="106" y="58"/>
                      <a:pt x="100" y="59"/>
                    </a:cubicBezTo>
                    <a:cubicBezTo>
                      <a:pt x="99" y="59"/>
                      <a:pt x="99" y="59"/>
                      <a:pt x="99" y="59"/>
                    </a:cubicBezTo>
                    <a:cubicBezTo>
                      <a:pt x="98" y="59"/>
                      <a:pt x="97" y="59"/>
                      <a:pt x="97" y="58"/>
                    </a:cubicBezTo>
                    <a:cubicBezTo>
                      <a:pt x="97" y="57"/>
                      <a:pt x="98" y="55"/>
                      <a:pt x="99" y="55"/>
                    </a:cubicBezTo>
                    <a:cubicBezTo>
                      <a:pt x="105" y="54"/>
                      <a:pt x="111" y="52"/>
                      <a:pt x="117" y="50"/>
                    </a:cubicBezTo>
                    <a:cubicBezTo>
                      <a:pt x="117" y="50"/>
                      <a:pt x="117" y="50"/>
                      <a:pt x="117" y="50"/>
                    </a:cubicBezTo>
                    <a:moveTo>
                      <a:pt x="215" y="5"/>
                    </a:moveTo>
                    <a:cubicBezTo>
                      <a:pt x="194" y="13"/>
                      <a:pt x="173" y="21"/>
                      <a:pt x="153" y="28"/>
                    </a:cubicBezTo>
                    <a:cubicBezTo>
                      <a:pt x="153" y="28"/>
                      <a:pt x="153" y="28"/>
                      <a:pt x="153" y="28"/>
                    </a:cubicBezTo>
                    <a:cubicBezTo>
                      <a:pt x="154" y="29"/>
                      <a:pt x="154" y="30"/>
                      <a:pt x="153" y="31"/>
                    </a:cubicBezTo>
                    <a:cubicBezTo>
                      <a:pt x="148" y="36"/>
                      <a:pt x="143" y="40"/>
                      <a:pt x="137" y="44"/>
                    </a:cubicBezTo>
                    <a:cubicBezTo>
                      <a:pt x="137" y="44"/>
                      <a:pt x="136" y="44"/>
                      <a:pt x="136" y="44"/>
                    </a:cubicBezTo>
                    <a:cubicBezTo>
                      <a:pt x="135" y="44"/>
                      <a:pt x="135" y="44"/>
                      <a:pt x="134" y="43"/>
                    </a:cubicBezTo>
                    <a:cubicBezTo>
                      <a:pt x="134" y="42"/>
                      <a:pt x="134" y="41"/>
                      <a:pt x="135" y="40"/>
                    </a:cubicBezTo>
                    <a:cubicBezTo>
                      <a:pt x="140" y="37"/>
                      <a:pt x="145" y="33"/>
                      <a:pt x="149" y="29"/>
                    </a:cubicBezTo>
                    <a:cubicBezTo>
                      <a:pt x="145" y="30"/>
                      <a:pt x="140" y="32"/>
                      <a:pt x="136" y="33"/>
                    </a:cubicBezTo>
                    <a:cubicBezTo>
                      <a:pt x="90" y="47"/>
                      <a:pt x="45" y="56"/>
                      <a:pt x="0" y="63"/>
                    </a:cubicBezTo>
                    <a:cubicBezTo>
                      <a:pt x="23" y="83"/>
                      <a:pt x="53" y="93"/>
                      <a:pt x="84" y="93"/>
                    </a:cubicBezTo>
                    <a:cubicBezTo>
                      <a:pt x="116" y="93"/>
                      <a:pt x="149" y="82"/>
                      <a:pt x="174" y="61"/>
                    </a:cubicBezTo>
                    <a:cubicBezTo>
                      <a:pt x="188" y="50"/>
                      <a:pt x="201" y="34"/>
                      <a:pt x="210" y="17"/>
                    </a:cubicBezTo>
                    <a:cubicBezTo>
                      <a:pt x="212" y="13"/>
                      <a:pt x="213" y="9"/>
                      <a:pt x="215" y="5"/>
                    </a:cubicBezTo>
                    <a:moveTo>
                      <a:pt x="227" y="0"/>
                    </a:moveTo>
                    <a:cubicBezTo>
                      <a:pt x="223" y="2"/>
                      <a:pt x="219" y="3"/>
                      <a:pt x="215" y="5"/>
                    </a:cubicBezTo>
                    <a:cubicBezTo>
                      <a:pt x="213" y="9"/>
                      <a:pt x="212" y="13"/>
                      <a:pt x="210" y="17"/>
                    </a:cubicBezTo>
                    <a:cubicBezTo>
                      <a:pt x="200" y="37"/>
                      <a:pt x="186" y="54"/>
                      <a:pt x="168" y="67"/>
                    </a:cubicBezTo>
                    <a:cubicBezTo>
                      <a:pt x="142" y="85"/>
                      <a:pt x="111" y="94"/>
                      <a:pt x="81" y="94"/>
                    </a:cubicBezTo>
                    <a:cubicBezTo>
                      <a:pt x="51" y="94"/>
                      <a:pt x="22" y="85"/>
                      <a:pt x="0" y="66"/>
                    </a:cubicBezTo>
                    <a:cubicBezTo>
                      <a:pt x="14" y="82"/>
                      <a:pt x="34" y="94"/>
                      <a:pt x="61" y="100"/>
                    </a:cubicBezTo>
                    <a:cubicBezTo>
                      <a:pt x="61" y="100"/>
                      <a:pt x="61" y="100"/>
                      <a:pt x="61" y="100"/>
                    </a:cubicBezTo>
                    <a:cubicBezTo>
                      <a:pt x="61" y="100"/>
                      <a:pt x="61" y="100"/>
                      <a:pt x="62" y="100"/>
                    </a:cubicBezTo>
                    <a:cubicBezTo>
                      <a:pt x="62" y="100"/>
                      <a:pt x="62" y="100"/>
                      <a:pt x="62" y="100"/>
                    </a:cubicBezTo>
                    <a:cubicBezTo>
                      <a:pt x="62" y="100"/>
                      <a:pt x="62" y="100"/>
                      <a:pt x="62" y="100"/>
                    </a:cubicBezTo>
                    <a:cubicBezTo>
                      <a:pt x="62" y="100"/>
                      <a:pt x="62" y="100"/>
                      <a:pt x="62" y="100"/>
                    </a:cubicBezTo>
                    <a:cubicBezTo>
                      <a:pt x="62" y="100"/>
                      <a:pt x="62" y="100"/>
                      <a:pt x="62" y="100"/>
                    </a:cubicBezTo>
                    <a:cubicBezTo>
                      <a:pt x="72" y="102"/>
                      <a:pt x="82" y="103"/>
                      <a:pt x="92" y="103"/>
                    </a:cubicBezTo>
                    <a:cubicBezTo>
                      <a:pt x="130" y="103"/>
                      <a:pt x="165" y="88"/>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2" y="63"/>
                      <a:pt x="192" y="63"/>
                    </a:cubicBezTo>
                    <a:cubicBezTo>
                      <a:pt x="192" y="63"/>
                      <a:pt x="193" y="63"/>
                      <a:pt x="193" y="63"/>
                    </a:cubicBezTo>
                    <a:cubicBezTo>
                      <a:pt x="193" y="63"/>
                      <a:pt x="193" y="63"/>
                      <a:pt x="193" y="63"/>
                    </a:cubicBezTo>
                    <a:cubicBezTo>
                      <a:pt x="193" y="63"/>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193" y="62"/>
                      <a:pt x="193" y="62"/>
                      <a:pt x="193" y="62"/>
                    </a:cubicBezTo>
                    <a:cubicBezTo>
                      <a:pt x="209" y="46"/>
                      <a:pt x="223" y="23"/>
                      <a:pt x="227" y="0"/>
                    </a:cubicBezTo>
                  </a:path>
                </a:pathLst>
              </a:custGeom>
              <a:solidFill>
                <a:srgbClr val="34949E"/>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4" name="Freeform 355"/>
              <p:cNvSpPr/>
              <p:nvPr/>
            </p:nvSpPr>
            <p:spPr bwMode="auto">
              <a:xfrm>
                <a:off x="1912093" y="3035874"/>
                <a:ext cx="528464" cy="754146"/>
              </a:xfrm>
              <a:custGeom>
                <a:avLst/>
                <a:gdLst>
                  <a:gd name="T0" fmla="*/ 2147483646 w 278"/>
                  <a:gd name="T1" fmla="*/ 2147483646 h 396"/>
                  <a:gd name="T2" fmla="*/ 2147483646 w 278"/>
                  <a:gd name="T3" fmla="*/ 2147483646 h 396"/>
                  <a:gd name="T4" fmla="*/ 2147483646 w 278"/>
                  <a:gd name="T5" fmla="*/ 2147483646 h 396"/>
                  <a:gd name="T6" fmla="*/ 2147483646 w 278"/>
                  <a:gd name="T7" fmla="*/ 2147483646 h 396"/>
                  <a:gd name="T8" fmla="*/ 2147483646 w 278"/>
                  <a:gd name="T9" fmla="*/ 2147483646 h 396"/>
                  <a:gd name="T10" fmla="*/ 2147483646 w 278"/>
                  <a:gd name="T11" fmla="*/ 2147483646 h 396"/>
                  <a:gd name="T12" fmla="*/ 2147483646 w 278"/>
                  <a:gd name="T13" fmla="*/ 2147483646 h 396"/>
                  <a:gd name="T14" fmla="*/ 2147483646 w 278"/>
                  <a:gd name="T15" fmla="*/ 2147483646 h 396"/>
                  <a:gd name="T16" fmla="*/ 2147483646 w 278"/>
                  <a:gd name="T17" fmla="*/ 2147483646 h 396"/>
                  <a:gd name="T18" fmla="*/ 2147483646 w 278"/>
                  <a:gd name="T19" fmla="*/ 2147483646 h 396"/>
                  <a:gd name="T20" fmla="*/ 2147483646 w 278"/>
                  <a:gd name="T21" fmla="*/ 2147483646 h 396"/>
                  <a:gd name="T22" fmla="*/ 2147483646 w 278"/>
                  <a:gd name="T23" fmla="*/ 2147483646 h 396"/>
                  <a:gd name="T24" fmla="*/ 2147483646 w 278"/>
                  <a:gd name="T25" fmla="*/ 2147483646 h 396"/>
                  <a:gd name="T26" fmla="*/ 2147483646 w 278"/>
                  <a:gd name="T27" fmla="*/ 2147483646 h 396"/>
                  <a:gd name="T28" fmla="*/ 2147483646 w 278"/>
                  <a:gd name="T29" fmla="*/ 2147483646 h 396"/>
                  <a:gd name="T30" fmla="*/ 2147483646 w 278"/>
                  <a:gd name="T31" fmla="*/ 2147483646 h 396"/>
                  <a:gd name="T32" fmla="*/ 2147483646 w 278"/>
                  <a:gd name="T33" fmla="*/ 2147483646 h 396"/>
                  <a:gd name="T34" fmla="*/ 2147483646 w 278"/>
                  <a:gd name="T35" fmla="*/ 2147483646 h 396"/>
                  <a:gd name="T36" fmla="*/ 2147483646 w 278"/>
                  <a:gd name="T37" fmla="*/ 2147483646 h 396"/>
                  <a:gd name="T38" fmla="*/ 2147483646 w 278"/>
                  <a:gd name="T39" fmla="*/ 2147483646 h 396"/>
                  <a:gd name="T40" fmla="*/ 2147483646 w 278"/>
                  <a:gd name="T41" fmla="*/ 2147483646 h 396"/>
                  <a:gd name="T42" fmla="*/ 2147483646 w 278"/>
                  <a:gd name="T43" fmla="*/ 2147483646 h 39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78" h="396">
                    <a:moveTo>
                      <a:pt x="44" y="73"/>
                    </a:moveTo>
                    <a:cubicBezTo>
                      <a:pt x="72" y="20"/>
                      <a:pt x="120" y="0"/>
                      <a:pt x="177" y="17"/>
                    </a:cubicBezTo>
                    <a:cubicBezTo>
                      <a:pt x="221" y="31"/>
                      <a:pt x="274" y="68"/>
                      <a:pt x="270" y="119"/>
                    </a:cubicBezTo>
                    <a:cubicBezTo>
                      <a:pt x="269" y="144"/>
                      <a:pt x="248" y="154"/>
                      <a:pt x="237" y="172"/>
                    </a:cubicBezTo>
                    <a:cubicBezTo>
                      <a:pt x="232" y="180"/>
                      <a:pt x="231" y="188"/>
                      <a:pt x="235" y="196"/>
                    </a:cubicBezTo>
                    <a:cubicBezTo>
                      <a:pt x="239" y="202"/>
                      <a:pt x="247" y="208"/>
                      <a:pt x="252" y="213"/>
                    </a:cubicBezTo>
                    <a:cubicBezTo>
                      <a:pt x="260" y="221"/>
                      <a:pt x="265" y="231"/>
                      <a:pt x="267" y="242"/>
                    </a:cubicBezTo>
                    <a:cubicBezTo>
                      <a:pt x="277" y="279"/>
                      <a:pt x="251" y="319"/>
                      <a:pt x="224" y="341"/>
                    </a:cubicBezTo>
                    <a:cubicBezTo>
                      <a:pt x="161" y="393"/>
                      <a:pt x="53" y="382"/>
                      <a:pt x="22" y="302"/>
                    </a:cubicBezTo>
                    <a:cubicBezTo>
                      <a:pt x="10" y="271"/>
                      <a:pt x="10" y="236"/>
                      <a:pt x="12" y="203"/>
                    </a:cubicBezTo>
                    <a:cubicBezTo>
                      <a:pt x="15" y="158"/>
                      <a:pt x="24" y="113"/>
                      <a:pt x="44" y="73"/>
                    </a:cubicBezTo>
                    <a:cubicBezTo>
                      <a:pt x="45" y="71"/>
                      <a:pt x="43" y="73"/>
                      <a:pt x="43" y="73"/>
                    </a:cubicBezTo>
                    <a:cubicBezTo>
                      <a:pt x="12" y="135"/>
                      <a:pt x="0" y="220"/>
                      <a:pt x="16" y="288"/>
                    </a:cubicBezTo>
                    <a:cubicBezTo>
                      <a:pt x="37" y="380"/>
                      <a:pt x="147" y="396"/>
                      <a:pt x="218" y="347"/>
                    </a:cubicBezTo>
                    <a:cubicBezTo>
                      <a:pt x="242" y="330"/>
                      <a:pt x="259" y="305"/>
                      <a:pt x="267" y="277"/>
                    </a:cubicBezTo>
                    <a:cubicBezTo>
                      <a:pt x="273" y="258"/>
                      <a:pt x="270" y="237"/>
                      <a:pt x="260" y="220"/>
                    </a:cubicBezTo>
                    <a:cubicBezTo>
                      <a:pt x="255" y="211"/>
                      <a:pt x="246" y="204"/>
                      <a:pt x="239" y="197"/>
                    </a:cubicBezTo>
                    <a:cubicBezTo>
                      <a:pt x="223" y="181"/>
                      <a:pt x="246" y="162"/>
                      <a:pt x="257" y="150"/>
                    </a:cubicBezTo>
                    <a:cubicBezTo>
                      <a:pt x="278" y="128"/>
                      <a:pt x="275" y="92"/>
                      <a:pt x="258" y="69"/>
                    </a:cubicBezTo>
                    <a:cubicBezTo>
                      <a:pt x="229" y="30"/>
                      <a:pt x="172" y="4"/>
                      <a:pt x="124" y="9"/>
                    </a:cubicBezTo>
                    <a:cubicBezTo>
                      <a:pt x="87" y="13"/>
                      <a:pt x="60" y="42"/>
                      <a:pt x="43" y="73"/>
                    </a:cubicBezTo>
                    <a:cubicBezTo>
                      <a:pt x="42" y="75"/>
                      <a:pt x="43" y="73"/>
                      <a:pt x="44" y="73"/>
                    </a:cubicBezTo>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5" name="Freeform 356"/>
              <p:cNvSpPr>
                <a:spLocks noEditPoints="1"/>
              </p:cNvSpPr>
              <p:nvPr/>
            </p:nvSpPr>
            <p:spPr bwMode="auto">
              <a:xfrm>
                <a:off x="1981966" y="3115385"/>
                <a:ext cx="374262" cy="508386"/>
              </a:xfrm>
              <a:custGeom>
                <a:avLst/>
                <a:gdLst>
                  <a:gd name="T0" fmla="*/ 2147483646 w 197"/>
                  <a:gd name="T1" fmla="*/ 2147483646 h 267"/>
                  <a:gd name="T2" fmla="*/ 2147483646 w 197"/>
                  <a:gd name="T3" fmla="*/ 2147483646 h 267"/>
                  <a:gd name="T4" fmla="*/ 2147483646 w 197"/>
                  <a:gd name="T5" fmla="*/ 2147483646 h 267"/>
                  <a:gd name="T6" fmla="*/ 2147483646 w 197"/>
                  <a:gd name="T7" fmla="*/ 2147483646 h 267"/>
                  <a:gd name="T8" fmla="*/ 2147483646 w 197"/>
                  <a:gd name="T9" fmla="*/ 2147483646 h 267"/>
                  <a:gd name="T10" fmla="*/ 2147483646 w 197"/>
                  <a:gd name="T11" fmla="*/ 2147483646 h 267"/>
                  <a:gd name="T12" fmla="*/ 2147483646 w 197"/>
                  <a:gd name="T13" fmla="*/ 2147483646 h 267"/>
                  <a:gd name="T14" fmla="*/ 2147483646 w 197"/>
                  <a:gd name="T15" fmla="*/ 2147483646 h 267"/>
                  <a:gd name="T16" fmla="*/ 2147483646 w 197"/>
                  <a:gd name="T17" fmla="*/ 2147483646 h 267"/>
                  <a:gd name="T18" fmla="*/ 2147483646 w 197"/>
                  <a:gd name="T19" fmla="*/ 2147483646 h 267"/>
                  <a:gd name="T20" fmla="*/ 2147483646 w 197"/>
                  <a:gd name="T21" fmla="*/ 2147483646 h 267"/>
                  <a:gd name="T22" fmla="*/ 2147483646 w 197"/>
                  <a:gd name="T23" fmla="*/ 2147483646 h 267"/>
                  <a:gd name="T24" fmla="*/ 2147483646 w 197"/>
                  <a:gd name="T25" fmla="*/ 2147483646 h 267"/>
                  <a:gd name="T26" fmla="*/ 2147483646 w 197"/>
                  <a:gd name="T27" fmla="*/ 2147483646 h 267"/>
                  <a:gd name="T28" fmla="*/ 2147483646 w 197"/>
                  <a:gd name="T29" fmla="*/ 2147483646 h 267"/>
                  <a:gd name="T30" fmla="*/ 0 w 197"/>
                  <a:gd name="T31" fmla="*/ 2147483646 h 267"/>
                  <a:gd name="T32" fmla="*/ 2147483646 w 197"/>
                  <a:gd name="T33" fmla="*/ 2147483646 h 267"/>
                  <a:gd name="T34" fmla="*/ 2147483646 w 197"/>
                  <a:gd name="T35" fmla="*/ 2147483646 h 267"/>
                  <a:gd name="T36" fmla="*/ 2147483646 w 197"/>
                  <a:gd name="T37" fmla="*/ 2147483646 h 267"/>
                  <a:gd name="T38" fmla="*/ 2147483646 w 197"/>
                  <a:gd name="T39" fmla="*/ 2147483646 h 267"/>
                  <a:gd name="T40" fmla="*/ 2147483646 w 197"/>
                  <a:gd name="T41" fmla="*/ 2147483646 h 267"/>
                  <a:gd name="T42" fmla="*/ 2147483646 w 197"/>
                  <a:gd name="T43" fmla="*/ 2147483646 h 267"/>
                  <a:gd name="T44" fmla="*/ 2147483646 w 197"/>
                  <a:gd name="T45" fmla="*/ 2147483646 h 267"/>
                  <a:gd name="T46" fmla="*/ 2147483646 w 197"/>
                  <a:gd name="T47" fmla="*/ 2147483646 h 267"/>
                  <a:gd name="T48" fmla="*/ 2147483646 w 197"/>
                  <a:gd name="T49" fmla="*/ 2147483646 h 267"/>
                  <a:gd name="T50" fmla="*/ 2147483646 w 197"/>
                  <a:gd name="T51" fmla="*/ 2147483646 h 267"/>
                  <a:gd name="T52" fmla="*/ 2147483646 w 197"/>
                  <a:gd name="T53" fmla="*/ 2147483646 h 267"/>
                  <a:gd name="T54" fmla="*/ 2147483646 w 197"/>
                  <a:gd name="T55" fmla="*/ 2147483646 h 267"/>
                  <a:gd name="T56" fmla="*/ 2147483646 w 197"/>
                  <a:gd name="T57" fmla="*/ 2147483646 h 267"/>
                  <a:gd name="T58" fmla="*/ 2147483646 w 197"/>
                  <a:gd name="T59" fmla="*/ 2147483646 h 267"/>
                  <a:gd name="T60" fmla="*/ 2147483646 w 197"/>
                  <a:gd name="T61" fmla="*/ 2147483646 h 267"/>
                  <a:gd name="T62" fmla="*/ 2147483646 w 197"/>
                  <a:gd name="T63" fmla="*/ 2147483646 h 267"/>
                  <a:gd name="T64" fmla="*/ 2147483646 w 197"/>
                  <a:gd name="T65" fmla="*/ 2147483646 h 267"/>
                  <a:gd name="T66" fmla="*/ 2147483646 w 197"/>
                  <a:gd name="T67" fmla="*/ 2147483646 h 267"/>
                  <a:gd name="T68" fmla="*/ 2147483646 w 197"/>
                  <a:gd name="T69" fmla="*/ 2147483646 h 267"/>
                  <a:gd name="T70" fmla="*/ 2147483646 w 197"/>
                  <a:gd name="T71" fmla="*/ 2147483646 h 267"/>
                  <a:gd name="T72" fmla="*/ 2147483646 w 197"/>
                  <a:gd name="T73" fmla="*/ 2147483646 h 267"/>
                  <a:gd name="T74" fmla="*/ 2147483646 w 197"/>
                  <a:gd name="T75" fmla="*/ 2147483646 h 267"/>
                  <a:gd name="T76" fmla="*/ 2147483646 w 197"/>
                  <a:gd name="T77" fmla="*/ 2147483646 h 267"/>
                  <a:gd name="T78" fmla="*/ 2147483646 w 197"/>
                  <a:gd name="T79" fmla="*/ 2147483646 h 267"/>
                  <a:gd name="T80" fmla="*/ 2147483646 w 197"/>
                  <a:gd name="T81" fmla="*/ 2147483646 h 267"/>
                  <a:gd name="T82" fmla="*/ 2147483646 w 197"/>
                  <a:gd name="T83" fmla="*/ 2147483646 h 267"/>
                  <a:gd name="T84" fmla="*/ 2147483646 w 197"/>
                  <a:gd name="T85" fmla="*/ 2147483646 h 267"/>
                  <a:gd name="T86" fmla="*/ 2147483646 w 197"/>
                  <a:gd name="T87" fmla="*/ 2147483646 h 267"/>
                  <a:gd name="T88" fmla="*/ 2147483646 w 197"/>
                  <a:gd name="T89" fmla="*/ 2147483646 h 267"/>
                  <a:gd name="T90" fmla="*/ 2147483646 w 197"/>
                  <a:gd name="T91" fmla="*/ 2147483646 h 267"/>
                  <a:gd name="T92" fmla="*/ 2147483646 w 197"/>
                  <a:gd name="T93" fmla="*/ 2147483646 h 267"/>
                  <a:gd name="T94" fmla="*/ 2147483646 w 197"/>
                  <a:gd name="T95" fmla="*/ 2147483646 h 267"/>
                  <a:gd name="T96" fmla="*/ 2147483646 w 197"/>
                  <a:gd name="T97" fmla="*/ 2147483646 h 267"/>
                  <a:gd name="T98" fmla="*/ 2147483646 w 197"/>
                  <a:gd name="T99" fmla="*/ 2147483646 h 267"/>
                  <a:gd name="T100" fmla="*/ 2147483646 w 197"/>
                  <a:gd name="T101" fmla="*/ 2147483646 h 267"/>
                  <a:gd name="T102" fmla="*/ 2147483646 w 197"/>
                  <a:gd name="T103" fmla="*/ 2147483646 h 267"/>
                  <a:gd name="T104" fmla="*/ 2147483646 w 197"/>
                  <a:gd name="T105" fmla="*/ 0 h 267"/>
                  <a:gd name="T106" fmla="*/ 2147483646 w 197"/>
                  <a:gd name="T107" fmla="*/ 2147483646 h 267"/>
                  <a:gd name="T108" fmla="*/ 2147483646 w 197"/>
                  <a:gd name="T109" fmla="*/ 2147483646 h 267"/>
                  <a:gd name="T110" fmla="*/ 2147483646 w 197"/>
                  <a:gd name="T111" fmla="*/ 2147483646 h 267"/>
                  <a:gd name="T112" fmla="*/ 2147483646 w 197"/>
                  <a:gd name="T113" fmla="*/ 0 h 26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7" h="267">
                    <a:moveTo>
                      <a:pt x="164" y="265"/>
                    </a:moveTo>
                    <a:cubicBezTo>
                      <a:pt x="164" y="265"/>
                      <a:pt x="163" y="266"/>
                      <a:pt x="163" y="266"/>
                    </a:cubicBezTo>
                    <a:cubicBezTo>
                      <a:pt x="163" y="266"/>
                      <a:pt x="162" y="267"/>
                      <a:pt x="162" y="267"/>
                    </a:cubicBezTo>
                    <a:cubicBezTo>
                      <a:pt x="163" y="267"/>
                      <a:pt x="164" y="266"/>
                      <a:pt x="166" y="266"/>
                    </a:cubicBezTo>
                    <a:cubicBezTo>
                      <a:pt x="165" y="266"/>
                      <a:pt x="165" y="265"/>
                      <a:pt x="164" y="265"/>
                    </a:cubicBezTo>
                    <a:moveTo>
                      <a:pt x="13" y="245"/>
                    </a:moveTo>
                    <a:cubicBezTo>
                      <a:pt x="13" y="245"/>
                      <a:pt x="12" y="245"/>
                      <a:pt x="12" y="245"/>
                    </a:cubicBezTo>
                    <a:cubicBezTo>
                      <a:pt x="11" y="246"/>
                      <a:pt x="11" y="247"/>
                      <a:pt x="11" y="248"/>
                    </a:cubicBezTo>
                    <a:cubicBezTo>
                      <a:pt x="14" y="254"/>
                      <a:pt x="17" y="260"/>
                      <a:pt x="21" y="266"/>
                    </a:cubicBezTo>
                    <a:cubicBezTo>
                      <a:pt x="21" y="266"/>
                      <a:pt x="22" y="267"/>
                      <a:pt x="23" y="267"/>
                    </a:cubicBezTo>
                    <a:cubicBezTo>
                      <a:pt x="23" y="267"/>
                      <a:pt x="23" y="266"/>
                      <a:pt x="24" y="266"/>
                    </a:cubicBezTo>
                    <a:cubicBezTo>
                      <a:pt x="25" y="266"/>
                      <a:pt x="25" y="264"/>
                      <a:pt x="24" y="263"/>
                    </a:cubicBezTo>
                    <a:cubicBezTo>
                      <a:pt x="24" y="263"/>
                      <a:pt x="24" y="263"/>
                      <a:pt x="24" y="263"/>
                    </a:cubicBezTo>
                    <a:cubicBezTo>
                      <a:pt x="20" y="258"/>
                      <a:pt x="17" y="252"/>
                      <a:pt x="15" y="246"/>
                    </a:cubicBezTo>
                    <a:cubicBezTo>
                      <a:pt x="14" y="246"/>
                      <a:pt x="14" y="245"/>
                      <a:pt x="13" y="245"/>
                    </a:cubicBezTo>
                    <a:moveTo>
                      <a:pt x="187" y="233"/>
                    </a:moveTo>
                    <a:cubicBezTo>
                      <a:pt x="186" y="233"/>
                      <a:pt x="185" y="233"/>
                      <a:pt x="185" y="234"/>
                    </a:cubicBezTo>
                    <a:cubicBezTo>
                      <a:pt x="182" y="240"/>
                      <a:pt x="179" y="246"/>
                      <a:pt x="176" y="251"/>
                    </a:cubicBezTo>
                    <a:cubicBezTo>
                      <a:pt x="175" y="252"/>
                      <a:pt x="175" y="253"/>
                      <a:pt x="176" y="254"/>
                    </a:cubicBezTo>
                    <a:cubicBezTo>
                      <a:pt x="177" y="254"/>
                      <a:pt x="177" y="254"/>
                      <a:pt x="177" y="254"/>
                    </a:cubicBezTo>
                    <a:cubicBezTo>
                      <a:pt x="178" y="254"/>
                      <a:pt x="179" y="254"/>
                      <a:pt x="179" y="253"/>
                    </a:cubicBezTo>
                    <a:cubicBezTo>
                      <a:pt x="183" y="248"/>
                      <a:pt x="186" y="242"/>
                      <a:pt x="189" y="235"/>
                    </a:cubicBezTo>
                    <a:cubicBezTo>
                      <a:pt x="189" y="234"/>
                      <a:pt x="189" y="233"/>
                      <a:pt x="188" y="233"/>
                    </a:cubicBezTo>
                    <a:cubicBezTo>
                      <a:pt x="187" y="233"/>
                      <a:pt x="187" y="233"/>
                      <a:pt x="187" y="233"/>
                    </a:cubicBezTo>
                    <a:moveTo>
                      <a:pt x="3" y="206"/>
                    </a:moveTo>
                    <a:cubicBezTo>
                      <a:pt x="3" y="206"/>
                      <a:pt x="3" y="206"/>
                      <a:pt x="3" y="206"/>
                    </a:cubicBezTo>
                    <a:cubicBezTo>
                      <a:pt x="2" y="207"/>
                      <a:pt x="1" y="208"/>
                      <a:pt x="1" y="209"/>
                    </a:cubicBezTo>
                    <a:cubicBezTo>
                      <a:pt x="2" y="215"/>
                      <a:pt x="3" y="222"/>
                      <a:pt x="5" y="229"/>
                    </a:cubicBezTo>
                    <a:cubicBezTo>
                      <a:pt x="5" y="230"/>
                      <a:pt x="6" y="230"/>
                      <a:pt x="7" y="230"/>
                    </a:cubicBezTo>
                    <a:cubicBezTo>
                      <a:pt x="7" y="230"/>
                      <a:pt x="7" y="230"/>
                      <a:pt x="7" y="230"/>
                    </a:cubicBezTo>
                    <a:cubicBezTo>
                      <a:pt x="8" y="230"/>
                      <a:pt x="9" y="229"/>
                      <a:pt x="9" y="228"/>
                    </a:cubicBezTo>
                    <a:cubicBezTo>
                      <a:pt x="7" y="221"/>
                      <a:pt x="6" y="215"/>
                      <a:pt x="5" y="208"/>
                    </a:cubicBezTo>
                    <a:cubicBezTo>
                      <a:pt x="5" y="207"/>
                      <a:pt x="4" y="206"/>
                      <a:pt x="3" y="206"/>
                    </a:cubicBezTo>
                    <a:moveTo>
                      <a:pt x="194" y="194"/>
                    </a:moveTo>
                    <a:cubicBezTo>
                      <a:pt x="194" y="194"/>
                      <a:pt x="194" y="194"/>
                      <a:pt x="194" y="194"/>
                    </a:cubicBezTo>
                    <a:cubicBezTo>
                      <a:pt x="193" y="194"/>
                      <a:pt x="192" y="195"/>
                      <a:pt x="192" y="196"/>
                    </a:cubicBezTo>
                    <a:cubicBezTo>
                      <a:pt x="192" y="196"/>
                      <a:pt x="192" y="196"/>
                      <a:pt x="192" y="196"/>
                    </a:cubicBezTo>
                    <a:cubicBezTo>
                      <a:pt x="192" y="198"/>
                      <a:pt x="192" y="200"/>
                      <a:pt x="192" y="201"/>
                    </a:cubicBezTo>
                    <a:cubicBezTo>
                      <a:pt x="192" y="206"/>
                      <a:pt x="192" y="211"/>
                      <a:pt x="191" y="215"/>
                    </a:cubicBezTo>
                    <a:cubicBezTo>
                      <a:pt x="191" y="216"/>
                      <a:pt x="191" y="217"/>
                      <a:pt x="192" y="218"/>
                    </a:cubicBezTo>
                    <a:cubicBezTo>
                      <a:pt x="193" y="218"/>
                      <a:pt x="193" y="218"/>
                      <a:pt x="193" y="218"/>
                    </a:cubicBezTo>
                    <a:cubicBezTo>
                      <a:pt x="194" y="218"/>
                      <a:pt x="195" y="217"/>
                      <a:pt x="195" y="216"/>
                    </a:cubicBezTo>
                    <a:cubicBezTo>
                      <a:pt x="196" y="211"/>
                      <a:pt x="196" y="206"/>
                      <a:pt x="196" y="201"/>
                    </a:cubicBezTo>
                    <a:cubicBezTo>
                      <a:pt x="196" y="200"/>
                      <a:pt x="196" y="198"/>
                      <a:pt x="196" y="196"/>
                    </a:cubicBezTo>
                    <a:cubicBezTo>
                      <a:pt x="196" y="195"/>
                      <a:pt x="195" y="194"/>
                      <a:pt x="194" y="194"/>
                    </a:cubicBezTo>
                    <a:moveTo>
                      <a:pt x="2" y="167"/>
                    </a:moveTo>
                    <a:cubicBezTo>
                      <a:pt x="1" y="167"/>
                      <a:pt x="0" y="167"/>
                      <a:pt x="0" y="168"/>
                    </a:cubicBezTo>
                    <a:cubicBezTo>
                      <a:pt x="0" y="173"/>
                      <a:pt x="0" y="178"/>
                      <a:pt x="0" y="183"/>
                    </a:cubicBezTo>
                    <a:cubicBezTo>
                      <a:pt x="0" y="185"/>
                      <a:pt x="0" y="187"/>
                      <a:pt x="0" y="189"/>
                    </a:cubicBezTo>
                    <a:cubicBezTo>
                      <a:pt x="0" y="190"/>
                      <a:pt x="1" y="191"/>
                      <a:pt x="2" y="191"/>
                    </a:cubicBezTo>
                    <a:cubicBezTo>
                      <a:pt x="2" y="191"/>
                      <a:pt x="2" y="191"/>
                      <a:pt x="2" y="191"/>
                    </a:cubicBezTo>
                    <a:cubicBezTo>
                      <a:pt x="3" y="190"/>
                      <a:pt x="4" y="190"/>
                      <a:pt x="4" y="188"/>
                    </a:cubicBezTo>
                    <a:cubicBezTo>
                      <a:pt x="4" y="188"/>
                      <a:pt x="4" y="188"/>
                      <a:pt x="4" y="188"/>
                    </a:cubicBezTo>
                    <a:cubicBezTo>
                      <a:pt x="4" y="187"/>
                      <a:pt x="4" y="185"/>
                      <a:pt x="4" y="183"/>
                    </a:cubicBezTo>
                    <a:cubicBezTo>
                      <a:pt x="4" y="178"/>
                      <a:pt x="4" y="173"/>
                      <a:pt x="4" y="169"/>
                    </a:cubicBezTo>
                    <a:cubicBezTo>
                      <a:pt x="4" y="167"/>
                      <a:pt x="3" y="167"/>
                      <a:pt x="2" y="167"/>
                    </a:cubicBezTo>
                    <a:cubicBezTo>
                      <a:pt x="2" y="167"/>
                      <a:pt x="2" y="167"/>
                      <a:pt x="2" y="167"/>
                    </a:cubicBezTo>
                    <a:moveTo>
                      <a:pt x="177" y="159"/>
                    </a:moveTo>
                    <a:cubicBezTo>
                      <a:pt x="176" y="159"/>
                      <a:pt x="176" y="159"/>
                      <a:pt x="175" y="159"/>
                    </a:cubicBezTo>
                    <a:cubicBezTo>
                      <a:pt x="175" y="160"/>
                      <a:pt x="175" y="161"/>
                      <a:pt x="175" y="162"/>
                    </a:cubicBezTo>
                    <a:cubicBezTo>
                      <a:pt x="178" y="165"/>
                      <a:pt x="181" y="167"/>
                      <a:pt x="183" y="171"/>
                    </a:cubicBezTo>
                    <a:cubicBezTo>
                      <a:pt x="185" y="173"/>
                      <a:pt x="186" y="175"/>
                      <a:pt x="187" y="177"/>
                    </a:cubicBezTo>
                    <a:cubicBezTo>
                      <a:pt x="187" y="178"/>
                      <a:pt x="188" y="179"/>
                      <a:pt x="189" y="179"/>
                    </a:cubicBezTo>
                    <a:cubicBezTo>
                      <a:pt x="190" y="178"/>
                      <a:pt x="190" y="178"/>
                      <a:pt x="190" y="178"/>
                    </a:cubicBezTo>
                    <a:cubicBezTo>
                      <a:pt x="191" y="178"/>
                      <a:pt x="191" y="177"/>
                      <a:pt x="191" y="176"/>
                    </a:cubicBezTo>
                    <a:cubicBezTo>
                      <a:pt x="189" y="173"/>
                      <a:pt x="188" y="171"/>
                      <a:pt x="186" y="168"/>
                    </a:cubicBezTo>
                    <a:cubicBezTo>
                      <a:pt x="184" y="165"/>
                      <a:pt x="181" y="162"/>
                      <a:pt x="178" y="159"/>
                    </a:cubicBezTo>
                    <a:cubicBezTo>
                      <a:pt x="178" y="159"/>
                      <a:pt x="177" y="159"/>
                      <a:pt x="177" y="159"/>
                    </a:cubicBezTo>
                    <a:moveTo>
                      <a:pt x="6" y="127"/>
                    </a:moveTo>
                    <a:cubicBezTo>
                      <a:pt x="5" y="127"/>
                      <a:pt x="4" y="127"/>
                      <a:pt x="4" y="128"/>
                    </a:cubicBezTo>
                    <a:cubicBezTo>
                      <a:pt x="3" y="135"/>
                      <a:pt x="2" y="141"/>
                      <a:pt x="2" y="148"/>
                    </a:cubicBezTo>
                    <a:cubicBezTo>
                      <a:pt x="2" y="149"/>
                      <a:pt x="2" y="150"/>
                      <a:pt x="4" y="151"/>
                    </a:cubicBezTo>
                    <a:cubicBezTo>
                      <a:pt x="4" y="151"/>
                      <a:pt x="4" y="151"/>
                      <a:pt x="4" y="151"/>
                    </a:cubicBezTo>
                    <a:cubicBezTo>
                      <a:pt x="5" y="151"/>
                      <a:pt x="6" y="150"/>
                      <a:pt x="6" y="149"/>
                    </a:cubicBezTo>
                    <a:cubicBezTo>
                      <a:pt x="6" y="142"/>
                      <a:pt x="7" y="135"/>
                      <a:pt x="8" y="129"/>
                    </a:cubicBezTo>
                    <a:cubicBezTo>
                      <a:pt x="8" y="128"/>
                      <a:pt x="7" y="127"/>
                      <a:pt x="6" y="127"/>
                    </a:cubicBezTo>
                    <a:cubicBezTo>
                      <a:pt x="6" y="127"/>
                      <a:pt x="6" y="127"/>
                      <a:pt x="6" y="127"/>
                    </a:cubicBezTo>
                    <a:moveTo>
                      <a:pt x="175" y="124"/>
                    </a:moveTo>
                    <a:cubicBezTo>
                      <a:pt x="175" y="124"/>
                      <a:pt x="174" y="125"/>
                      <a:pt x="174" y="125"/>
                    </a:cubicBezTo>
                    <a:cubicBezTo>
                      <a:pt x="174" y="125"/>
                      <a:pt x="174" y="125"/>
                      <a:pt x="174" y="125"/>
                    </a:cubicBezTo>
                    <a:cubicBezTo>
                      <a:pt x="171" y="129"/>
                      <a:pt x="168" y="133"/>
                      <a:pt x="166" y="137"/>
                    </a:cubicBezTo>
                    <a:cubicBezTo>
                      <a:pt x="165" y="140"/>
                      <a:pt x="165" y="142"/>
                      <a:pt x="165" y="144"/>
                    </a:cubicBezTo>
                    <a:cubicBezTo>
                      <a:pt x="165" y="145"/>
                      <a:pt x="166" y="146"/>
                      <a:pt x="167" y="146"/>
                    </a:cubicBezTo>
                    <a:cubicBezTo>
                      <a:pt x="167" y="146"/>
                      <a:pt x="167" y="146"/>
                      <a:pt x="167" y="146"/>
                    </a:cubicBezTo>
                    <a:cubicBezTo>
                      <a:pt x="168" y="146"/>
                      <a:pt x="169" y="145"/>
                      <a:pt x="169" y="144"/>
                    </a:cubicBezTo>
                    <a:cubicBezTo>
                      <a:pt x="169" y="142"/>
                      <a:pt x="169" y="141"/>
                      <a:pt x="170" y="138"/>
                    </a:cubicBezTo>
                    <a:cubicBezTo>
                      <a:pt x="171" y="135"/>
                      <a:pt x="174" y="131"/>
                      <a:pt x="177" y="128"/>
                    </a:cubicBezTo>
                    <a:cubicBezTo>
                      <a:pt x="178" y="127"/>
                      <a:pt x="178" y="126"/>
                      <a:pt x="177" y="125"/>
                    </a:cubicBezTo>
                    <a:cubicBezTo>
                      <a:pt x="176" y="125"/>
                      <a:pt x="176" y="124"/>
                      <a:pt x="175" y="124"/>
                    </a:cubicBezTo>
                    <a:moveTo>
                      <a:pt x="195" y="90"/>
                    </a:moveTo>
                    <a:cubicBezTo>
                      <a:pt x="194" y="90"/>
                      <a:pt x="193" y="91"/>
                      <a:pt x="193" y="92"/>
                    </a:cubicBezTo>
                    <a:cubicBezTo>
                      <a:pt x="192" y="96"/>
                      <a:pt x="191" y="100"/>
                      <a:pt x="190" y="105"/>
                    </a:cubicBezTo>
                    <a:cubicBezTo>
                      <a:pt x="189" y="106"/>
                      <a:pt x="188" y="108"/>
                      <a:pt x="187" y="110"/>
                    </a:cubicBezTo>
                    <a:cubicBezTo>
                      <a:pt x="186" y="111"/>
                      <a:pt x="186" y="112"/>
                      <a:pt x="187" y="113"/>
                    </a:cubicBezTo>
                    <a:cubicBezTo>
                      <a:pt x="188" y="113"/>
                      <a:pt x="188" y="113"/>
                      <a:pt x="188" y="113"/>
                    </a:cubicBezTo>
                    <a:cubicBezTo>
                      <a:pt x="189" y="113"/>
                      <a:pt x="190" y="113"/>
                      <a:pt x="190" y="112"/>
                    </a:cubicBezTo>
                    <a:cubicBezTo>
                      <a:pt x="191" y="110"/>
                      <a:pt x="193" y="108"/>
                      <a:pt x="193" y="106"/>
                    </a:cubicBezTo>
                    <a:cubicBezTo>
                      <a:pt x="195" y="102"/>
                      <a:pt x="196" y="97"/>
                      <a:pt x="197" y="93"/>
                    </a:cubicBezTo>
                    <a:cubicBezTo>
                      <a:pt x="197" y="92"/>
                      <a:pt x="196" y="91"/>
                      <a:pt x="195" y="91"/>
                    </a:cubicBezTo>
                    <a:cubicBezTo>
                      <a:pt x="195" y="90"/>
                      <a:pt x="195" y="90"/>
                      <a:pt x="195" y="90"/>
                    </a:cubicBezTo>
                    <a:moveTo>
                      <a:pt x="14" y="87"/>
                    </a:moveTo>
                    <a:cubicBezTo>
                      <a:pt x="13" y="87"/>
                      <a:pt x="12" y="88"/>
                      <a:pt x="12" y="89"/>
                    </a:cubicBezTo>
                    <a:cubicBezTo>
                      <a:pt x="10" y="96"/>
                      <a:pt x="8" y="102"/>
                      <a:pt x="7" y="109"/>
                    </a:cubicBezTo>
                    <a:cubicBezTo>
                      <a:pt x="7" y="110"/>
                      <a:pt x="8" y="111"/>
                      <a:pt x="9" y="111"/>
                    </a:cubicBezTo>
                    <a:cubicBezTo>
                      <a:pt x="9" y="111"/>
                      <a:pt x="9" y="111"/>
                      <a:pt x="9" y="111"/>
                    </a:cubicBezTo>
                    <a:cubicBezTo>
                      <a:pt x="10" y="111"/>
                      <a:pt x="11" y="110"/>
                      <a:pt x="11" y="109"/>
                    </a:cubicBezTo>
                    <a:cubicBezTo>
                      <a:pt x="12" y="103"/>
                      <a:pt x="14" y="97"/>
                      <a:pt x="16" y="90"/>
                    </a:cubicBezTo>
                    <a:cubicBezTo>
                      <a:pt x="16" y="89"/>
                      <a:pt x="15" y="88"/>
                      <a:pt x="14" y="88"/>
                    </a:cubicBezTo>
                    <a:cubicBezTo>
                      <a:pt x="14" y="87"/>
                      <a:pt x="14" y="87"/>
                      <a:pt x="14" y="87"/>
                    </a:cubicBezTo>
                    <a:moveTo>
                      <a:pt x="187" y="52"/>
                    </a:moveTo>
                    <a:cubicBezTo>
                      <a:pt x="187" y="52"/>
                      <a:pt x="186" y="52"/>
                      <a:pt x="186" y="53"/>
                    </a:cubicBezTo>
                    <a:cubicBezTo>
                      <a:pt x="185" y="53"/>
                      <a:pt x="185" y="54"/>
                      <a:pt x="185" y="55"/>
                    </a:cubicBezTo>
                    <a:cubicBezTo>
                      <a:pt x="186" y="56"/>
                      <a:pt x="186" y="56"/>
                      <a:pt x="186" y="56"/>
                    </a:cubicBezTo>
                    <a:cubicBezTo>
                      <a:pt x="189" y="61"/>
                      <a:pt x="191" y="67"/>
                      <a:pt x="193" y="73"/>
                    </a:cubicBezTo>
                    <a:cubicBezTo>
                      <a:pt x="193" y="74"/>
                      <a:pt x="194" y="75"/>
                      <a:pt x="195" y="75"/>
                    </a:cubicBezTo>
                    <a:cubicBezTo>
                      <a:pt x="195" y="75"/>
                      <a:pt x="195" y="75"/>
                      <a:pt x="195" y="75"/>
                    </a:cubicBezTo>
                    <a:cubicBezTo>
                      <a:pt x="196" y="74"/>
                      <a:pt x="197" y="73"/>
                      <a:pt x="197" y="72"/>
                    </a:cubicBezTo>
                    <a:cubicBezTo>
                      <a:pt x="195" y="66"/>
                      <a:pt x="193" y="60"/>
                      <a:pt x="189" y="54"/>
                    </a:cubicBezTo>
                    <a:cubicBezTo>
                      <a:pt x="189" y="53"/>
                      <a:pt x="189" y="53"/>
                      <a:pt x="189" y="53"/>
                    </a:cubicBezTo>
                    <a:cubicBezTo>
                      <a:pt x="188" y="53"/>
                      <a:pt x="188" y="52"/>
                      <a:pt x="187" y="52"/>
                    </a:cubicBezTo>
                    <a:moveTo>
                      <a:pt x="37" y="34"/>
                    </a:moveTo>
                    <a:cubicBezTo>
                      <a:pt x="36" y="34"/>
                      <a:pt x="35" y="35"/>
                      <a:pt x="35" y="35"/>
                    </a:cubicBezTo>
                    <a:cubicBezTo>
                      <a:pt x="31" y="41"/>
                      <a:pt x="28" y="47"/>
                      <a:pt x="25" y="53"/>
                    </a:cubicBezTo>
                    <a:cubicBezTo>
                      <a:pt x="22" y="58"/>
                      <a:pt x="20" y="64"/>
                      <a:pt x="18" y="70"/>
                    </a:cubicBezTo>
                    <a:cubicBezTo>
                      <a:pt x="17" y="71"/>
                      <a:pt x="18" y="72"/>
                      <a:pt x="19" y="72"/>
                    </a:cubicBezTo>
                    <a:cubicBezTo>
                      <a:pt x="20" y="72"/>
                      <a:pt x="20" y="72"/>
                      <a:pt x="20" y="72"/>
                    </a:cubicBezTo>
                    <a:cubicBezTo>
                      <a:pt x="20" y="72"/>
                      <a:pt x="21" y="72"/>
                      <a:pt x="22" y="71"/>
                    </a:cubicBezTo>
                    <a:cubicBezTo>
                      <a:pt x="24" y="65"/>
                      <a:pt x="26" y="60"/>
                      <a:pt x="28" y="55"/>
                    </a:cubicBezTo>
                    <a:cubicBezTo>
                      <a:pt x="31" y="49"/>
                      <a:pt x="34" y="43"/>
                      <a:pt x="38" y="38"/>
                    </a:cubicBezTo>
                    <a:cubicBezTo>
                      <a:pt x="39" y="37"/>
                      <a:pt x="39" y="35"/>
                      <a:pt x="38" y="35"/>
                    </a:cubicBezTo>
                    <a:cubicBezTo>
                      <a:pt x="37" y="35"/>
                      <a:pt x="37" y="34"/>
                      <a:pt x="37" y="34"/>
                    </a:cubicBezTo>
                    <a:moveTo>
                      <a:pt x="159" y="24"/>
                    </a:moveTo>
                    <a:cubicBezTo>
                      <a:pt x="159" y="24"/>
                      <a:pt x="158" y="24"/>
                      <a:pt x="158" y="25"/>
                    </a:cubicBezTo>
                    <a:cubicBezTo>
                      <a:pt x="157" y="25"/>
                      <a:pt x="157" y="27"/>
                      <a:pt x="158" y="27"/>
                    </a:cubicBezTo>
                    <a:cubicBezTo>
                      <a:pt x="163" y="31"/>
                      <a:pt x="168" y="36"/>
                      <a:pt x="173" y="40"/>
                    </a:cubicBezTo>
                    <a:cubicBezTo>
                      <a:pt x="173" y="41"/>
                      <a:pt x="174" y="41"/>
                      <a:pt x="174" y="41"/>
                    </a:cubicBezTo>
                    <a:cubicBezTo>
                      <a:pt x="175" y="41"/>
                      <a:pt x="175" y="41"/>
                      <a:pt x="176" y="40"/>
                    </a:cubicBezTo>
                    <a:cubicBezTo>
                      <a:pt x="177" y="39"/>
                      <a:pt x="177" y="38"/>
                      <a:pt x="176" y="37"/>
                    </a:cubicBezTo>
                    <a:cubicBezTo>
                      <a:pt x="171" y="33"/>
                      <a:pt x="166" y="28"/>
                      <a:pt x="160" y="24"/>
                    </a:cubicBezTo>
                    <a:cubicBezTo>
                      <a:pt x="160" y="24"/>
                      <a:pt x="160" y="24"/>
                      <a:pt x="159" y="24"/>
                    </a:cubicBezTo>
                    <a:moveTo>
                      <a:pt x="66" y="8"/>
                    </a:moveTo>
                    <a:cubicBezTo>
                      <a:pt x="65" y="8"/>
                      <a:pt x="65" y="8"/>
                      <a:pt x="65" y="8"/>
                    </a:cubicBezTo>
                    <a:cubicBezTo>
                      <a:pt x="59" y="11"/>
                      <a:pt x="53" y="15"/>
                      <a:pt x="48" y="20"/>
                    </a:cubicBezTo>
                    <a:cubicBezTo>
                      <a:pt x="47" y="20"/>
                      <a:pt x="47" y="22"/>
                      <a:pt x="48" y="23"/>
                    </a:cubicBezTo>
                    <a:cubicBezTo>
                      <a:pt x="48" y="23"/>
                      <a:pt x="49" y="23"/>
                      <a:pt x="49" y="23"/>
                    </a:cubicBezTo>
                    <a:cubicBezTo>
                      <a:pt x="50" y="23"/>
                      <a:pt x="50" y="23"/>
                      <a:pt x="51" y="23"/>
                    </a:cubicBezTo>
                    <a:cubicBezTo>
                      <a:pt x="56" y="18"/>
                      <a:pt x="61" y="14"/>
                      <a:pt x="66" y="11"/>
                    </a:cubicBezTo>
                    <a:cubicBezTo>
                      <a:pt x="67" y="11"/>
                      <a:pt x="68" y="10"/>
                      <a:pt x="67" y="9"/>
                    </a:cubicBezTo>
                    <a:cubicBezTo>
                      <a:pt x="67" y="8"/>
                      <a:pt x="66" y="8"/>
                      <a:pt x="66" y="8"/>
                    </a:cubicBezTo>
                    <a:moveTo>
                      <a:pt x="124" y="5"/>
                    </a:moveTo>
                    <a:cubicBezTo>
                      <a:pt x="123" y="5"/>
                      <a:pt x="122" y="6"/>
                      <a:pt x="122" y="7"/>
                    </a:cubicBezTo>
                    <a:cubicBezTo>
                      <a:pt x="122" y="8"/>
                      <a:pt x="122" y="9"/>
                      <a:pt x="123" y="9"/>
                    </a:cubicBezTo>
                    <a:cubicBezTo>
                      <a:pt x="129" y="11"/>
                      <a:pt x="135" y="14"/>
                      <a:pt x="141" y="17"/>
                    </a:cubicBezTo>
                    <a:cubicBezTo>
                      <a:pt x="142" y="17"/>
                      <a:pt x="142" y="17"/>
                      <a:pt x="142" y="17"/>
                    </a:cubicBezTo>
                    <a:cubicBezTo>
                      <a:pt x="143" y="17"/>
                      <a:pt x="144" y="17"/>
                      <a:pt x="144" y="16"/>
                    </a:cubicBezTo>
                    <a:cubicBezTo>
                      <a:pt x="144" y="15"/>
                      <a:pt x="144" y="14"/>
                      <a:pt x="143" y="13"/>
                    </a:cubicBezTo>
                    <a:cubicBezTo>
                      <a:pt x="137" y="10"/>
                      <a:pt x="131" y="7"/>
                      <a:pt x="124" y="5"/>
                    </a:cubicBezTo>
                    <a:cubicBezTo>
                      <a:pt x="124" y="5"/>
                      <a:pt x="124" y="5"/>
                      <a:pt x="124" y="5"/>
                    </a:cubicBezTo>
                    <a:moveTo>
                      <a:pt x="95" y="0"/>
                    </a:moveTo>
                    <a:cubicBezTo>
                      <a:pt x="91" y="0"/>
                      <a:pt x="88" y="1"/>
                      <a:pt x="84" y="1"/>
                    </a:cubicBezTo>
                    <a:cubicBezTo>
                      <a:pt x="83" y="1"/>
                      <a:pt x="82" y="2"/>
                      <a:pt x="82" y="4"/>
                    </a:cubicBezTo>
                    <a:cubicBezTo>
                      <a:pt x="83" y="5"/>
                      <a:pt x="83" y="5"/>
                      <a:pt x="84" y="5"/>
                    </a:cubicBezTo>
                    <a:cubicBezTo>
                      <a:pt x="85" y="5"/>
                      <a:pt x="85" y="5"/>
                      <a:pt x="85" y="5"/>
                    </a:cubicBezTo>
                    <a:cubicBezTo>
                      <a:pt x="88" y="5"/>
                      <a:pt x="92" y="4"/>
                      <a:pt x="96" y="4"/>
                    </a:cubicBezTo>
                    <a:cubicBezTo>
                      <a:pt x="97" y="4"/>
                      <a:pt x="98" y="4"/>
                      <a:pt x="99" y="4"/>
                    </a:cubicBezTo>
                    <a:cubicBezTo>
                      <a:pt x="101" y="5"/>
                      <a:pt x="102" y="5"/>
                      <a:pt x="104" y="5"/>
                    </a:cubicBezTo>
                    <a:cubicBezTo>
                      <a:pt x="104" y="5"/>
                      <a:pt x="104" y="5"/>
                      <a:pt x="104" y="5"/>
                    </a:cubicBezTo>
                    <a:cubicBezTo>
                      <a:pt x="105" y="5"/>
                      <a:pt x="106" y="4"/>
                      <a:pt x="106" y="3"/>
                    </a:cubicBezTo>
                    <a:cubicBezTo>
                      <a:pt x="106" y="2"/>
                      <a:pt x="106" y="1"/>
                      <a:pt x="105" y="1"/>
                    </a:cubicBezTo>
                    <a:cubicBezTo>
                      <a:pt x="103" y="1"/>
                      <a:pt x="101" y="1"/>
                      <a:pt x="99" y="0"/>
                    </a:cubicBezTo>
                    <a:cubicBezTo>
                      <a:pt x="98" y="0"/>
                      <a:pt x="97" y="0"/>
                      <a:pt x="96" y="0"/>
                    </a:cubicBezTo>
                    <a:cubicBezTo>
                      <a:pt x="95" y="0"/>
                      <a:pt x="95" y="0"/>
                      <a:pt x="95" y="0"/>
                    </a:cubicBezTo>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6" name="Freeform 360"/>
              <p:cNvSpPr/>
              <p:nvPr/>
            </p:nvSpPr>
            <p:spPr bwMode="auto">
              <a:xfrm>
                <a:off x="2083161" y="3063985"/>
                <a:ext cx="254594" cy="289933"/>
              </a:xfrm>
              <a:custGeom>
                <a:avLst/>
                <a:gdLst>
                  <a:gd name="T0" fmla="*/ 2147483646 w 134"/>
                  <a:gd name="T1" fmla="*/ 2147483646 h 152"/>
                  <a:gd name="T2" fmla="*/ 2147483646 w 134"/>
                  <a:gd name="T3" fmla="*/ 2147483646 h 152"/>
                  <a:gd name="T4" fmla="*/ 2147483646 w 134"/>
                  <a:gd name="T5" fmla="*/ 2147483646 h 152"/>
                  <a:gd name="T6" fmla="*/ 2147483646 w 134"/>
                  <a:gd name="T7" fmla="*/ 2147483646 h 152"/>
                  <a:gd name="T8" fmla="*/ 2147483646 w 134"/>
                  <a:gd name="T9" fmla="*/ 2147483646 h 152"/>
                  <a:gd name="T10" fmla="*/ 2147483646 w 134"/>
                  <a:gd name="T11" fmla="*/ 2147483646 h 152"/>
                  <a:gd name="T12" fmla="*/ 2147483646 w 134"/>
                  <a:gd name="T13" fmla="*/ 2147483646 h 152"/>
                  <a:gd name="T14" fmla="*/ 2147483646 w 134"/>
                  <a:gd name="T15" fmla="*/ 2147483646 h 152"/>
                  <a:gd name="T16" fmla="*/ 2147483646 w 134"/>
                  <a:gd name="T17" fmla="*/ 2147483646 h 152"/>
                  <a:gd name="T18" fmla="*/ 2147483646 w 134"/>
                  <a:gd name="T19" fmla="*/ 2147483646 h 152"/>
                  <a:gd name="T20" fmla="*/ 2147483646 w 134"/>
                  <a:gd name="T21" fmla="*/ 2147483646 h 1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4" h="152">
                    <a:moveTo>
                      <a:pt x="8" y="96"/>
                    </a:moveTo>
                    <a:cubicBezTo>
                      <a:pt x="43" y="0"/>
                      <a:pt x="134" y="106"/>
                      <a:pt x="101" y="132"/>
                    </a:cubicBezTo>
                    <a:cubicBezTo>
                      <a:pt x="85" y="145"/>
                      <a:pt x="52" y="149"/>
                      <a:pt x="32" y="147"/>
                    </a:cubicBezTo>
                    <a:cubicBezTo>
                      <a:pt x="4" y="145"/>
                      <a:pt x="2" y="119"/>
                      <a:pt x="8" y="96"/>
                    </a:cubicBezTo>
                    <a:cubicBezTo>
                      <a:pt x="8" y="96"/>
                      <a:pt x="7" y="97"/>
                      <a:pt x="6" y="98"/>
                    </a:cubicBezTo>
                    <a:cubicBezTo>
                      <a:pt x="3" y="112"/>
                      <a:pt x="0" y="130"/>
                      <a:pt x="12" y="142"/>
                    </a:cubicBezTo>
                    <a:cubicBezTo>
                      <a:pt x="22" y="152"/>
                      <a:pt x="40" y="150"/>
                      <a:pt x="53" y="148"/>
                    </a:cubicBezTo>
                    <a:cubicBezTo>
                      <a:pt x="70" y="146"/>
                      <a:pt x="104" y="142"/>
                      <a:pt x="109" y="121"/>
                    </a:cubicBezTo>
                    <a:cubicBezTo>
                      <a:pt x="116" y="88"/>
                      <a:pt x="76" y="46"/>
                      <a:pt x="43" y="56"/>
                    </a:cubicBezTo>
                    <a:cubicBezTo>
                      <a:pt x="26" y="61"/>
                      <a:pt x="13" y="81"/>
                      <a:pt x="7" y="98"/>
                    </a:cubicBezTo>
                    <a:cubicBezTo>
                      <a:pt x="6" y="98"/>
                      <a:pt x="7" y="96"/>
                      <a:pt x="8" y="96"/>
                    </a:cubicBezTo>
                    <a:close/>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37" name="Freeform 361"/>
              <p:cNvSpPr/>
              <p:nvPr/>
            </p:nvSpPr>
            <p:spPr bwMode="auto">
              <a:xfrm>
                <a:off x="2080753" y="3418168"/>
                <a:ext cx="203997" cy="215241"/>
              </a:xfrm>
              <a:custGeom>
                <a:avLst/>
                <a:gdLst>
                  <a:gd name="T0" fmla="*/ 2147483646 w 107"/>
                  <a:gd name="T1" fmla="*/ 2147483646 h 113"/>
                  <a:gd name="T2" fmla="*/ 2147483646 w 107"/>
                  <a:gd name="T3" fmla="*/ 2147483646 h 113"/>
                  <a:gd name="T4" fmla="*/ 2147483646 w 107"/>
                  <a:gd name="T5" fmla="*/ 2147483646 h 113"/>
                  <a:gd name="T6" fmla="*/ 2147483646 w 107"/>
                  <a:gd name="T7" fmla="*/ 2147483646 h 113"/>
                  <a:gd name="T8" fmla="*/ 2147483646 w 107"/>
                  <a:gd name="T9" fmla="*/ 2147483646 h 113"/>
                  <a:gd name="T10" fmla="*/ 0 w 107"/>
                  <a:gd name="T11" fmla="*/ 2147483646 h 113"/>
                  <a:gd name="T12" fmla="*/ 2147483646 w 107"/>
                  <a:gd name="T13" fmla="*/ 2147483646 h 113"/>
                  <a:gd name="T14" fmla="*/ 2147483646 w 107"/>
                  <a:gd name="T15" fmla="*/ 2147483646 h 113"/>
                  <a:gd name="T16" fmla="*/ 2147483646 w 107"/>
                  <a:gd name="T17" fmla="*/ 2147483646 h 113"/>
                  <a:gd name="T18" fmla="*/ 2147483646 w 107"/>
                  <a:gd name="T19" fmla="*/ 2147483646 h 113"/>
                  <a:gd name="T20" fmla="*/ 0 w 107"/>
                  <a:gd name="T21" fmla="*/ 2147483646 h 113"/>
                  <a:gd name="T22" fmla="*/ 2147483646 w 107"/>
                  <a:gd name="T23" fmla="*/ 2147483646 h 1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7" h="113">
                    <a:moveTo>
                      <a:pt x="2" y="61"/>
                    </a:moveTo>
                    <a:cubicBezTo>
                      <a:pt x="5" y="33"/>
                      <a:pt x="25" y="7"/>
                      <a:pt x="55" y="13"/>
                    </a:cubicBezTo>
                    <a:cubicBezTo>
                      <a:pt x="78" y="18"/>
                      <a:pt x="106" y="43"/>
                      <a:pt x="104" y="68"/>
                    </a:cubicBezTo>
                    <a:cubicBezTo>
                      <a:pt x="103" y="89"/>
                      <a:pt x="54" y="104"/>
                      <a:pt x="38" y="106"/>
                    </a:cubicBezTo>
                    <a:cubicBezTo>
                      <a:pt x="9" y="111"/>
                      <a:pt x="0" y="86"/>
                      <a:pt x="2" y="61"/>
                    </a:cubicBezTo>
                    <a:cubicBezTo>
                      <a:pt x="2" y="62"/>
                      <a:pt x="0" y="63"/>
                      <a:pt x="0" y="63"/>
                    </a:cubicBezTo>
                    <a:cubicBezTo>
                      <a:pt x="0" y="79"/>
                      <a:pt x="0" y="96"/>
                      <a:pt x="15" y="105"/>
                    </a:cubicBezTo>
                    <a:cubicBezTo>
                      <a:pt x="28" y="113"/>
                      <a:pt x="47" y="107"/>
                      <a:pt x="60" y="102"/>
                    </a:cubicBezTo>
                    <a:cubicBezTo>
                      <a:pt x="78" y="95"/>
                      <a:pt x="107" y="83"/>
                      <a:pt x="106" y="60"/>
                    </a:cubicBezTo>
                    <a:cubicBezTo>
                      <a:pt x="104" y="27"/>
                      <a:pt x="55" y="0"/>
                      <a:pt x="27" y="15"/>
                    </a:cubicBezTo>
                    <a:cubicBezTo>
                      <a:pt x="11" y="24"/>
                      <a:pt x="3" y="47"/>
                      <a:pt x="0" y="63"/>
                    </a:cubicBezTo>
                    <a:cubicBezTo>
                      <a:pt x="0" y="63"/>
                      <a:pt x="1" y="62"/>
                      <a:pt x="2" y="61"/>
                    </a:cubicBezTo>
                    <a:close/>
                  </a:path>
                </a:pathLst>
              </a:custGeom>
              <a:solidFill>
                <a:srgbClr val="2D82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750"/>
                                        <p:tgtEl>
                                          <p:spTgt spid="28"/>
                                        </p:tgtEl>
                                        <p:attrNameLst>
                                          <p:attrName>ppt_y</p:attrName>
                                        </p:attrNameLst>
                                      </p:cBhvr>
                                      <p:tavLst>
                                        <p:tav tm="0">
                                          <p:val>
                                            <p:strVal val="#ppt_y+#ppt_h*1.125000"/>
                                          </p:val>
                                        </p:tav>
                                        <p:tav tm="100000">
                                          <p:val>
                                            <p:strVal val="#ppt_y"/>
                                          </p:val>
                                        </p:tav>
                                      </p:tavLst>
                                    </p:anim>
                                    <p:animEffect transition="in" filter="wipe(up)">
                                      <p:cBhvr>
                                        <p:cTn id="12"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7991" y="977755"/>
            <a:ext cx="3967732" cy="2183109"/>
          </a:xfrm>
          <a:prstGeom prst="rect">
            <a:avLst/>
          </a:prstGeom>
          <a:blipFill dpi="0" rotWithShape="1">
            <a:blip r:embed="rId1" cstate="print">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50000"/>
              </a:lnSpc>
              <a:spcBef>
                <a:spcPts val="0"/>
              </a:spcBef>
              <a:spcAft>
                <a:spcPts val="0"/>
              </a:spcAft>
              <a:buClrTx/>
              <a:buSzTx/>
              <a:buFontTx/>
              <a:buNone/>
              <a:defRPr/>
            </a:pPr>
            <a:endParaRPr kumimoji="0" lang="en-US" sz="148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6" name="Rectangle 5"/>
          <p:cNvSpPr/>
          <p:nvPr/>
        </p:nvSpPr>
        <p:spPr>
          <a:xfrm>
            <a:off x="577991" y="3208127"/>
            <a:ext cx="3967732" cy="9238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50000"/>
              </a:lnSpc>
              <a:spcBef>
                <a:spcPts val="0"/>
              </a:spcBef>
              <a:spcAft>
                <a:spcPts val="0"/>
              </a:spcAft>
              <a:buClrTx/>
              <a:buSzTx/>
              <a:buFontTx/>
              <a:buNone/>
              <a:defRPr/>
            </a:pPr>
            <a:endParaRPr kumimoji="0" lang="en-US" sz="148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 name="Rectangle 6"/>
          <p:cNvSpPr/>
          <p:nvPr/>
        </p:nvSpPr>
        <p:spPr>
          <a:xfrm>
            <a:off x="4601719" y="977755"/>
            <a:ext cx="3964291" cy="2183109"/>
          </a:xfrm>
          <a:prstGeom prst="rect">
            <a:avLst/>
          </a:prstGeom>
          <a:blipFill dpi="0" rotWithShape="1">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50000"/>
              </a:lnSpc>
              <a:spcBef>
                <a:spcPts val="0"/>
              </a:spcBef>
              <a:spcAft>
                <a:spcPts val="0"/>
              </a:spcAft>
              <a:buClrTx/>
              <a:buSzTx/>
              <a:buFontTx/>
              <a:buNone/>
              <a:defRPr/>
            </a:pPr>
            <a:endParaRPr kumimoji="0" lang="en-US" sz="148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8" name="Rectangle 7"/>
          <p:cNvSpPr/>
          <p:nvPr/>
        </p:nvSpPr>
        <p:spPr>
          <a:xfrm>
            <a:off x="4597314" y="3208125"/>
            <a:ext cx="3968418" cy="9271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50000"/>
              </a:lnSpc>
              <a:spcBef>
                <a:spcPts val="0"/>
              </a:spcBef>
              <a:spcAft>
                <a:spcPts val="0"/>
              </a:spcAft>
              <a:buClrTx/>
              <a:buSzTx/>
              <a:buFontTx/>
              <a:buNone/>
              <a:defRPr/>
            </a:pPr>
            <a:endParaRPr kumimoji="0" lang="en-US" sz="148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 name="TextBox 13"/>
          <p:cNvSpPr txBox="1"/>
          <p:nvPr/>
        </p:nvSpPr>
        <p:spPr>
          <a:xfrm>
            <a:off x="577992" y="4256544"/>
            <a:ext cx="7988017" cy="262764"/>
          </a:xfrm>
          <a:prstGeom prst="rect">
            <a:avLst/>
          </a:prstGeom>
          <a:noFill/>
        </p:spPr>
        <p:txBody>
          <a:bodyPr wrap="square" lIns="0" tIns="0" rIns="0" bIns="0" numCol="1" spcCol="360000">
            <a:spAutoFit/>
          </a:bodyPr>
          <a:lstStyle/>
          <a:p>
            <a:pPr marL="0" marR="0" lvl="0" indent="0" algn="just"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 name="TextBox 15"/>
          <p:cNvSpPr txBox="1"/>
          <p:nvPr/>
        </p:nvSpPr>
        <p:spPr>
          <a:xfrm>
            <a:off x="804223" y="3601106"/>
            <a:ext cx="3481987" cy="394147"/>
          </a:xfrm>
          <a:prstGeom prst="rect">
            <a:avLst/>
          </a:prstGeom>
          <a:noFill/>
        </p:spPr>
        <p:txBody>
          <a:bodyPr wrap="square" lIns="0" tIns="0" rIns="0" bIns="0" rtlCol="0">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kumimoji="0" lang="zh-CN" altLang="en-US" sz="5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 name="TextBox 16"/>
          <p:cNvSpPr txBox="1"/>
          <p:nvPr/>
        </p:nvSpPr>
        <p:spPr>
          <a:xfrm>
            <a:off x="804223" y="3373030"/>
            <a:ext cx="1154162" cy="153247"/>
          </a:xfrm>
          <a:prstGeom prst="rect">
            <a:avLst/>
          </a:prstGeom>
          <a:noFill/>
        </p:spPr>
        <p:txBody>
          <a:bodyPr wrap="none" lIns="0" tIns="0" rIns="0" bIns="0"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rPr>
              <a:t>点击请替换文字内容</a:t>
            </a:r>
            <a:endPar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 name="TextBox 15"/>
          <p:cNvSpPr txBox="1"/>
          <p:nvPr/>
        </p:nvSpPr>
        <p:spPr>
          <a:xfrm>
            <a:off x="4879234" y="3604606"/>
            <a:ext cx="3481987" cy="394147"/>
          </a:xfrm>
          <a:prstGeom prst="rect">
            <a:avLst/>
          </a:prstGeom>
          <a:noFill/>
        </p:spPr>
        <p:txBody>
          <a:bodyPr wrap="square" lIns="0" tIns="0" rIns="0" bIns="0" rtlCol="0">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kumimoji="0" lang="zh-CN" altLang="en-US" sz="5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 name="TextBox 16"/>
          <p:cNvSpPr txBox="1"/>
          <p:nvPr/>
        </p:nvSpPr>
        <p:spPr>
          <a:xfrm>
            <a:off x="4879234" y="3376531"/>
            <a:ext cx="1154162" cy="153247"/>
          </a:xfrm>
          <a:prstGeom prst="rect">
            <a:avLst/>
          </a:prstGeom>
          <a:noFill/>
        </p:spPr>
        <p:txBody>
          <a:bodyPr wrap="none" lIns="0" tIns="0" rIns="0" bIns="0"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rPr>
              <a:t>点击请替换文字内容</a:t>
            </a:r>
            <a:endPar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7" presetClass="entr" presetSubtype="1" fill="hold" grpId="0" nodeType="afterEffect">
                                  <p:stCondLst>
                                    <p:cond delay="0"/>
                                  </p:stCondLst>
                                  <p:iterate type="lt">
                                    <p:tmPct val="4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ppt_x</p:attrName>
                                        </p:attrNameLst>
                                      </p:cBhvr>
                                      <p:tavLst>
                                        <p:tav tm="0">
                                          <p:val>
                                            <p:strVal val="#ppt_x"/>
                                          </p:val>
                                        </p:tav>
                                        <p:tav tm="100000">
                                          <p:val>
                                            <p:strVal val="#ppt_x"/>
                                          </p:val>
                                        </p:tav>
                                      </p:tavLst>
                                    </p:anim>
                                    <p:anim calcmode="lin" valueType="num">
                                      <p:cBhvr>
                                        <p:cTn id="30" dur="250" fill="hold"/>
                                        <p:tgtEl>
                                          <p:spTgt spid="10"/>
                                        </p:tgtEl>
                                        <p:attrNameLst>
                                          <p:attrName>ppt_y</p:attrName>
                                        </p:attrNameLst>
                                      </p:cBhvr>
                                      <p:tavLst>
                                        <p:tav tm="0">
                                          <p:val>
                                            <p:strVal val="#ppt_y-#ppt_h/2"/>
                                          </p:val>
                                        </p:tav>
                                        <p:tav tm="100000">
                                          <p:val>
                                            <p:strVal val="#ppt_y"/>
                                          </p:val>
                                        </p:tav>
                                      </p:tavLst>
                                    </p:anim>
                                    <p:anim calcmode="lin" valueType="num">
                                      <p:cBhvr>
                                        <p:cTn id="31" dur="250" fill="hold"/>
                                        <p:tgtEl>
                                          <p:spTgt spid="10"/>
                                        </p:tgtEl>
                                        <p:attrNameLst>
                                          <p:attrName>ppt_w</p:attrName>
                                        </p:attrNameLst>
                                      </p:cBhvr>
                                      <p:tavLst>
                                        <p:tav tm="0">
                                          <p:val>
                                            <p:strVal val="#ppt_w"/>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childTnLst>
                                </p:cTn>
                              </p:par>
                            </p:childTnLst>
                          </p:cTn>
                        </p:par>
                        <p:par>
                          <p:cTn id="33" fill="hold">
                            <p:stCondLst>
                              <p:cond delay="2049"/>
                            </p:stCondLst>
                            <p:childTnLst>
                              <p:par>
                                <p:cTn id="34" presetID="2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left)">
                                      <p:cBhvr>
                                        <p:cTn id="36" dur="500"/>
                                        <p:tgtEl>
                                          <p:spTgt spid="9"/>
                                        </p:tgtEl>
                                      </p:cBhvr>
                                    </p:animEffect>
                                  </p:childTnLst>
                                </p:cTn>
                              </p:par>
                            </p:childTnLst>
                          </p:cTn>
                        </p:par>
                        <p:par>
                          <p:cTn id="37" fill="hold">
                            <p:stCondLst>
                              <p:cond delay="2549"/>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12"/>
                                        </p:tgtEl>
                                        <p:attrNameLst>
                                          <p:attrName>style.visibility</p:attrName>
                                        </p:attrNameLst>
                                      </p:cBhvr>
                                      <p:to>
                                        <p:strVal val="visible"/>
                                      </p:to>
                                    </p:set>
                                    <p:anim calcmode="lin" valueType="num">
                                      <p:cBhvr>
                                        <p:cTn id="40" dur="250" fill="hold"/>
                                        <p:tgtEl>
                                          <p:spTgt spid="12"/>
                                        </p:tgtEl>
                                        <p:attrNameLst>
                                          <p:attrName>ppt_x</p:attrName>
                                        </p:attrNameLst>
                                      </p:cBhvr>
                                      <p:tavLst>
                                        <p:tav tm="0">
                                          <p:val>
                                            <p:strVal val="#ppt_x"/>
                                          </p:val>
                                        </p:tav>
                                        <p:tav tm="100000">
                                          <p:val>
                                            <p:strVal val="#ppt_x"/>
                                          </p:val>
                                        </p:tav>
                                      </p:tavLst>
                                    </p:anim>
                                    <p:anim calcmode="lin" valueType="num">
                                      <p:cBhvr>
                                        <p:cTn id="41" dur="250" fill="hold"/>
                                        <p:tgtEl>
                                          <p:spTgt spid="12"/>
                                        </p:tgtEl>
                                        <p:attrNameLst>
                                          <p:attrName>ppt_y</p:attrName>
                                        </p:attrNameLst>
                                      </p:cBhvr>
                                      <p:tavLst>
                                        <p:tav tm="0">
                                          <p:val>
                                            <p:strVal val="#ppt_y-#ppt_h/2"/>
                                          </p:val>
                                        </p:tav>
                                        <p:tav tm="100000">
                                          <p:val>
                                            <p:strVal val="#ppt_y"/>
                                          </p:val>
                                        </p:tav>
                                      </p:tavLst>
                                    </p:anim>
                                    <p:anim calcmode="lin" valueType="num">
                                      <p:cBhvr>
                                        <p:cTn id="42" dur="250" fill="hold"/>
                                        <p:tgtEl>
                                          <p:spTgt spid="12"/>
                                        </p:tgtEl>
                                        <p:attrNameLst>
                                          <p:attrName>ppt_w</p:attrName>
                                        </p:attrNameLst>
                                      </p:cBhvr>
                                      <p:tavLst>
                                        <p:tav tm="0">
                                          <p:val>
                                            <p:strVal val="#ppt_w"/>
                                          </p:val>
                                        </p:tav>
                                        <p:tav tm="100000">
                                          <p:val>
                                            <p:strVal val="#ppt_w"/>
                                          </p:val>
                                        </p:tav>
                                      </p:tavLst>
                                    </p:anim>
                                    <p:anim calcmode="lin" valueType="num">
                                      <p:cBhvr>
                                        <p:cTn id="43" dur="250" fill="hold"/>
                                        <p:tgtEl>
                                          <p:spTgt spid="12"/>
                                        </p:tgtEl>
                                        <p:attrNameLst>
                                          <p:attrName>ppt_h</p:attrName>
                                        </p:attrNameLst>
                                      </p:cBhvr>
                                      <p:tavLst>
                                        <p:tav tm="0">
                                          <p:val>
                                            <p:fltVal val="0"/>
                                          </p:val>
                                        </p:tav>
                                        <p:tav tm="100000">
                                          <p:val>
                                            <p:strVal val="#ppt_h"/>
                                          </p:val>
                                        </p:tav>
                                      </p:tavLst>
                                    </p:anim>
                                  </p:childTnLst>
                                </p:cTn>
                              </p:par>
                            </p:childTnLst>
                          </p:cTn>
                        </p:par>
                        <p:par>
                          <p:cTn id="44" fill="hold">
                            <p:stCondLst>
                              <p:cond delay="3599"/>
                            </p:stCondLst>
                            <p:childTnLst>
                              <p:par>
                                <p:cTn id="45" presetID="2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53653" y="1560966"/>
            <a:ext cx="2930128" cy="2982614"/>
            <a:chOff x="653653" y="1560966"/>
            <a:chExt cx="2930128" cy="2982614"/>
          </a:xfrm>
        </p:grpSpPr>
        <p:sp>
          <p:nvSpPr>
            <p:cNvPr id="22548" name="原创作者QQ：598969553            _19"/>
            <p:cNvSpPr txBox="1">
              <a:spLocks noChangeArrowheads="1"/>
            </p:cNvSpPr>
            <p:nvPr/>
          </p:nvSpPr>
          <p:spPr bwMode="auto">
            <a:xfrm>
              <a:off x="653653" y="1560966"/>
              <a:ext cx="1565672" cy="255320"/>
            </a:xfrm>
            <a:prstGeom prst="rect">
              <a:avLst/>
            </a:prstGeom>
            <a:noFill/>
            <a:ln w="9525">
              <a:noFill/>
              <a:miter lim="800000"/>
            </a:ln>
          </p:spPr>
          <p:txBody>
            <a:bodyPr lIns="68575" tIns="34287" rIns="68575" bIns="34287">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lumMod val="50000"/>
                    </a:prstClr>
                  </a:solidFill>
                  <a:effectLst/>
                  <a:uLnTx/>
                  <a:uFillTx/>
                  <a:latin typeface="Arial Rounded MT Bold" panose="020F0704030504030204" pitchFamily="34" charset="0"/>
                  <a:ea typeface="宋体" panose="02010600030101010101" pitchFamily="2" charset="-122"/>
                  <a:cs typeface="+mn-cs"/>
                </a:rPr>
                <a:t>ADD YOUR TEXT</a:t>
              </a:r>
              <a:endParaRPr kumimoji="0" lang="en-US" altLang="zh-CN" sz="1210" b="0" i="0" u="none" strike="noStrike" kern="1200" cap="none" spc="0" normalizeH="0" baseline="0" noProof="0" dirty="0">
                <a:ln>
                  <a:noFill/>
                </a:ln>
                <a:solidFill>
                  <a:prstClr val="white">
                    <a:lumMod val="50000"/>
                  </a:prstClr>
                </a:solidFill>
                <a:effectLst/>
                <a:uLnTx/>
                <a:uFillTx/>
                <a:latin typeface="Arial Rounded MT Bold" panose="020F0704030504030204" pitchFamily="34" charset="0"/>
                <a:ea typeface="宋体" panose="02010600030101010101" pitchFamily="2" charset="-122"/>
                <a:cs typeface="+mn-cs"/>
              </a:endParaRPr>
            </a:p>
          </p:txBody>
        </p:sp>
        <p:sp>
          <p:nvSpPr>
            <p:cNvPr id="21" name="原创作者QQ：598969553            _20"/>
            <p:cNvSpPr txBox="1"/>
            <p:nvPr/>
          </p:nvSpPr>
          <p:spPr>
            <a:xfrm>
              <a:off x="653653" y="1775266"/>
              <a:ext cx="2818209" cy="375738"/>
            </a:xfrm>
            <a:prstGeom prst="rect">
              <a:avLst/>
            </a:prstGeom>
            <a:noFill/>
          </p:spPr>
          <p:txBody>
            <a:bodyPr lIns="68575" tIns="34287" rIns="68575" bIns="34287">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altLang="zh-CN" sz="995" b="0" i="0" u="none" strike="noStrike" kern="1200" cap="none" spc="0" normalizeH="0" baseline="0" noProof="0" dirty="0">
                  <a:ln>
                    <a:noFill/>
                  </a:ln>
                  <a:solidFill>
                    <a:prstClr val="white">
                      <a:lumMod val="50000"/>
                    </a:prstClr>
                  </a:solidFill>
                  <a:effectLst/>
                  <a:uLnTx/>
                  <a:uFillTx/>
                  <a:latin typeface="华文细黑" panose="02010600040101010101" pitchFamily="2" charset="-122"/>
                  <a:ea typeface="华文细黑" panose="02010600040101010101" pitchFamily="2" charset="-122"/>
                  <a:cs typeface="+mn-cs"/>
                </a:rPr>
                <a:t>A designer can use default text to simulate what text would look like. </a:t>
              </a:r>
              <a:endParaRPr kumimoji="0" lang="zh-CN" altLang="en-US"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endParaRPr>
            </a:p>
          </p:txBody>
        </p:sp>
        <p:sp>
          <p:nvSpPr>
            <p:cNvPr id="22" name="原创作者QQ：598969553            _21"/>
            <p:cNvSpPr txBox="1"/>
            <p:nvPr/>
          </p:nvSpPr>
          <p:spPr>
            <a:xfrm>
              <a:off x="765572" y="2328877"/>
              <a:ext cx="2818209" cy="2214703"/>
            </a:xfrm>
            <a:prstGeom prst="rect">
              <a:avLst/>
            </a:prstGeom>
            <a:noFill/>
          </p:spPr>
          <p:txBody>
            <a:bodyPr lIns="68575" tIns="34287" rIns="68575" bIns="34287">
              <a:spAutoFit/>
            </a:bodyPr>
            <a:lstStyle>
              <a:defPPr>
                <a:defRPr lang="zh-CN"/>
              </a:defPPr>
              <a:lvl1pPr>
                <a:defRPr sz="1000">
                  <a:solidFill>
                    <a:srgbClr val="232B36"/>
                  </a:solidFill>
                  <a:latin typeface="Segoe UI Light" panose="020B0502040204020203" pitchFamily="34" charset="0"/>
                </a:defRPr>
              </a:lvl1pPr>
            </a:lstStyle>
            <a:p>
              <a:pPr marL="171450" marR="0" lvl="0" indent="-171450" algn="l" defTabSz="913765" rtl="0" eaLnBrk="1" fontAlgn="auto" latinLnBrk="0" hangingPunct="1">
                <a:lnSpc>
                  <a:spcPct val="100000"/>
                </a:lnSpc>
                <a:spcBef>
                  <a:spcPts val="0"/>
                </a:spcBef>
                <a:spcAft>
                  <a:spcPts val="0"/>
                </a:spcAft>
                <a:buClrTx/>
                <a:buSzTx/>
                <a:buFont typeface="Wingdings" panose="05000000000000000000" pitchFamily="2" charset="2"/>
                <a:buChar char="u"/>
                <a:defRPr/>
              </a:pPr>
              <a:r>
                <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rPr>
                <a:t>Add your text here. Add your text here. Add your text here. Add your text here. Add your text here. Add your text here. </a:t>
              </a:r>
              <a:endPar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endParaRPr>
            </a:p>
            <a:p>
              <a:pPr marL="171450" marR="0" lvl="0" indent="-171450" algn="l" defTabSz="913765" rtl="0" eaLnBrk="1" fontAlgn="auto" latinLnBrk="0" hangingPunct="1">
                <a:lnSpc>
                  <a:spcPct val="100000"/>
                </a:lnSpc>
                <a:spcBef>
                  <a:spcPts val="0"/>
                </a:spcBef>
                <a:spcAft>
                  <a:spcPts val="0"/>
                </a:spcAft>
                <a:buClrTx/>
                <a:buSzTx/>
                <a:buFont typeface="Wingdings" panose="05000000000000000000" pitchFamily="2" charset="2"/>
                <a:buChar char="u"/>
                <a:defRPr/>
              </a:pPr>
              <a:r>
                <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rPr>
                <a:t>Add your text here. Add your text here. Add your text here. </a:t>
              </a:r>
              <a:endPar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endParaRPr>
            </a:p>
            <a:p>
              <a:pPr marL="171450" marR="0" lvl="0" indent="-171450" algn="l" defTabSz="913765" rtl="0" eaLnBrk="1" fontAlgn="auto" latinLnBrk="0" hangingPunct="1">
                <a:lnSpc>
                  <a:spcPct val="100000"/>
                </a:lnSpc>
                <a:spcBef>
                  <a:spcPts val="0"/>
                </a:spcBef>
                <a:spcAft>
                  <a:spcPts val="0"/>
                </a:spcAft>
                <a:buClrTx/>
                <a:buSzTx/>
                <a:buFont typeface="Wingdings" panose="05000000000000000000" pitchFamily="2" charset="2"/>
                <a:buChar char="u"/>
                <a:defRPr/>
              </a:pPr>
              <a:r>
                <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rPr>
                <a:t>Add your text here. Add your text here. Add your text here. Add your text here. </a:t>
              </a:r>
              <a:endPar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endParaRPr>
            </a:p>
            <a:p>
              <a:pPr marL="171450" marR="0" lvl="0" indent="-171450" algn="l" defTabSz="913765" rtl="0" eaLnBrk="1" fontAlgn="auto" latinLnBrk="0" hangingPunct="1">
                <a:lnSpc>
                  <a:spcPct val="100000"/>
                </a:lnSpc>
                <a:spcBef>
                  <a:spcPts val="0"/>
                </a:spcBef>
                <a:spcAft>
                  <a:spcPts val="0"/>
                </a:spcAft>
                <a:buClrTx/>
                <a:buSzTx/>
                <a:buFont typeface="Wingdings" panose="05000000000000000000" pitchFamily="2" charset="2"/>
                <a:buChar char="u"/>
                <a:defRPr/>
              </a:pPr>
              <a:r>
                <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rPr>
                <a:t>Add your text here. Add your text here. Add your text here. Add your text here. Add your text here. </a:t>
              </a:r>
              <a:endPar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endParaRPr>
            </a:p>
            <a:p>
              <a:pPr marL="171450" marR="0" lvl="0" indent="-171450" algn="l" defTabSz="913765" rtl="0" eaLnBrk="1" fontAlgn="auto" latinLnBrk="0" hangingPunct="1">
                <a:lnSpc>
                  <a:spcPct val="100000"/>
                </a:lnSpc>
                <a:spcBef>
                  <a:spcPts val="0"/>
                </a:spcBef>
                <a:spcAft>
                  <a:spcPts val="0"/>
                </a:spcAft>
                <a:buClrTx/>
                <a:buSzTx/>
                <a:buFont typeface="Wingdings" panose="05000000000000000000" pitchFamily="2" charset="2"/>
                <a:buChar char="u"/>
                <a:defRPr/>
              </a:pPr>
              <a:r>
                <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rPr>
                <a:t>Add your text here. Add your text here. Add your text here. Add your text here. Add your text here. Add your text here. Add your text here. Add your text here. </a:t>
              </a:r>
              <a:endParaRPr kumimoji="0" lang="en-US" altLang="zh-CN" sz="995" b="0" i="0" u="none" strike="noStrike" kern="1200" cap="none" spc="0" normalizeH="0" baseline="0" noProof="0" dirty="0">
                <a:ln>
                  <a:noFill/>
                </a:ln>
                <a:solidFill>
                  <a:prstClr val="white">
                    <a:lumMod val="50000"/>
                  </a:prstClr>
                </a:solidFill>
                <a:effectLst/>
                <a:uLnTx/>
                <a:uFillTx/>
                <a:latin typeface="Segoe UI Light" panose="020B0502040204020203" pitchFamily="34" charset="0"/>
                <a:ea typeface="宋体" panose="02010600030101010101" pitchFamily="2" charset="-122"/>
                <a:cs typeface="+mn-cs"/>
              </a:endParaRPr>
            </a:p>
          </p:txBody>
        </p:sp>
      </p:grpSp>
      <p:grpSp>
        <p:nvGrpSpPr>
          <p:cNvPr id="2" name="组合 1"/>
          <p:cNvGrpSpPr/>
          <p:nvPr/>
        </p:nvGrpSpPr>
        <p:grpSpPr>
          <a:xfrm>
            <a:off x="3790950" y="1328806"/>
            <a:ext cx="4473179" cy="3374046"/>
            <a:chOff x="3790950" y="1328806"/>
            <a:chExt cx="4473179" cy="3374046"/>
          </a:xfrm>
        </p:grpSpPr>
        <p:sp>
          <p:nvSpPr>
            <p:cNvPr id="4" name="原创作者QQ：598969553            _3"/>
            <p:cNvSpPr/>
            <p:nvPr/>
          </p:nvSpPr>
          <p:spPr>
            <a:xfrm>
              <a:off x="3790950" y="3097977"/>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5" name="原创作者QQ：598969553            _4"/>
            <p:cNvSpPr/>
            <p:nvPr/>
          </p:nvSpPr>
          <p:spPr>
            <a:xfrm>
              <a:off x="4268391" y="1915752"/>
              <a:ext cx="914400" cy="91435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6" name="原创作者QQ：598969553            _5"/>
            <p:cNvSpPr/>
            <p:nvPr/>
          </p:nvSpPr>
          <p:spPr>
            <a:xfrm>
              <a:off x="5562600" y="1328806"/>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7" name="原创作者QQ：598969553            _6"/>
            <p:cNvSpPr/>
            <p:nvPr/>
          </p:nvSpPr>
          <p:spPr>
            <a:xfrm>
              <a:off x="6856810" y="1915752"/>
              <a:ext cx="914400" cy="91435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 name="原创作者QQ：598969553            _7"/>
            <p:cNvSpPr/>
            <p:nvPr/>
          </p:nvSpPr>
          <p:spPr>
            <a:xfrm>
              <a:off x="7349729" y="3097977"/>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9" name="原创作者QQ：598969553            _8"/>
            <p:cNvSpPr/>
            <p:nvPr/>
          </p:nvSpPr>
          <p:spPr>
            <a:xfrm>
              <a:off x="5651898" y="4093286"/>
              <a:ext cx="720328" cy="964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0" name="原创作者QQ：598969553            _9"/>
            <p:cNvSpPr/>
            <p:nvPr/>
          </p:nvSpPr>
          <p:spPr>
            <a:xfrm>
              <a:off x="5655469" y="4252820"/>
              <a:ext cx="719137" cy="95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1" name="原创作者QQ：598969553            _10"/>
            <p:cNvSpPr/>
            <p:nvPr/>
          </p:nvSpPr>
          <p:spPr>
            <a:xfrm>
              <a:off x="5649516" y="4406403"/>
              <a:ext cx="720328" cy="95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原创作者QQ：598969553            _11"/>
            <p:cNvSpPr/>
            <p:nvPr/>
          </p:nvSpPr>
          <p:spPr>
            <a:xfrm rot="10800000">
              <a:off x="5803106" y="4550460"/>
              <a:ext cx="410766" cy="152392"/>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3" name="原创作者QQ：598969553            _12"/>
            <p:cNvSpPr/>
            <p:nvPr/>
          </p:nvSpPr>
          <p:spPr>
            <a:xfrm>
              <a:off x="5295900" y="2783670"/>
              <a:ext cx="1438275" cy="1253660"/>
            </a:xfrm>
            <a:custGeom>
              <a:avLst/>
              <a:gdLst/>
              <a:ahLst/>
              <a:cxnLst/>
              <a:rect l="l" t="t" r="r" b="b"/>
              <a:pathLst>
                <a:path w="1438297" h="1253961">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 name="原创作者QQ：598969553            _13"/>
            <p:cNvSpPr/>
            <p:nvPr/>
          </p:nvSpPr>
          <p:spPr>
            <a:xfrm>
              <a:off x="4811316" y="3525389"/>
              <a:ext cx="352425" cy="9643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5" name="原创作者QQ：598969553            _14"/>
            <p:cNvSpPr/>
            <p:nvPr/>
          </p:nvSpPr>
          <p:spPr>
            <a:xfrm rot="2700000">
              <a:off x="5073859" y="2830694"/>
              <a:ext cx="352405" cy="964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6" name="原创作者QQ：598969553            _15"/>
            <p:cNvSpPr/>
            <p:nvPr/>
          </p:nvSpPr>
          <p:spPr>
            <a:xfrm rot="18900000" flipH="1">
              <a:off x="6591300" y="2815815"/>
              <a:ext cx="352425" cy="9524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7" name="原创作者QQ：598969553            _16"/>
            <p:cNvSpPr/>
            <p:nvPr/>
          </p:nvSpPr>
          <p:spPr>
            <a:xfrm>
              <a:off x="6866335" y="3536104"/>
              <a:ext cx="352425" cy="964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原创作者QQ：598969553            _17"/>
            <p:cNvSpPr/>
            <p:nvPr/>
          </p:nvSpPr>
          <p:spPr>
            <a:xfrm rot="5400000">
              <a:off x="5843598" y="2457454"/>
              <a:ext cx="352405" cy="952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9" name="原创作者QQ：598969553            _18"/>
            <p:cNvSpPr txBox="1"/>
            <p:nvPr/>
          </p:nvSpPr>
          <p:spPr>
            <a:xfrm>
              <a:off x="5481889" y="3245607"/>
              <a:ext cx="1140367" cy="561686"/>
            </a:xfrm>
            <a:prstGeom prst="rect">
              <a:avLst/>
            </a:prstGeom>
            <a:noFill/>
          </p:spPr>
          <p:txBody>
            <a:bodyPr wrap="none" lIns="68575" tIns="34287" rIns="68575" bIns="34287">
              <a:spAutoFit/>
            </a:bodyPr>
            <a:lstStyle/>
            <a:p>
              <a:pPr marL="0" marR="0" lvl="0" indent="0" algn="r" defTabSz="913765"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000000"/>
                  </a:solidFill>
                  <a:effectLst/>
                  <a:uLnTx/>
                  <a:uFillTx/>
                  <a:latin typeface="Arial Rounded MT Bold" panose="020F0704030504030204" pitchFamily="34" charset="0"/>
                  <a:ea typeface="宋体" panose="02010600030101010101" pitchFamily="2" charset="-122"/>
                  <a:cs typeface="+mn-cs"/>
                </a:rPr>
                <a:t>IDEA</a:t>
              </a:r>
              <a:endParaRPr kumimoji="0" lang="zh-CN" altLang="en-US" sz="3200" b="0" i="0" u="none" strike="noStrike" kern="1200" cap="none" spc="0" normalizeH="0" baseline="0" noProof="0" dirty="0">
                <a:ln>
                  <a:noFill/>
                </a:ln>
                <a:solidFill>
                  <a:srgbClr val="000000"/>
                </a:solidFill>
                <a:effectLst/>
                <a:uLnTx/>
                <a:uFillTx/>
                <a:latin typeface="Arial Rounded MT Bold" panose="020F0704030504030204" pitchFamily="34" charset="0"/>
                <a:ea typeface="宋体" panose="02010600030101010101" pitchFamily="2" charset="-122"/>
                <a:cs typeface="+mn-cs"/>
              </a:endParaRPr>
            </a:p>
          </p:txBody>
        </p:sp>
        <p:sp>
          <p:nvSpPr>
            <p:cNvPr id="22551" name="原创作者QQ：598969553            _22"/>
            <p:cNvSpPr txBox="1">
              <a:spLocks noChangeArrowheads="1"/>
            </p:cNvSpPr>
            <p:nvPr/>
          </p:nvSpPr>
          <p:spPr bwMode="auto">
            <a:xfrm>
              <a:off x="3945392" y="3355139"/>
              <a:ext cx="585278" cy="441397"/>
            </a:xfrm>
            <a:prstGeom prst="rect">
              <a:avLst/>
            </a:prstGeom>
            <a:noFill/>
            <a:ln w="9525">
              <a:noFill/>
              <a:miter lim="800000"/>
            </a:ln>
          </p:spPr>
          <p:txBody>
            <a:bodyPr wrap="none" lIns="68575" tIns="34287" rIns="68575" bIns="34287">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YOUR</a:t>
              </a:r>
              <a:endPar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TEXT</a:t>
              </a:r>
              <a:endParaRPr kumimoji="0" lang="zh-CN" altLang="en-US"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p:txBody>
        </p:sp>
        <p:sp>
          <p:nvSpPr>
            <p:cNvPr id="22552" name="原创作者QQ：598969553            _23"/>
            <p:cNvSpPr txBox="1">
              <a:spLocks noChangeArrowheads="1"/>
            </p:cNvSpPr>
            <p:nvPr/>
          </p:nvSpPr>
          <p:spPr bwMode="auto">
            <a:xfrm>
              <a:off x="4432952" y="2138386"/>
              <a:ext cx="585278" cy="441397"/>
            </a:xfrm>
            <a:prstGeom prst="rect">
              <a:avLst/>
            </a:prstGeom>
            <a:noFill/>
            <a:ln w="9525">
              <a:noFill/>
              <a:miter lim="800000"/>
            </a:ln>
          </p:spPr>
          <p:txBody>
            <a:bodyPr wrap="none" lIns="68575" tIns="34287" rIns="68575" bIns="34287">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YOUR</a:t>
              </a:r>
              <a:endPar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TEXT</a:t>
              </a:r>
              <a:endParaRPr kumimoji="0" lang="zh-CN" altLang="en-US"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p:txBody>
        </p:sp>
        <p:sp>
          <p:nvSpPr>
            <p:cNvPr id="22553" name="原创作者QQ：598969553            _24"/>
            <p:cNvSpPr txBox="1">
              <a:spLocks noChangeArrowheads="1"/>
            </p:cNvSpPr>
            <p:nvPr/>
          </p:nvSpPr>
          <p:spPr bwMode="auto">
            <a:xfrm>
              <a:off x="5741449" y="1551441"/>
              <a:ext cx="585278" cy="441397"/>
            </a:xfrm>
            <a:prstGeom prst="rect">
              <a:avLst/>
            </a:prstGeom>
            <a:noFill/>
            <a:ln w="9525">
              <a:noFill/>
              <a:miter lim="800000"/>
            </a:ln>
          </p:spPr>
          <p:txBody>
            <a:bodyPr wrap="none" lIns="68575" tIns="34287" rIns="68575" bIns="34287">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YOUR</a:t>
              </a:r>
              <a:endPar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TEXT</a:t>
              </a:r>
              <a:endParaRPr kumimoji="0" lang="zh-CN" altLang="en-US"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p:txBody>
        </p:sp>
        <p:sp>
          <p:nvSpPr>
            <p:cNvPr id="22554" name="原创作者QQ：598969553            _25"/>
            <p:cNvSpPr txBox="1">
              <a:spLocks noChangeArrowheads="1"/>
            </p:cNvSpPr>
            <p:nvPr/>
          </p:nvSpPr>
          <p:spPr bwMode="auto">
            <a:xfrm>
              <a:off x="7029705" y="2128862"/>
              <a:ext cx="585278" cy="441397"/>
            </a:xfrm>
            <a:prstGeom prst="rect">
              <a:avLst/>
            </a:prstGeom>
            <a:noFill/>
            <a:ln w="9525">
              <a:noFill/>
              <a:miter lim="800000"/>
            </a:ln>
          </p:spPr>
          <p:txBody>
            <a:bodyPr wrap="none" lIns="68575" tIns="34287" rIns="68575" bIns="34287">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YOUR</a:t>
              </a:r>
              <a:endPar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TEXT</a:t>
              </a:r>
              <a:endParaRPr kumimoji="0" lang="zh-CN" altLang="en-US"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p:txBody>
        </p:sp>
        <p:sp>
          <p:nvSpPr>
            <p:cNvPr id="22555" name="原创作者QQ：598969553            _26"/>
            <p:cNvSpPr txBox="1">
              <a:spLocks noChangeArrowheads="1"/>
            </p:cNvSpPr>
            <p:nvPr/>
          </p:nvSpPr>
          <p:spPr bwMode="auto">
            <a:xfrm>
              <a:off x="7523815" y="3324184"/>
              <a:ext cx="585278" cy="441397"/>
            </a:xfrm>
            <a:prstGeom prst="rect">
              <a:avLst/>
            </a:prstGeom>
            <a:noFill/>
            <a:ln w="9525">
              <a:noFill/>
              <a:miter lim="800000"/>
            </a:ln>
          </p:spPr>
          <p:txBody>
            <a:bodyPr wrap="none" lIns="68575" tIns="34287" rIns="68575" bIns="34287">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YOUR</a:t>
              </a:r>
              <a:endPar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rPr>
                <a:t>TEXT</a:t>
              </a:r>
              <a:endParaRPr kumimoji="0" lang="zh-CN" altLang="en-US" sz="1210" b="0" i="0" u="none" strike="noStrike" kern="1200" cap="none" spc="0" normalizeH="0" baseline="0" noProof="0" dirty="0">
                <a:ln>
                  <a:noFill/>
                </a:ln>
                <a:solidFill>
                  <a:prstClr val="white"/>
                </a:solidFill>
                <a:effectLst/>
                <a:uLnTx/>
                <a:uFillTx/>
                <a:latin typeface="Arial Rounded MT Bold" panose="020F0704030504030204" pitchFamily="34" charset="0"/>
                <a:ea typeface="宋体" panose="02010600030101010101" pitchFamily="2"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917119" y="1347345"/>
            <a:ext cx="2362710" cy="1461038"/>
            <a:chOff x="3917119" y="1347345"/>
            <a:chExt cx="2362710" cy="1461038"/>
          </a:xfrm>
        </p:grpSpPr>
        <p:sp>
          <p:nvSpPr>
            <p:cNvPr id="12" name="Rectangle 15" descr="12"/>
            <p:cNvSpPr>
              <a:spLocks noChangeArrowheads="1"/>
            </p:cNvSpPr>
            <p:nvPr/>
          </p:nvSpPr>
          <p:spPr bwMode="auto">
            <a:xfrm>
              <a:off x="3917119" y="1347345"/>
              <a:ext cx="2362710" cy="1461038"/>
            </a:xfrm>
            <a:prstGeom prst="roundRect">
              <a:avLst/>
            </a:prstGeom>
            <a:solidFill>
              <a:schemeClr val="accent1"/>
            </a:solidFill>
            <a:ln w="38100">
              <a:solidFill>
                <a:schemeClr val="accent1"/>
              </a:solidFill>
            </a:ln>
            <a:effectLst/>
          </p:spPr>
          <p:txBody>
            <a:bodyPr anchor="b"/>
            <a:lstStyle/>
            <a:p>
              <a:pPr algn="ctr"/>
              <a:r>
                <a:rPr lang="en-US" altLang="zh-CN" sz="3300" dirty="0">
                  <a:solidFill>
                    <a:srgbClr val="FFFFFF"/>
                  </a:solidFill>
                  <a:latin typeface="+mj-ea"/>
                  <a:ea typeface="+mj-ea"/>
                </a:rPr>
                <a:t>89%</a:t>
              </a:r>
              <a:endParaRPr lang="zh-CN" altLang="en-US" sz="3300" dirty="0">
                <a:solidFill>
                  <a:srgbClr val="FFFFFF"/>
                </a:solidFill>
                <a:latin typeface="+mj-ea"/>
                <a:ea typeface="+mj-ea"/>
              </a:endParaRPr>
            </a:p>
          </p:txBody>
        </p:sp>
        <p:sp>
          <p:nvSpPr>
            <p:cNvPr id="17" name="KSO_Shape"/>
            <p:cNvSpPr/>
            <p:nvPr/>
          </p:nvSpPr>
          <p:spPr>
            <a:xfrm>
              <a:off x="4027729" y="1457957"/>
              <a:ext cx="708249" cy="482790"/>
            </a:xfrm>
            <a:custGeom>
              <a:avLst/>
              <a:gdLst/>
              <a:ahLst/>
              <a:cxnLst/>
              <a:rect l="l" t="t" r="r" b="b"/>
              <a:pathLst>
                <a:path w="1690322" h="1152128">
                  <a:moveTo>
                    <a:pt x="826556" y="1149986"/>
                  </a:moveTo>
                  <a:lnTo>
                    <a:pt x="889752" y="1149986"/>
                  </a:lnTo>
                  <a:cubicBezTo>
                    <a:pt x="889500" y="1150690"/>
                    <a:pt x="889449" y="1151409"/>
                    <a:pt x="889399" y="1152128"/>
                  </a:cubicBezTo>
                  <a:lnTo>
                    <a:pt x="826226" y="1152128"/>
                  </a:lnTo>
                  <a:close/>
                  <a:moveTo>
                    <a:pt x="1243612" y="747450"/>
                  </a:moveTo>
                  <a:cubicBezTo>
                    <a:pt x="1477312" y="740021"/>
                    <a:pt x="1674794" y="919019"/>
                    <a:pt x="1690322" y="1152128"/>
                  </a:cubicBezTo>
                  <a:lnTo>
                    <a:pt x="1626622" y="1152128"/>
                  </a:lnTo>
                  <a:cubicBezTo>
                    <a:pt x="1611628" y="955005"/>
                    <a:pt x="1443876" y="804288"/>
                    <a:pt x="1245620" y="810590"/>
                  </a:cubicBezTo>
                  <a:cubicBezTo>
                    <a:pt x="1189595" y="812371"/>
                    <a:pt x="1136798" y="826511"/>
                    <a:pt x="1090488" y="851592"/>
                  </a:cubicBezTo>
                  <a:cubicBezTo>
                    <a:pt x="1079087" y="833319"/>
                    <a:pt x="1065672" y="816545"/>
                    <a:pt x="1049512" y="802255"/>
                  </a:cubicBezTo>
                  <a:cubicBezTo>
                    <a:pt x="1106685" y="768739"/>
                    <a:pt x="1172955" y="749696"/>
                    <a:pt x="1243612" y="747450"/>
                  </a:cubicBezTo>
                  <a:close/>
                  <a:moveTo>
                    <a:pt x="562417" y="606836"/>
                  </a:moveTo>
                  <a:cubicBezTo>
                    <a:pt x="877321" y="596825"/>
                    <a:pt x="1143423" y="838020"/>
                    <a:pt x="1164346" y="1152128"/>
                  </a:cubicBezTo>
                  <a:lnTo>
                    <a:pt x="1078512" y="1152128"/>
                  </a:lnTo>
                  <a:cubicBezTo>
                    <a:pt x="1058307" y="886510"/>
                    <a:pt x="832267" y="683424"/>
                    <a:pt x="565122" y="691915"/>
                  </a:cubicBezTo>
                  <a:cubicBezTo>
                    <a:pt x="308709" y="700066"/>
                    <a:pt x="102467" y="900340"/>
                    <a:pt x="85124" y="1152128"/>
                  </a:cubicBezTo>
                  <a:lnTo>
                    <a:pt x="0" y="1152128"/>
                  </a:lnTo>
                  <a:cubicBezTo>
                    <a:pt x="17286" y="854342"/>
                    <a:pt x="260044" y="616447"/>
                    <a:pt x="562417" y="606836"/>
                  </a:cubicBezTo>
                  <a:close/>
                  <a:moveTo>
                    <a:pt x="1257403" y="357877"/>
                  </a:moveTo>
                  <a:cubicBezTo>
                    <a:pt x="1175548" y="357877"/>
                    <a:pt x="1109192" y="424234"/>
                    <a:pt x="1109192" y="506089"/>
                  </a:cubicBezTo>
                  <a:cubicBezTo>
                    <a:pt x="1109192" y="587944"/>
                    <a:pt x="1175548" y="654300"/>
                    <a:pt x="1257403" y="654300"/>
                  </a:cubicBezTo>
                  <a:cubicBezTo>
                    <a:pt x="1339258" y="654300"/>
                    <a:pt x="1405614" y="587944"/>
                    <a:pt x="1405614" y="506089"/>
                  </a:cubicBezTo>
                  <a:cubicBezTo>
                    <a:pt x="1405614" y="424234"/>
                    <a:pt x="1339258" y="357877"/>
                    <a:pt x="1257403" y="357877"/>
                  </a:cubicBezTo>
                  <a:close/>
                  <a:moveTo>
                    <a:pt x="1257403" y="297099"/>
                  </a:moveTo>
                  <a:cubicBezTo>
                    <a:pt x="1372825" y="297099"/>
                    <a:pt x="1466393" y="390667"/>
                    <a:pt x="1466393" y="506089"/>
                  </a:cubicBezTo>
                  <a:cubicBezTo>
                    <a:pt x="1466393" y="621511"/>
                    <a:pt x="1372825" y="715079"/>
                    <a:pt x="1257403" y="715079"/>
                  </a:cubicBezTo>
                  <a:cubicBezTo>
                    <a:pt x="1141981" y="715079"/>
                    <a:pt x="1048414" y="621511"/>
                    <a:pt x="1048414" y="506089"/>
                  </a:cubicBezTo>
                  <a:cubicBezTo>
                    <a:pt x="1048414" y="390667"/>
                    <a:pt x="1141981" y="297099"/>
                    <a:pt x="1257403" y="297099"/>
                  </a:cubicBezTo>
                  <a:close/>
                  <a:moveTo>
                    <a:pt x="580999" y="81897"/>
                  </a:moveTo>
                  <a:cubicBezTo>
                    <a:pt x="470702" y="81897"/>
                    <a:pt x="381289" y="171311"/>
                    <a:pt x="381289" y="281608"/>
                  </a:cubicBezTo>
                  <a:cubicBezTo>
                    <a:pt x="381289" y="391906"/>
                    <a:pt x="470702" y="481318"/>
                    <a:pt x="580999" y="481318"/>
                  </a:cubicBezTo>
                  <a:cubicBezTo>
                    <a:pt x="691297" y="481318"/>
                    <a:pt x="780710" y="391906"/>
                    <a:pt x="780710" y="281608"/>
                  </a:cubicBezTo>
                  <a:cubicBezTo>
                    <a:pt x="780710" y="171311"/>
                    <a:pt x="691297" y="81897"/>
                    <a:pt x="580999" y="81897"/>
                  </a:cubicBezTo>
                  <a:close/>
                  <a:moveTo>
                    <a:pt x="580999" y="0"/>
                  </a:moveTo>
                  <a:cubicBezTo>
                    <a:pt x="736527" y="0"/>
                    <a:pt x="862607" y="126080"/>
                    <a:pt x="862607" y="281608"/>
                  </a:cubicBezTo>
                  <a:cubicBezTo>
                    <a:pt x="862607" y="437136"/>
                    <a:pt x="736527" y="563216"/>
                    <a:pt x="580999" y="563216"/>
                  </a:cubicBezTo>
                  <a:cubicBezTo>
                    <a:pt x="425471" y="563216"/>
                    <a:pt x="299392" y="437136"/>
                    <a:pt x="299392" y="281608"/>
                  </a:cubicBezTo>
                  <a:cubicBezTo>
                    <a:pt x="299392" y="126080"/>
                    <a:pt x="425471" y="0"/>
                    <a:pt x="580999" y="0"/>
                  </a:cubicBez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015">
                <a:solidFill>
                  <a:srgbClr val="FFFFFF"/>
                </a:solidFill>
              </a:endParaRPr>
            </a:p>
          </p:txBody>
        </p:sp>
        <p:sp>
          <p:nvSpPr>
            <p:cNvPr id="3" name="文本框 2"/>
            <p:cNvSpPr txBox="1"/>
            <p:nvPr/>
          </p:nvSpPr>
          <p:spPr>
            <a:xfrm>
              <a:off x="4830835" y="1526227"/>
              <a:ext cx="1354136" cy="248209"/>
            </a:xfrm>
            <a:prstGeom prst="rect">
              <a:avLst/>
            </a:prstGeom>
            <a:noFill/>
          </p:spPr>
          <p:txBody>
            <a:bodyPr wrap="square" rtlCol="0">
              <a:spAutoFit/>
            </a:bodyPr>
            <a:lstStyle/>
            <a:p>
              <a:r>
                <a:rPr lang="zh-CN" altLang="en-US" sz="1015" dirty="0">
                  <a:solidFill>
                    <a:srgbClr val="FFFFFF"/>
                  </a:solidFill>
                </a:rPr>
                <a:t>请输入文本</a:t>
              </a:r>
              <a:endParaRPr lang="zh-CN" altLang="en-US" sz="1015" dirty="0">
                <a:solidFill>
                  <a:srgbClr val="FFFFFF"/>
                </a:solidFill>
              </a:endParaRPr>
            </a:p>
          </p:txBody>
        </p:sp>
      </p:grpSp>
      <p:grpSp>
        <p:nvGrpSpPr>
          <p:cNvPr id="8" name="组合 7"/>
          <p:cNvGrpSpPr/>
          <p:nvPr/>
        </p:nvGrpSpPr>
        <p:grpSpPr>
          <a:xfrm>
            <a:off x="3917119" y="3017599"/>
            <a:ext cx="2362710" cy="1461038"/>
            <a:chOff x="3917119" y="3017599"/>
            <a:chExt cx="2362710" cy="1461038"/>
          </a:xfrm>
        </p:grpSpPr>
        <p:sp>
          <p:nvSpPr>
            <p:cNvPr id="14" name="Rectangle 15" descr="12"/>
            <p:cNvSpPr>
              <a:spLocks noChangeArrowheads="1"/>
            </p:cNvSpPr>
            <p:nvPr/>
          </p:nvSpPr>
          <p:spPr bwMode="auto">
            <a:xfrm>
              <a:off x="3917119" y="3017599"/>
              <a:ext cx="2362710" cy="1461038"/>
            </a:xfrm>
            <a:prstGeom prst="roundRect">
              <a:avLst/>
            </a:prstGeom>
            <a:solidFill>
              <a:srgbClr val="F0AD00"/>
            </a:solidFill>
            <a:ln w="38100">
              <a:noFill/>
            </a:ln>
            <a:effectLst/>
          </p:spPr>
          <p:txBody>
            <a:bodyPr anchor="b"/>
            <a:lstStyle/>
            <a:p>
              <a:pPr algn="ctr"/>
              <a:r>
                <a:rPr lang="en-US" altLang="zh-CN" sz="3300" dirty="0">
                  <a:solidFill>
                    <a:srgbClr val="FFFFFF"/>
                  </a:solidFill>
                  <a:latin typeface="+mj-ea"/>
                  <a:ea typeface="+mj-ea"/>
                </a:rPr>
                <a:t>58%</a:t>
              </a:r>
              <a:endParaRPr lang="zh-CN" altLang="en-US" sz="3300" dirty="0">
                <a:solidFill>
                  <a:srgbClr val="FFFFFF"/>
                </a:solidFill>
                <a:latin typeface="+mj-ea"/>
                <a:ea typeface="+mj-ea"/>
              </a:endParaRPr>
            </a:p>
          </p:txBody>
        </p:sp>
        <p:sp>
          <p:nvSpPr>
            <p:cNvPr id="7" name="KSO_Shape"/>
            <p:cNvSpPr/>
            <p:nvPr/>
          </p:nvSpPr>
          <p:spPr bwMode="auto">
            <a:xfrm>
              <a:off x="4014454" y="3112561"/>
              <a:ext cx="421124" cy="484980"/>
            </a:xfrm>
            <a:custGeom>
              <a:avLst/>
              <a:gdLst>
                <a:gd name="T0" fmla="*/ 98292770 w 5280"/>
                <a:gd name="T1" fmla="*/ 190397298 h 6084"/>
                <a:gd name="T2" fmla="*/ 105944270 w 5280"/>
                <a:gd name="T3" fmla="*/ 192162022 h 6084"/>
                <a:gd name="T4" fmla="*/ 112712916 w 5280"/>
                <a:gd name="T5" fmla="*/ 195691469 h 6084"/>
                <a:gd name="T6" fmla="*/ 118500648 w 5280"/>
                <a:gd name="T7" fmla="*/ 200593619 h 6084"/>
                <a:gd name="T8" fmla="*/ 122816855 w 5280"/>
                <a:gd name="T9" fmla="*/ 206868471 h 6084"/>
                <a:gd name="T10" fmla="*/ 125661534 w 5280"/>
                <a:gd name="T11" fmla="*/ 213927367 h 6084"/>
                <a:gd name="T12" fmla="*/ 126642447 w 5280"/>
                <a:gd name="T13" fmla="*/ 221868624 h 6084"/>
                <a:gd name="T14" fmla="*/ 126348268 w 5280"/>
                <a:gd name="T15" fmla="*/ 569623180 h 6084"/>
                <a:gd name="T16" fmla="*/ 124190008 w 5280"/>
                <a:gd name="T17" fmla="*/ 577172416 h 6084"/>
                <a:gd name="T18" fmla="*/ 120462475 w 5280"/>
                <a:gd name="T19" fmla="*/ 583741285 h 6084"/>
                <a:gd name="T20" fmla="*/ 115165355 w 5280"/>
                <a:gd name="T21" fmla="*/ 589231467 h 6084"/>
                <a:gd name="T22" fmla="*/ 108788949 w 5280"/>
                <a:gd name="T23" fmla="*/ 593349260 h 6084"/>
                <a:gd name="T24" fmla="*/ 101431630 w 5280"/>
                <a:gd name="T25" fmla="*/ 595800335 h 6084"/>
                <a:gd name="T26" fmla="*/ 31783344 w 5280"/>
                <a:gd name="T27" fmla="*/ 596486686 h 6084"/>
                <a:gd name="T28" fmla="*/ 25406937 w 5280"/>
                <a:gd name="T29" fmla="*/ 595800335 h 6084"/>
                <a:gd name="T30" fmla="*/ 18049618 w 5280"/>
                <a:gd name="T31" fmla="*/ 593349260 h 6084"/>
                <a:gd name="T32" fmla="*/ 11673526 w 5280"/>
                <a:gd name="T33" fmla="*/ 589231467 h 6084"/>
                <a:gd name="T34" fmla="*/ 6376406 w 5280"/>
                <a:gd name="T35" fmla="*/ 583741285 h 6084"/>
                <a:gd name="T36" fmla="*/ 2550500 w 5280"/>
                <a:gd name="T37" fmla="*/ 577172416 h 6084"/>
                <a:gd name="T38" fmla="*/ 490613 w 5280"/>
                <a:gd name="T39" fmla="*/ 569623180 h 6084"/>
                <a:gd name="T40" fmla="*/ 0 w 5280"/>
                <a:gd name="T41" fmla="*/ 221868624 h 6084"/>
                <a:gd name="T42" fmla="*/ 1078973 w 5280"/>
                <a:gd name="T43" fmla="*/ 213927367 h 6084"/>
                <a:gd name="T44" fmla="*/ 3825906 w 5280"/>
                <a:gd name="T45" fmla="*/ 206868471 h 6084"/>
                <a:gd name="T46" fmla="*/ 8338233 w 5280"/>
                <a:gd name="T47" fmla="*/ 200593619 h 6084"/>
                <a:gd name="T48" fmla="*/ 14027905 w 5280"/>
                <a:gd name="T49" fmla="*/ 195691469 h 6084"/>
                <a:gd name="T50" fmla="*/ 20796551 w 5280"/>
                <a:gd name="T51" fmla="*/ 192162022 h 6084"/>
                <a:gd name="T52" fmla="*/ 28448051 w 5280"/>
                <a:gd name="T53" fmla="*/ 190397298 h 6084"/>
                <a:gd name="T54" fmla="*/ 187854755 w 5280"/>
                <a:gd name="T55" fmla="*/ 219417549 h 6084"/>
                <a:gd name="T56" fmla="*/ 409650800 w 5280"/>
                <a:gd name="T57" fmla="*/ 0 h 6084"/>
                <a:gd name="T58" fmla="*/ 488324365 w 5280"/>
                <a:gd name="T59" fmla="*/ 219417549 h 6084"/>
                <a:gd name="T60" fmla="*/ 148125732 w 5280"/>
                <a:gd name="T61" fmla="*/ 219417549 h 6084"/>
                <a:gd name="T62" fmla="*/ 208062633 w 5280"/>
                <a:gd name="T63" fmla="*/ 259908819 h 6084"/>
                <a:gd name="T64" fmla="*/ 389246802 w 5280"/>
                <a:gd name="T65" fmla="*/ 504033129 h 6084"/>
                <a:gd name="T66" fmla="*/ 319990755 w 5280"/>
                <a:gd name="T67" fmla="*/ 531778997 h 6084"/>
                <a:gd name="T68" fmla="*/ 208062633 w 5280"/>
                <a:gd name="T69" fmla="*/ 531778997 h 6084"/>
                <a:gd name="T70" fmla="*/ 344220659 w 5280"/>
                <a:gd name="T71" fmla="*/ 461188789 h 6084"/>
                <a:gd name="T72" fmla="*/ 344220659 w 5280"/>
                <a:gd name="T73" fmla="*/ 461188789 h 6084"/>
                <a:gd name="T74" fmla="*/ 274964300 w 5280"/>
                <a:gd name="T75" fmla="*/ 461188789 h 6084"/>
                <a:gd name="T76" fmla="*/ 253187148 w 5280"/>
                <a:gd name="T77" fmla="*/ 461188789 h 6084"/>
                <a:gd name="T78" fmla="*/ 389246802 w 5280"/>
                <a:gd name="T79" fmla="*/ 445011945 h 6084"/>
                <a:gd name="T80" fmla="*/ 274964300 w 5280"/>
                <a:gd name="T81" fmla="*/ 445011945 h 6084"/>
                <a:gd name="T82" fmla="*/ 208062633 w 5280"/>
                <a:gd name="T83" fmla="*/ 417266077 h 6084"/>
                <a:gd name="T84" fmla="*/ 208062633 w 5280"/>
                <a:gd name="T85" fmla="*/ 417266077 h 6084"/>
                <a:gd name="T86" fmla="*/ 344220659 w 5280"/>
                <a:gd name="T87" fmla="*/ 374421738 h 6084"/>
                <a:gd name="T88" fmla="*/ 319990755 w 5280"/>
                <a:gd name="T89" fmla="*/ 374421738 h 6084"/>
                <a:gd name="T90" fmla="*/ 253187148 w 5280"/>
                <a:gd name="T91" fmla="*/ 402167606 h 6084"/>
                <a:gd name="T92" fmla="*/ 243181269 w 5280"/>
                <a:gd name="T93" fmla="*/ 200789630 h 6084"/>
                <a:gd name="T94" fmla="*/ 243181269 w 5280"/>
                <a:gd name="T95" fmla="*/ 141474430 h 6084"/>
                <a:gd name="T96" fmla="*/ 243181269 w 5280"/>
                <a:gd name="T97" fmla="*/ 141474430 h 6084"/>
                <a:gd name="T98" fmla="*/ 243181269 w 5280"/>
                <a:gd name="T99" fmla="*/ 102355550 h 6084"/>
                <a:gd name="T100" fmla="*/ 351381545 w 5280"/>
                <a:gd name="T101" fmla="*/ 61079924 h 6084"/>
                <a:gd name="T102" fmla="*/ 438098850 w 5280"/>
                <a:gd name="T103" fmla="*/ 79609837 h 6084"/>
                <a:gd name="T104" fmla="*/ 375611450 w 5280"/>
                <a:gd name="T105" fmla="*/ 80982539 h 6084"/>
                <a:gd name="T106" fmla="*/ 459876315 w 5280"/>
                <a:gd name="T107" fmla="*/ 219417549 h 608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280" h="6084">
                  <a:moveTo>
                    <a:pt x="324" y="1940"/>
                  </a:moveTo>
                  <a:lnTo>
                    <a:pt x="969" y="1940"/>
                  </a:lnTo>
                  <a:lnTo>
                    <a:pt x="986" y="1940"/>
                  </a:lnTo>
                  <a:lnTo>
                    <a:pt x="1002" y="1942"/>
                  </a:lnTo>
                  <a:lnTo>
                    <a:pt x="1018" y="1943"/>
                  </a:lnTo>
                  <a:lnTo>
                    <a:pt x="1034" y="1947"/>
                  </a:lnTo>
                  <a:lnTo>
                    <a:pt x="1049" y="1950"/>
                  </a:lnTo>
                  <a:lnTo>
                    <a:pt x="1065" y="1955"/>
                  </a:lnTo>
                  <a:lnTo>
                    <a:pt x="1080" y="1960"/>
                  </a:lnTo>
                  <a:lnTo>
                    <a:pt x="1094" y="1966"/>
                  </a:lnTo>
                  <a:lnTo>
                    <a:pt x="1109" y="1972"/>
                  </a:lnTo>
                  <a:lnTo>
                    <a:pt x="1122" y="1979"/>
                  </a:lnTo>
                  <a:lnTo>
                    <a:pt x="1136" y="1987"/>
                  </a:lnTo>
                  <a:lnTo>
                    <a:pt x="1149" y="1996"/>
                  </a:lnTo>
                  <a:lnTo>
                    <a:pt x="1162" y="2005"/>
                  </a:lnTo>
                  <a:lnTo>
                    <a:pt x="1174" y="2014"/>
                  </a:lnTo>
                  <a:lnTo>
                    <a:pt x="1185" y="2025"/>
                  </a:lnTo>
                  <a:lnTo>
                    <a:pt x="1197" y="2035"/>
                  </a:lnTo>
                  <a:lnTo>
                    <a:pt x="1208" y="2046"/>
                  </a:lnTo>
                  <a:lnTo>
                    <a:pt x="1218" y="2058"/>
                  </a:lnTo>
                  <a:lnTo>
                    <a:pt x="1228" y="2071"/>
                  </a:lnTo>
                  <a:lnTo>
                    <a:pt x="1237" y="2083"/>
                  </a:lnTo>
                  <a:lnTo>
                    <a:pt x="1245" y="2096"/>
                  </a:lnTo>
                  <a:lnTo>
                    <a:pt x="1252" y="2110"/>
                  </a:lnTo>
                  <a:lnTo>
                    <a:pt x="1260" y="2123"/>
                  </a:lnTo>
                  <a:lnTo>
                    <a:pt x="1266" y="2137"/>
                  </a:lnTo>
                  <a:lnTo>
                    <a:pt x="1272" y="2152"/>
                  </a:lnTo>
                  <a:lnTo>
                    <a:pt x="1277" y="2168"/>
                  </a:lnTo>
                  <a:lnTo>
                    <a:pt x="1281" y="2182"/>
                  </a:lnTo>
                  <a:lnTo>
                    <a:pt x="1285" y="2198"/>
                  </a:lnTo>
                  <a:lnTo>
                    <a:pt x="1288" y="2214"/>
                  </a:lnTo>
                  <a:lnTo>
                    <a:pt x="1290" y="2230"/>
                  </a:lnTo>
                  <a:lnTo>
                    <a:pt x="1291" y="2247"/>
                  </a:lnTo>
                  <a:lnTo>
                    <a:pt x="1291" y="2263"/>
                  </a:lnTo>
                  <a:lnTo>
                    <a:pt x="1291" y="5761"/>
                  </a:lnTo>
                  <a:lnTo>
                    <a:pt x="1291" y="5778"/>
                  </a:lnTo>
                  <a:lnTo>
                    <a:pt x="1290" y="5794"/>
                  </a:lnTo>
                  <a:lnTo>
                    <a:pt x="1288" y="5810"/>
                  </a:lnTo>
                  <a:lnTo>
                    <a:pt x="1285" y="5827"/>
                  </a:lnTo>
                  <a:lnTo>
                    <a:pt x="1281" y="5842"/>
                  </a:lnTo>
                  <a:lnTo>
                    <a:pt x="1277" y="5857"/>
                  </a:lnTo>
                  <a:lnTo>
                    <a:pt x="1272" y="5872"/>
                  </a:lnTo>
                  <a:lnTo>
                    <a:pt x="1266" y="5887"/>
                  </a:lnTo>
                  <a:lnTo>
                    <a:pt x="1260" y="5901"/>
                  </a:lnTo>
                  <a:lnTo>
                    <a:pt x="1252" y="5915"/>
                  </a:lnTo>
                  <a:lnTo>
                    <a:pt x="1245" y="5928"/>
                  </a:lnTo>
                  <a:lnTo>
                    <a:pt x="1237" y="5941"/>
                  </a:lnTo>
                  <a:lnTo>
                    <a:pt x="1228" y="5954"/>
                  </a:lnTo>
                  <a:lnTo>
                    <a:pt x="1218" y="5966"/>
                  </a:lnTo>
                  <a:lnTo>
                    <a:pt x="1208" y="5978"/>
                  </a:lnTo>
                  <a:lnTo>
                    <a:pt x="1197" y="5989"/>
                  </a:lnTo>
                  <a:lnTo>
                    <a:pt x="1185" y="5999"/>
                  </a:lnTo>
                  <a:lnTo>
                    <a:pt x="1174" y="6010"/>
                  </a:lnTo>
                  <a:lnTo>
                    <a:pt x="1162" y="6019"/>
                  </a:lnTo>
                  <a:lnTo>
                    <a:pt x="1149" y="6028"/>
                  </a:lnTo>
                  <a:lnTo>
                    <a:pt x="1136" y="6037"/>
                  </a:lnTo>
                  <a:lnTo>
                    <a:pt x="1122" y="6045"/>
                  </a:lnTo>
                  <a:lnTo>
                    <a:pt x="1109" y="6052"/>
                  </a:lnTo>
                  <a:lnTo>
                    <a:pt x="1094" y="6058"/>
                  </a:lnTo>
                  <a:lnTo>
                    <a:pt x="1080" y="6064"/>
                  </a:lnTo>
                  <a:lnTo>
                    <a:pt x="1065" y="6070"/>
                  </a:lnTo>
                  <a:lnTo>
                    <a:pt x="1049" y="6074"/>
                  </a:lnTo>
                  <a:lnTo>
                    <a:pt x="1034" y="6077"/>
                  </a:lnTo>
                  <a:lnTo>
                    <a:pt x="1018" y="6081"/>
                  </a:lnTo>
                  <a:lnTo>
                    <a:pt x="1002" y="6082"/>
                  </a:lnTo>
                  <a:lnTo>
                    <a:pt x="986" y="6084"/>
                  </a:lnTo>
                  <a:lnTo>
                    <a:pt x="969" y="6084"/>
                  </a:lnTo>
                  <a:lnTo>
                    <a:pt x="324" y="6084"/>
                  </a:lnTo>
                  <a:lnTo>
                    <a:pt x="307" y="6084"/>
                  </a:lnTo>
                  <a:lnTo>
                    <a:pt x="290" y="6082"/>
                  </a:lnTo>
                  <a:lnTo>
                    <a:pt x="275" y="6081"/>
                  </a:lnTo>
                  <a:lnTo>
                    <a:pt x="259" y="6077"/>
                  </a:lnTo>
                  <a:lnTo>
                    <a:pt x="243" y="6074"/>
                  </a:lnTo>
                  <a:lnTo>
                    <a:pt x="228" y="6070"/>
                  </a:lnTo>
                  <a:lnTo>
                    <a:pt x="212" y="6064"/>
                  </a:lnTo>
                  <a:lnTo>
                    <a:pt x="198" y="6058"/>
                  </a:lnTo>
                  <a:lnTo>
                    <a:pt x="184" y="6052"/>
                  </a:lnTo>
                  <a:lnTo>
                    <a:pt x="170" y="6045"/>
                  </a:lnTo>
                  <a:lnTo>
                    <a:pt x="157" y="6037"/>
                  </a:lnTo>
                  <a:lnTo>
                    <a:pt x="143" y="6028"/>
                  </a:lnTo>
                  <a:lnTo>
                    <a:pt x="131" y="6019"/>
                  </a:lnTo>
                  <a:lnTo>
                    <a:pt x="119" y="6010"/>
                  </a:lnTo>
                  <a:lnTo>
                    <a:pt x="106" y="5999"/>
                  </a:lnTo>
                  <a:lnTo>
                    <a:pt x="95" y="5989"/>
                  </a:lnTo>
                  <a:lnTo>
                    <a:pt x="85" y="5978"/>
                  </a:lnTo>
                  <a:lnTo>
                    <a:pt x="75" y="5966"/>
                  </a:lnTo>
                  <a:lnTo>
                    <a:pt x="65" y="5954"/>
                  </a:lnTo>
                  <a:lnTo>
                    <a:pt x="56" y="5941"/>
                  </a:lnTo>
                  <a:lnTo>
                    <a:pt x="47" y="5928"/>
                  </a:lnTo>
                  <a:lnTo>
                    <a:pt x="39" y="5915"/>
                  </a:lnTo>
                  <a:lnTo>
                    <a:pt x="33" y="5901"/>
                  </a:lnTo>
                  <a:lnTo>
                    <a:pt x="26" y="5887"/>
                  </a:lnTo>
                  <a:lnTo>
                    <a:pt x="21" y="5872"/>
                  </a:lnTo>
                  <a:lnTo>
                    <a:pt x="15" y="5857"/>
                  </a:lnTo>
                  <a:lnTo>
                    <a:pt x="11" y="5842"/>
                  </a:lnTo>
                  <a:lnTo>
                    <a:pt x="7" y="5827"/>
                  </a:lnTo>
                  <a:lnTo>
                    <a:pt x="5" y="5810"/>
                  </a:lnTo>
                  <a:lnTo>
                    <a:pt x="3" y="5794"/>
                  </a:lnTo>
                  <a:lnTo>
                    <a:pt x="2" y="5778"/>
                  </a:lnTo>
                  <a:lnTo>
                    <a:pt x="0" y="5761"/>
                  </a:lnTo>
                  <a:lnTo>
                    <a:pt x="0" y="2263"/>
                  </a:lnTo>
                  <a:lnTo>
                    <a:pt x="2" y="2247"/>
                  </a:lnTo>
                  <a:lnTo>
                    <a:pt x="3" y="2230"/>
                  </a:lnTo>
                  <a:lnTo>
                    <a:pt x="5" y="2214"/>
                  </a:lnTo>
                  <a:lnTo>
                    <a:pt x="7" y="2198"/>
                  </a:lnTo>
                  <a:lnTo>
                    <a:pt x="11" y="2182"/>
                  </a:lnTo>
                  <a:lnTo>
                    <a:pt x="15" y="2168"/>
                  </a:lnTo>
                  <a:lnTo>
                    <a:pt x="21" y="2152"/>
                  </a:lnTo>
                  <a:lnTo>
                    <a:pt x="26" y="2137"/>
                  </a:lnTo>
                  <a:lnTo>
                    <a:pt x="33" y="2123"/>
                  </a:lnTo>
                  <a:lnTo>
                    <a:pt x="39" y="2110"/>
                  </a:lnTo>
                  <a:lnTo>
                    <a:pt x="47" y="2096"/>
                  </a:lnTo>
                  <a:lnTo>
                    <a:pt x="56" y="2083"/>
                  </a:lnTo>
                  <a:lnTo>
                    <a:pt x="65" y="2071"/>
                  </a:lnTo>
                  <a:lnTo>
                    <a:pt x="75" y="2058"/>
                  </a:lnTo>
                  <a:lnTo>
                    <a:pt x="85" y="2046"/>
                  </a:lnTo>
                  <a:lnTo>
                    <a:pt x="95" y="2035"/>
                  </a:lnTo>
                  <a:lnTo>
                    <a:pt x="106" y="2025"/>
                  </a:lnTo>
                  <a:lnTo>
                    <a:pt x="119" y="2014"/>
                  </a:lnTo>
                  <a:lnTo>
                    <a:pt x="131" y="2005"/>
                  </a:lnTo>
                  <a:lnTo>
                    <a:pt x="143" y="1996"/>
                  </a:lnTo>
                  <a:lnTo>
                    <a:pt x="157" y="1987"/>
                  </a:lnTo>
                  <a:lnTo>
                    <a:pt x="170" y="1979"/>
                  </a:lnTo>
                  <a:lnTo>
                    <a:pt x="184" y="1972"/>
                  </a:lnTo>
                  <a:lnTo>
                    <a:pt x="198" y="1966"/>
                  </a:lnTo>
                  <a:lnTo>
                    <a:pt x="212" y="1960"/>
                  </a:lnTo>
                  <a:lnTo>
                    <a:pt x="228" y="1955"/>
                  </a:lnTo>
                  <a:lnTo>
                    <a:pt x="243" y="1950"/>
                  </a:lnTo>
                  <a:lnTo>
                    <a:pt x="259" y="1947"/>
                  </a:lnTo>
                  <a:lnTo>
                    <a:pt x="275" y="1943"/>
                  </a:lnTo>
                  <a:lnTo>
                    <a:pt x="290" y="1942"/>
                  </a:lnTo>
                  <a:lnTo>
                    <a:pt x="307" y="1940"/>
                  </a:lnTo>
                  <a:lnTo>
                    <a:pt x="324" y="1940"/>
                  </a:lnTo>
                  <a:close/>
                  <a:moveTo>
                    <a:pt x="1510" y="2238"/>
                  </a:moveTo>
                  <a:lnTo>
                    <a:pt x="1915" y="2238"/>
                  </a:lnTo>
                  <a:lnTo>
                    <a:pt x="1915" y="145"/>
                  </a:lnTo>
                  <a:lnTo>
                    <a:pt x="1915" y="0"/>
                  </a:lnTo>
                  <a:lnTo>
                    <a:pt x="2059" y="0"/>
                  </a:lnTo>
                  <a:lnTo>
                    <a:pt x="4107" y="0"/>
                  </a:lnTo>
                  <a:lnTo>
                    <a:pt x="4176" y="0"/>
                  </a:lnTo>
                  <a:lnTo>
                    <a:pt x="4220" y="53"/>
                  </a:lnTo>
                  <a:lnTo>
                    <a:pt x="4946" y="942"/>
                  </a:lnTo>
                  <a:lnTo>
                    <a:pt x="4978" y="983"/>
                  </a:lnTo>
                  <a:lnTo>
                    <a:pt x="4978" y="1033"/>
                  </a:lnTo>
                  <a:lnTo>
                    <a:pt x="4978" y="2238"/>
                  </a:lnTo>
                  <a:lnTo>
                    <a:pt x="5280" y="2238"/>
                  </a:lnTo>
                  <a:lnTo>
                    <a:pt x="5280" y="5793"/>
                  </a:lnTo>
                  <a:lnTo>
                    <a:pt x="1510" y="5793"/>
                  </a:lnTo>
                  <a:lnTo>
                    <a:pt x="1510" y="2238"/>
                  </a:lnTo>
                  <a:close/>
                  <a:moveTo>
                    <a:pt x="2121" y="2651"/>
                  </a:moveTo>
                  <a:lnTo>
                    <a:pt x="2121" y="3528"/>
                  </a:lnTo>
                  <a:lnTo>
                    <a:pt x="3968" y="3528"/>
                  </a:lnTo>
                  <a:lnTo>
                    <a:pt x="3968" y="2651"/>
                  </a:lnTo>
                  <a:lnTo>
                    <a:pt x="2121" y="2651"/>
                  </a:lnTo>
                  <a:close/>
                  <a:moveTo>
                    <a:pt x="3509" y="5141"/>
                  </a:moveTo>
                  <a:lnTo>
                    <a:pt x="3509" y="5424"/>
                  </a:lnTo>
                  <a:lnTo>
                    <a:pt x="3968" y="5424"/>
                  </a:lnTo>
                  <a:lnTo>
                    <a:pt x="3968" y="5141"/>
                  </a:lnTo>
                  <a:lnTo>
                    <a:pt x="3509" y="5141"/>
                  </a:lnTo>
                  <a:close/>
                  <a:moveTo>
                    <a:pt x="2803" y="5141"/>
                  </a:moveTo>
                  <a:lnTo>
                    <a:pt x="2803" y="5424"/>
                  </a:lnTo>
                  <a:lnTo>
                    <a:pt x="3262" y="5424"/>
                  </a:lnTo>
                  <a:lnTo>
                    <a:pt x="3262" y="5141"/>
                  </a:lnTo>
                  <a:lnTo>
                    <a:pt x="2803" y="5141"/>
                  </a:lnTo>
                  <a:close/>
                  <a:moveTo>
                    <a:pt x="2121" y="5141"/>
                  </a:moveTo>
                  <a:lnTo>
                    <a:pt x="2121" y="5424"/>
                  </a:lnTo>
                  <a:lnTo>
                    <a:pt x="2581" y="5424"/>
                  </a:lnTo>
                  <a:lnTo>
                    <a:pt x="2581" y="5141"/>
                  </a:lnTo>
                  <a:lnTo>
                    <a:pt x="2121" y="5141"/>
                  </a:lnTo>
                  <a:close/>
                  <a:moveTo>
                    <a:pt x="3509" y="4704"/>
                  </a:moveTo>
                  <a:lnTo>
                    <a:pt x="3509" y="4987"/>
                  </a:lnTo>
                  <a:lnTo>
                    <a:pt x="3968" y="4987"/>
                  </a:lnTo>
                  <a:lnTo>
                    <a:pt x="3968" y="4704"/>
                  </a:lnTo>
                  <a:lnTo>
                    <a:pt x="3509" y="4704"/>
                  </a:lnTo>
                  <a:close/>
                  <a:moveTo>
                    <a:pt x="2803" y="4704"/>
                  </a:moveTo>
                  <a:lnTo>
                    <a:pt x="2803" y="4987"/>
                  </a:lnTo>
                  <a:lnTo>
                    <a:pt x="3262" y="4987"/>
                  </a:lnTo>
                  <a:lnTo>
                    <a:pt x="3262" y="4704"/>
                  </a:lnTo>
                  <a:lnTo>
                    <a:pt x="2803" y="4704"/>
                  </a:lnTo>
                  <a:close/>
                  <a:moveTo>
                    <a:pt x="2121" y="4704"/>
                  </a:moveTo>
                  <a:lnTo>
                    <a:pt x="2121" y="4987"/>
                  </a:lnTo>
                  <a:lnTo>
                    <a:pt x="2581" y="4987"/>
                  </a:lnTo>
                  <a:lnTo>
                    <a:pt x="2581" y="4704"/>
                  </a:lnTo>
                  <a:lnTo>
                    <a:pt x="2121" y="4704"/>
                  </a:lnTo>
                  <a:close/>
                  <a:moveTo>
                    <a:pt x="3509" y="4256"/>
                  </a:moveTo>
                  <a:lnTo>
                    <a:pt x="3509" y="4539"/>
                  </a:lnTo>
                  <a:lnTo>
                    <a:pt x="3968" y="4539"/>
                  </a:lnTo>
                  <a:lnTo>
                    <a:pt x="3968" y="4256"/>
                  </a:lnTo>
                  <a:lnTo>
                    <a:pt x="3509" y="4256"/>
                  </a:lnTo>
                  <a:close/>
                  <a:moveTo>
                    <a:pt x="2803" y="4256"/>
                  </a:moveTo>
                  <a:lnTo>
                    <a:pt x="2803" y="4539"/>
                  </a:lnTo>
                  <a:lnTo>
                    <a:pt x="3262" y="4539"/>
                  </a:lnTo>
                  <a:lnTo>
                    <a:pt x="3262" y="4256"/>
                  </a:lnTo>
                  <a:lnTo>
                    <a:pt x="2803" y="4256"/>
                  </a:lnTo>
                  <a:close/>
                  <a:moveTo>
                    <a:pt x="2121" y="4256"/>
                  </a:moveTo>
                  <a:lnTo>
                    <a:pt x="2121" y="4539"/>
                  </a:lnTo>
                  <a:lnTo>
                    <a:pt x="2581" y="4539"/>
                  </a:lnTo>
                  <a:lnTo>
                    <a:pt x="2581" y="4256"/>
                  </a:lnTo>
                  <a:lnTo>
                    <a:pt x="2121" y="4256"/>
                  </a:lnTo>
                  <a:close/>
                  <a:moveTo>
                    <a:pt x="3509" y="3819"/>
                  </a:moveTo>
                  <a:lnTo>
                    <a:pt x="3509" y="4102"/>
                  </a:lnTo>
                  <a:lnTo>
                    <a:pt x="3968" y="4102"/>
                  </a:lnTo>
                  <a:lnTo>
                    <a:pt x="3968" y="3819"/>
                  </a:lnTo>
                  <a:lnTo>
                    <a:pt x="3509" y="3819"/>
                  </a:lnTo>
                  <a:close/>
                  <a:moveTo>
                    <a:pt x="2803" y="3819"/>
                  </a:moveTo>
                  <a:lnTo>
                    <a:pt x="2803" y="4102"/>
                  </a:lnTo>
                  <a:lnTo>
                    <a:pt x="3262" y="4102"/>
                  </a:lnTo>
                  <a:lnTo>
                    <a:pt x="3262" y="3819"/>
                  </a:lnTo>
                  <a:lnTo>
                    <a:pt x="2803" y="3819"/>
                  </a:lnTo>
                  <a:close/>
                  <a:moveTo>
                    <a:pt x="2121" y="3819"/>
                  </a:moveTo>
                  <a:lnTo>
                    <a:pt x="2121" y="4102"/>
                  </a:lnTo>
                  <a:lnTo>
                    <a:pt x="2581" y="4102"/>
                  </a:lnTo>
                  <a:lnTo>
                    <a:pt x="2581" y="3819"/>
                  </a:lnTo>
                  <a:lnTo>
                    <a:pt x="2121" y="3819"/>
                  </a:lnTo>
                  <a:close/>
                  <a:moveTo>
                    <a:pt x="2479" y="1864"/>
                  </a:moveTo>
                  <a:lnTo>
                    <a:pt x="2479" y="2048"/>
                  </a:lnTo>
                  <a:lnTo>
                    <a:pt x="4341" y="2048"/>
                  </a:lnTo>
                  <a:lnTo>
                    <a:pt x="4341" y="1864"/>
                  </a:lnTo>
                  <a:lnTo>
                    <a:pt x="2479" y="1864"/>
                  </a:lnTo>
                  <a:close/>
                  <a:moveTo>
                    <a:pt x="2479" y="1443"/>
                  </a:moveTo>
                  <a:lnTo>
                    <a:pt x="2479" y="1627"/>
                  </a:lnTo>
                  <a:lnTo>
                    <a:pt x="4341" y="1627"/>
                  </a:lnTo>
                  <a:lnTo>
                    <a:pt x="4341" y="1443"/>
                  </a:lnTo>
                  <a:lnTo>
                    <a:pt x="2479" y="1443"/>
                  </a:lnTo>
                  <a:close/>
                  <a:moveTo>
                    <a:pt x="2479" y="1044"/>
                  </a:moveTo>
                  <a:lnTo>
                    <a:pt x="2479" y="1228"/>
                  </a:lnTo>
                  <a:lnTo>
                    <a:pt x="3582" y="1228"/>
                  </a:lnTo>
                  <a:lnTo>
                    <a:pt x="3582" y="1044"/>
                  </a:lnTo>
                  <a:lnTo>
                    <a:pt x="2479" y="1044"/>
                  </a:lnTo>
                  <a:close/>
                  <a:moveTo>
                    <a:pt x="2479" y="623"/>
                  </a:moveTo>
                  <a:lnTo>
                    <a:pt x="2479" y="807"/>
                  </a:lnTo>
                  <a:lnTo>
                    <a:pt x="3582" y="807"/>
                  </a:lnTo>
                  <a:lnTo>
                    <a:pt x="3582" y="623"/>
                  </a:lnTo>
                  <a:lnTo>
                    <a:pt x="2479" y="623"/>
                  </a:lnTo>
                  <a:close/>
                  <a:moveTo>
                    <a:pt x="4167" y="447"/>
                  </a:moveTo>
                  <a:lnTo>
                    <a:pt x="4141" y="656"/>
                  </a:lnTo>
                  <a:lnTo>
                    <a:pt x="4466" y="812"/>
                  </a:lnTo>
                  <a:lnTo>
                    <a:pt x="4167" y="447"/>
                  </a:lnTo>
                  <a:close/>
                  <a:moveTo>
                    <a:pt x="4688" y="1238"/>
                  </a:moveTo>
                  <a:lnTo>
                    <a:pt x="3922" y="871"/>
                  </a:lnTo>
                  <a:lnTo>
                    <a:pt x="3829" y="826"/>
                  </a:lnTo>
                  <a:lnTo>
                    <a:pt x="3842" y="722"/>
                  </a:lnTo>
                  <a:lnTo>
                    <a:pt x="3897" y="289"/>
                  </a:lnTo>
                  <a:lnTo>
                    <a:pt x="2203" y="289"/>
                  </a:lnTo>
                  <a:lnTo>
                    <a:pt x="2203" y="2238"/>
                  </a:lnTo>
                  <a:lnTo>
                    <a:pt x="4688" y="2238"/>
                  </a:lnTo>
                  <a:lnTo>
                    <a:pt x="4688" y="1238"/>
                  </a:lnTo>
                  <a:close/>
                </a:path>
              </a:pathLst>
            </a:custGeom>
            <a:solidFill>
              <a:srgbClr val="FFFFFF"/>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15"/>
            </a:p>
          </p:txBody>
        </p:sp>
        <p:sp>
          <p:nvSpPr>
            <p:cNvPr id="19" name="文本框 18"/>
            <p:cNvSpPr txBox="1"/>
            <p:nvPr/>
          </p:nvSpPr>
          <p:spPr>
            <a:xfrm>
              <a:off x="4830835" y="3202974"/>
              <a:ext cx="1354136" cy="248209"/>
            </a:xfrm>
            <a:prstGeom prst="rect">
              <a:avLst/>
            </a:prstGeom>
            <a:noFill/>
          </p:spPr>
          <p:txBody>
            <a:bodyPr wrap="square" rtlCol="0">
              <a:spAutoFit/>
            </a:bodyPr>
            <a:lstStyle/>
            <a:p>
              <a:r>
                <a:rPr lang="zh-CN" altLang="en-US" sz="1015" dirty="0">
                  <a:solidFill>
                    <a:srgbClr val="FFFFFF"/>
                  </a:solidFill>
                </a:rPr>
                <a:t>请输入文本</a:t>
              </a:r>
              <a:endParaRPr lang="zh-CN" altLang="en-US" sz="1015" dirty="0">
                <a:solidFill>
                  <a:srgbClr val="FFFFFF"/>
                </a:solidFill>
              </a:endParaRPr>
            </a:p>
          </p:txBody>
        </p:sp>
      </p:grpSp>
      <p:grpSp>
        <p:nvGrpSpPr>
          <p:cNvPr id="6" name="组合 5"/>
          <p:cNvGrpSpPr/>
          <p:nvPr/>
        </p:nvGrpSpPr>
        <p:grpSpPr>
          <a:xfrm>
            <a:off x="6503897" y="3017599"/>
            <a:ext cx="2362710" cy="1461038"/>
            <a:chOff x="6503897" y="3017599"/>
            <a:chExt cx="2362710" cy="1461038"/>
          </a:xfrm>
        </p:grpSpPr>
        <p:sp>
          <p:nvSpPr>
            <p:cNvPr id="20" name="Rectangle 15" descr="12"/>
            <p:cNvSpPr>
              <a:spLocks noChangeArrowheads="1"/>
            </p:cNvSpPr>
            <p:nvPr/>
          </p:nvSpPr>
          <p:spPr bwMode="auto">
            <a:xfrm>
              <a:off x="6503897" y="3017599"/>
              <a:ext cx="2362710" cy="1461038"/>
            </a:xfrm>
            <a:prstGeom prst="roundRect">
              <a:avLst/>
            </a:prstGeom>
            <a:solidFill>
              <a:schemeClr val="accent1"/>
            </a:solidFill>
            <a:ln w="38100">
              <a:solidFill>
                <a:schemeClr val="accent1"/>
              </a:solidFill>
            </a:ln>
            <a:effectLst/>
          </p:spPr>
          <p:txBody>
            <a:bodyPr anchor="b"/>
            <a:lstStyle/>
            <a:p>
              <a:pPr algn="ctr"/>
              <a:r>
                <a:rPr lang="en-US" altLang="zh-CN" sz="3300" dirty="0">
                  <a:solidFill>
                    <a:srgbClr val="FFFFFF"/>
                  </a:solidFill>
                  <a:latin typeface="+mj-ea"/>
                  <a:ea typeface="+mj-ea"/>
                </a:rPr>
                <a:t>42%</a:t>
              </a:r>
              <a:endParaRPr lang="zh-CN" altLang="en-US" sz="3300" dirty="0">
                <a:solidFill>
                  <a:srgbClr val="FFFFFF"/>
                </a:solidFill>
                <a:latin typeface="+mj-ea"/>
                <a:ea typeface="+mj-ea"/>
              </a:endParaRPr>
            </a:p>
          </p:txBody>
        </p:sp>
        <p:sp>
          <p:nvSpPr>
            <p:cNvPr id="9" name="KSO_Shape"/>
            <p:cNvSpPr/>
            <p:nvPr/>
          </p:nvSpPr>
          <p:spPr bwMode="auto">
            <a:xfrm>
              <a:off x="6623356" y="3136673"/>
              <a:ext cx="619463" cy="443949"/>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FFFFFF"/>
            </a:solidFill>
            <a:ln>
              <a:noFill/>
            </a:ln>
          </p:spPr>
          <p:txBody>
            <a:bodyPr anchor="ctr"/>
            <a:lstStyle/>
            <a:p>
              <a:endParaRPr lang="zh-CN" altLang="en-US" sz="1015">
                <a:ea typeface="宋体" panose="02010600030101010101" pitchFamily="2" charset="-122"/>
              </a:endParaRPr>
            </a:p>
          </p:txBody>
        </p:sp>
        <p:sp>
          <p:nvSpPr>
            <p:cNvPr id="21" name="文本框 20"/>
            <p:cNvSpPr txBox="1"/>
            <p:nvPr/>
          </p:nvSpPr>
          <p:spPr>
            <a:xfrm>
              <a:off x="7397054" y="3202974"/>
              <a:ext cx="1354136" cy="248209"/>
            </a:xfrm>
            <a:prstGeom prst="rect">
              <a:avLst/>
            </a:prstGeom>
            <a:noFill/>
          </p:spPr>
          <p:txBody>
            <a:bodyPr wrap="square" rtlCol="0">
              <a:spAutoFit/>
            </a:bodyPr>
            <a:lstStyle/>
            <a:p>
              <a:r>
                <a:rPr lang="zh-CN" altLang="en-US" sz="1015" dirty="0">
                  <a:solidFill>
                    <a:srgbClr val="FFFFFF"/>
                  </a:solidFill>
                </a:rPr>
                <a:t>请输入文本</a:t>
              </a:r>
              <a:endParaRPr lang="zh-CN" altLang="en-US" sz="1015" dirty="0">
                <a:solidFill>
                  <a:srgbClr val="FFFFFF"/>
                </a:solidFill>
              </a:endParaRPr>
            </a:p>
          </p:txBody>
        </p:sp>
      </p:grpSp>
      <p:grpSp>
        <p:nvGrpSpPr>
          <p:cNvPr id="5" name="组合 4"/>
          <p:cNvGrpSpPr/>
          <p:nvPr/>
        </p:nvGrpSpPr>
        <p:grpSpPr>
          <a:xfrm>
            <a:off x="6503897" y="1347345"/>
            <a:ext cx="2362710" cy="1461038"/>
            <a:chOff x="6503897" y="1347345"/>
            <a:chExt cx="2362710" cy="1461038"/>
          </a:xfrm>
        </p:grpSpPr>
        <p:sp>
          <p:nvSpPr>
            <p:cNvPr id="13" name="Rectangle 15" descr="12"/>
            <p:cNvSpPr>
              <a:spLocks noChangeArrowheads="1"/>
            </p:cNvSpPr>
            <p:nvPr/>
          </p:nvSpPr>
          <p:spPr bwMode="auto">
            <a:xfrm>
              <a:off x="6503897" y="1347345"/>
              <a:ext cx="2362710" cy="1461038"/>
            </a:xfrm>
            <a:prstGeom prst="roundRect">
              <a:avLst/>
            </a:prstGeom>
            <a:solidFill>
              <a:srgbClr val="6BB76D"/>
            </a:solidFill>
            <a:ln w="38100">
              <a:noFill/>
            </a:ln>
            <a:effectLst/>
          </p:spPr>
          <p:txBody>
            <a:bodyPr anchor="b"/>
            <a:lstStyle/>
            <a:p>
              <a:pPr algn="ctr"/>
              <a:r>
                <a:rPr lang="en-US" altLang="zh-CN" sz="3300" dirty="0">
                  <a:solidFill>
                    <a:srgbClr val="FFFFFF"/>
                  </a:solidFill>
                  <a:latin typeface="+mj-ea"/>
                  <a:ea typeface="+mj-ea"/>
                </a:rPr>
                <a:t>13%</a:t>
              </a:r>
              <a:endParaRPr lang="zh-CN" altLang="en-US" sz="3300" dirty="0">
                <a:solidFill>
                  <a:srgbClr val="FFFFFF"/>
                </a:solidFill>
                <a:latin typeface="+mj-ea"/>
                <a:ea typeface="+mj-ea"/>
              </a:endParaRPr>
            </a:p>
          </p:txBody>
        </p:sp>
        <p:sp>
          <p:nvSpPr>
            <p:cNvPr id="18" name="文本框 17"/>
            <p:cNvSpPr txBox="1"/>
            <p:nvPr/>
          </p:nvSpPr>
          <p:spPr>
            <a:xfrm>
              <a:off x="7397054" y="1526227"/>
              <a:ext cx="1354136" cy="248209"/>
            </a:xfrm>
            <a:prstGeom prst="rect">
              <a:avLst/>
            </a:prstGeom>
            <a:noFill/>
          </p:spPr>
          <p:txBody>
            <a:bodyPr wrap="square" rtlCol="0">
              <a:spAutoFit/>
            </a:bodyPr>
            <a:lstStyle/>
            <a:p>
              <a:r>
                <a:rPr lang="zh-CN" altLang="en-US" sz="1015" dirty="0">
                  <a:solidFill>
                    <a:srgbClr val="FFFFFF"/>
                  </a:solidFill>
                </a:rPr>
                <a:t>请输入文本</a:t>
              </a:r>
              <a:endParaRPr lang="zh-CN" altLang="en-US" sz="1015" dirty="0">
                <a:solidFill>
                  <a:srgbClr val="FFFFFF"/>
                </a:solidFill>
              </a:endParaRPr>
            </a:p>
          </p:txBody>
        </p:sp>
        <p:sp>
          <p:nvSpPr>
            <p:cNvPr id="22" name="KSO_Shape"/>
            <p:cNvSpPr/>
            <p:nvPr/>
          </p:nvSpPr>
          <p:spPr bwMode="auto">
            <a:xfrm>
              <a:off x="6602966" y="1450232"/>
              <a:ext cx="475162" cy="691983"/>
            </a:xfrm>
            <a:custGeom>
              <a:avLst/>
              <a:gdLst>
                <a:gd name="T0" fmla="*/ 846755 w 4439"/>
                <a:gd name="T1" fmla="*/ 733328 h 6458"/>
                <a:gd name="T2" fmla="*/ 824953 w 4439"/>
                <a:gd name="T3" fmla="*/ 769906 h 6458"/>
                <a:gd name="T4" fmla="*/ 806097 w 4439"/>
                <a:gd name="T5" fmla="*/ 743357 h 6458"/>
                <a:gd name="T6" fmla="*/ 797258 w 4439"/>
                <a:gd name="T7" fmla="*/ 133037 h 6458"/>
                <a:gd name="T8" fmla="*/ 792839 w 4439"/>
                <a:gd name="T9" fmla="*/ 67256 h 6458"/>
                <a:gd name="T10" fmla="*/ 773688 w 4439"/>
                <a:gd name="T11" fmla="*/ 30678 h 6458"/>
                <a:gd name="T12" fmla="*/ 733030 w 4439"/>
                <a:gd name="T13" fmla="*/ 3835 h 6458"/>
                <a:gd name="T14" fmla="*/ 671158 w 4439"/>
                <a:gd name="T15" fmla="*/ 8849 h 6458"/>
                <a:gd name="T16" fmla="*/ 642579 w 4439"/>
                <a:gd name="T17" fmla="*/ 33038 h 6458"/>
                <a:gd name="T18" fmla="*/ 624902 w 4439"/>
                <a:gd name="T19" fmla="*/ 73156 h 6458"/>
                <a:gd name="T20" fmla="*/ 616358 w 4439"/>
                <a:gd name="T21" fmla="*/ 710319 h 6458"/>
                <a:gd name="T22" fmla="*/ 613117 w 4439"/>
                <a:gd name="T23" fmla="*/ 747782 h 6458"/>
                <a:gd name="T24" fmla="*/ 597796 w 4439"/>
                <a:gd name="T25" fmla="*/ 750142 h 6458"/>
                <a:gd name="T26" fmla="*/ 586600 w 4439"/>
                <a:gd name="T27" fmla="*/ 723298 h 6458"/>
                <a:gd name="T28" fmla="*/ 494677 w 4439"/>
                <a:gd name="T29" fmla="*/ 208258 h 6458"/>
                <a:gd name="T30" fmla="*/ 455492 w 4439"/>
                <a:gd name="T31" fmla="*/ 166075 h 6458"/>
                <a:gd name="T32" fmla="*/ 393326 w 4439"/>
                <a:gd name="T33" fmla="*/ 164306 h 6458"/>
                <a:gd name="T34" fmla="*/ 365336 w 4439"/>
                <a:gd name="T35" fmla="*/ 187609 h 6458"/>
                <a:gd name="T36" fmla="*/ 351194 w 4439"/>
                <a:gd name="T37" fmla="*/ 224777 h 6458"/>
                <a:gd name="T38" fmla="*/ 401870 w 4439"/>
                <a:gd name="T39" fmla="*/ 785540 h 6458"/>
                <a:gd name="T40" fmla="*/ 397451 w 4439"/>
                <a:gd name="T41" fmla="*/ 886719 h 6458"/>
                <a:gd name="T42" fmla="*/ 375943 w 4439"/>
                <a:gd name="T43" fmla="*/ 947190 h 6458"/>
                <a:gd name="T44" fmla="*/ 348837 w 4439"/>
                <a:gd name="T45" fmla="*/ 977574 h 6458"/>
                <a:gd name="T46" fmla="*/ 323794 w 4439"/>
                <a:gd name="T47" fmla="*/ 966954 h 6458"/>
                <a:gd name="T48" fmla="*/ 307000 w 4439"/>
                <a:gd name="T49" fmla="*/ 941586 h 6458"/>
                <a:gd name="T50" fmla="*/ 235701 w 4439"/>
                <a:gd name="T51" fmla="*/ 769021 h 6458"/>
                <a:gd name="T52" fmla="*/ 183552 w 4439"/>
                <a:gd name="T53" fmla="*/ 662827 h 6458"/>
                <a:gd name="T54" fmla="*/ 138474 w 4439"/>
                <a:gd name="T55" fmla="*/ 627724 h 6458"/>
                <a:gd name="T56" fmla="*/ 61282 w 4439"/>
                <a:gd name="T57" fmla="*/ 610910 h 6458"/>
                <a:gd name="T58" fmla="*/ 25338 w 4439"/>
                <a:gd name="T59" fmla="*/ 624184 h 6458"/>
                <a:gd name="T60" fmla="*/ 7071 w 4439"/>
                <a:gd name="T61" fmla="*/ 653092 h 6458"/>
                <a:gd name="T62" fmla="*/ 589 w 4439"/>
                <a:gd name="T63" fmla="*/ 672561 h 6458"/>
                <a:gd name="T64" fmla="*/ 41837 w 4439"/>
                <a:gd name="T65" fmla="*/ 770201 h 6458"/>
                <a:gd name="T66" fmla="*/ 66585 w 4439"/>
                <a:gd name="T67" fmla="*/ 908843 h 6458"/>
                <a:gd name="T68" fmla="*/ 84558 w 4439"/>
                <a:gd name="T69" fmla="*/ 983178 h 6458"/>
                <a:gd name="T70" fmla="*/ 124038 w 4439"/>
                <a:gd name="T71" fmla="*/ 1076983 h 6458"/>
                <a:gd name="T72" fmla="*/ 167348 w 4439"/>
                <a:gd name="T73" fmla="*/ 1206185 h 6458"/>
                <a:gd name="T74" fmla="*/ 187088 w 4439"/>
                <a:gd name="T75" fmla="*/ 1289076 h 6458"/>
                <a:gd name="T76" fmla="*/ 243361 w 4439"/>
                <a:gd name="T77" fmla="*/ 1434502 h 6458"/>
                <a:gd name="T78" fmla="*/ 303465 w 4439"/>
                <a:gd name="T79" fmla="*/ 1533616 h 6458"/>
                <a:gd name="T80" fmla="*/ 399513 w 4439"/>
                <a:gd name="T81" fmla="*/ 1625946 h 6458"/>
                <a:gd name="T82" fmla="*/ 456965 w 4439"/>
                <a:gd name="T83" fmla="*/ 1694382 h 6458"/>
                <a:gd name="T84" fmla="*/ 472580 w 4439"/>
                <a:gd name="T85" fmla="*/ 1761343 h 6458"/>
                <a:gd name="T86" fmla="*/ 1044449 w 4439"/>
                <a:gd name="T87" fmla="*/ 1695857 h 6458"/>
                <a:gd name="T88" fmla="*/ 1109562 w 4439"/>
                <a:gd name="T89" fmla="*/ 1600283 h 6458"/>
                <a:gd name="T90" fmla="*/ 1165541 w 4439"/>
                <a:gd name="T91" fmla="*/ 1447776 h 6458"/>
                <a:gd name="T92" fmla="*/ 1191468 w 4439"/>
                <a:gd name="T93" fmla="*/ 1281701 h 6458"/>
                <a:gd name="T94" fmla="*/ 1214154 w 4439"/>
                <a:gd name="T95" fmla="*/ 1001172 h 6458"/>
                <a:gd name="T96" fmla="*/ 1305783 w 4439"/>
                <a:gd name="T97" fmla="*/ 393802 h 6458"/>
                <a:gd name="T98" fmla="*/ 1305488 w 4439"/>
                <a:gd name="T99" fmla="*/ 351915 h 6458"/>
                <a:gd name="T100" fmla="*/ 1270427 w 4439"/>
                <a:gd name="T101" fmla="*/ 302358 h 6458"/>
                <a:gd name="T102" fmla="*/ 1210913 w 4439"/>
                <a:gd name="T103" fmla="*/ 299113 h 6458"/>
                <a:gd name="T104" fmla="*/ 1178210 w 4439"/>
                <a:gd name="T105" fmla="*/ 327136 h 6458"/>
                <a:gd name="T106" fmla="*/ 1160237 w 4439"/>
                <a:gd name="T107" fmla="*/ 368729 h 6458"/>
                <a:gd name="T108" fmla="*/ 1039441 w 4439"/>
                <a:gd name="T109" fmla="*/ 841586 h 6458"/>
                <a:gd name="T110" fmla="*/ 1024415 w 4439"/>
                <a:gd name="T111" fmla="*/ 820348 h 6458"/>
                <a:gd name="T112" fmla="*/ 1078626 w 4439"/>
                <a:gd name="T113" fmla="*/ 187019 h 6458"/>
                <a:gd name="T114" fmla="*/ 1076269 w 4439"/>
                <a:gd name="T115" fmla="*/ 147786 h 6458"/>
                <a:gd name="T116" fmla="*/ 1053583 w 4439"/>
                <a:gd name="T117" fmla="*/ 107669 h 6458"/>
                <a:gd name="T118" fmla="*/ 996425 w 4439"/>
                <a:gd name="T119" fmla="*/ 90265 h 6458"/>
                <a:gd name="T120" fmla="*/ 944866 w 4439"/>
                <a:gd name="T121" fmla="*/ 125368 h 6458"/>
                <a:gd name="T122" fmla="*/ 933081 w 4439"/>
                <a:gd name="T123" fmla="*/ 158111 h 64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439" h="6458">
                  <a:moveTo>
                    <a:pt x="3167" y="536"/>
                  </a:moveTo>
                  <a:lnTo>
                    <a:pt x="3167" y="536"/>
                  </a:lnTo>
                  <a:lnTo>
                    <a:pt x="3145" y="675"/>
                  </a:lnTo>
                  <a:lnTo>
                    <a:pt x="3107" y="917"/>
                  </a:lnTo>
                  <a:lnTo>
                    <a:pt x="3010" y="1559"/>
                  </a:lnTo>
                  <a:lnTo>
                    <a:pt x="2879" y="2433"/>
                  </a:lnTo>
                  <a:lnTo>
                    <a:pt x="2876" y="2468"/>
                  </a:lnTo>
                  <a:lnTo>
                    <a:pt x="2874" y="2486"/>
                  </a:lnTo>
                  <a:lnTo>
                    <a:pt x="2870" y="2504"/>
                  </a:lnTo>
                  <a:lnTo>
                    <a:pt x="2866" y="2523"/>
                  </a:lnTo>
                  <a:lnTo>
                    <a:pt x="2859" y="2541"/>
                  </a:lnTo>
                  <a:lnTo>
                    <a:pt x="2851" y="2558"/>
                  </a:lnTo>
                  <a:lnTo>
                    <a:pt x="2841" y="2573"/>
                  </a:lnTo>
                  <a:lnTo>
                    <a:pt x="2829" y="2587"/>
                  </a:lnTo>
                  <a:lnTo>
                    <a:pt x="2816" y="2599"/>
                  </a:lnTo>
                  <a:lnTo>
                    <a:pt x="2800" y="2610"/>
                  </a:lnTo>
                  <a:lnTo>
                    <a:pt x="2782" y="2620"/>
                  </a:lnTo>
                  <a:lnTo>
                    <a:pt x="2770" y="2608"/>
                  </a:lnTo>
                  <a:lnTo>
                    <a:pt x="2760" y="2594"/>
                  </a:lnTo>
                  <a:lnTo>
                    <a:pt x="2751" y="2581"/>
                  </a:lnTo>
                  <a:lnTo>
                    <a:pt x="2745" y="2566"/>
                  </a:lnTo>
                  <a:lnTo>
                    <a:pt x="2741" y="2552"/>
                  </a:lnTo>
                  <a:lnTo>
                    <a:pt x="2738" y="2536"/>
                  </a:lnTo>
                  <a:lnTo>
                    <a:pt x="2736" y="2520"/>
                  </a:lnTo>
                  <a:lnTo>
                    <a:pt x="2736" y="2503"/>
                  </a:lnTo>
                  <a:lnTo>
                    <a:pt x="2736" y="2428"/>
                  </a:lnTo>
                  <a:lnTo>
                    <a:pt x="2735" y="2324"/>
                  </a:lnTo>
                  <a:lnTo>
                    <a:pt x="2733" y="2046"/>
                  </a:lnTo>
                  <a:lnTo>
                    <a:pt x="2728" y="1702"/>
                  </a:lnTo>
                  <a:lnTo>
                    <a:pt x="2722" y="1334"/>
                  </a:lnTo>
                  <a:lnTo>
                    <a:pt x="2711" y="670"/>
                  </a:lnTo>
                  <a:lnTo>
                    <a:pt x="2706" y="451"/>
                  </a:lnTo>
                  <a:lnTo>
                    <a:pt x="2705" y="356"/>
                  </a:lnTo>
                  <a:lnTo>
                    <a:pt x="2705" y="336"/>
                  </a:lnTo>
                  <a:lnTo>
                    <a:pt x="2705" y="317"/>
                  </a:lnTo>
                  <a:lnTo>
                    <a:pt x="2704" y="298"/>
                  </a:lnTo>
                  <a:lnTo>
                    <a:pt x="2702" y="279"/>
                  </a:lnTo>
                  <a:lnTo>
                    <a:pt x="2699" y="261"/>
                  </a:lnTo>
                  <a:lnTo>
                    <a:pt x="2695" y="244"/>
                  </a:lnTo>
                  <a:lnTo>
                    <a:pt x="2691" y="228"/>
                  </a:lnTo>
                  <a:lnTo>
                    <a:pt x="2686" y="212"/>
                  </a:lnTo>
                  <a:lnTo>
                    <a:pt x="2681" y="196"/>
                  </a:lnTo>
                  <a:lnTo>
                    <a:pt x="2674" y="181"/>
                  </a:lnTo>
                  <a:lnTo>
                    <a:pt x="2667" y="167"/>
                  </a:lnTo>
                  <a:lnTo>
                    <a:pt x="2661" y="153"/>
                  </a:lnTo>
                  <a:lnTo>
                    <a:pt x="2653" y="139"/>
                  </a:lnTo>
                  <a:lnTo>
                    <a:pt x="2644" y="127"/>
                  </a:lnTo>
                  <a:lnTo>
                    <a:pt x="2635" y="115"/>
                  </a:lnTo>
                  <a:lnTo>
                    <a:pt x="2626" y="104"/>
                  </a:lnTo>
                  <a:lnTo>
                    <a:pt x="2616" y="93"/>
                  </a:lnTo>
                  <a:lnTo>
                    <a:pt x="2606" y="83"/>
                  </a:lnTo>
                  <a:lnTo>
                    <a:pt x="2596" y="74"/>
                  </a:lnTo>
                  <a:lnTo>
                    <a:pt x="2585" y="64"/>
                  </a:lnTo>
                  <a:lnTo>
                    <a:pt x="2574" y="56"/>
                  </a:lnTo>
                  <a:lnTo>
                    <a:pt x="2562" y="48"/>
                  </a:lnTo>
                  <a:lnTo>
                    <a:pt x="2538" y="33"/>
                  </a:lnTo>
                  <a:lnTo>
                    <a:pt x="2513" y="22"/>
                  </a:lnTo>
                  <a:lnTo>
                    <a:pt x="2488" y="13"/>
                  </a:lnTo>
                  <a:lnTo>
                    <a:pt x="2462" y="7"/>
                  </a:lnTo>
                  <a:lnTo>
                    <a:pt x="2435" y="2"/>
                  </a:lnTo>
                  <a:lnTo>
                    <a:pt x="2409" y="0"/>
                  </a:lnTo>
                  <a:lnTo>
                    <a:pt x="2382" y="1"/>
                  </a:lnTo>
                  <a:lnTo>
                    <a:pt x="2355" y="4"/>
                  </a:lnTo>
                  <a:lnTo>
                    <a:pt x="2328" y="10"/>
                  </a:lnTo>
                  <a:lnTo>
                    <a:pt x="2303" y="19"/>
                  </a:lnTo>
                  <a:lnTo>
                    <a:pt x="2290" y="23"/>
                  </a:lnTo>
                  <a:lnTo>
                    <a:pt x="2278" y="30"/>
                  </a:lnTo>
                  <a:lnTo>
                    <a:pt x="2266" y="37"/>
                  </a:lnTo>
                  <a:lnTo>
                    <a:pt x="2253" y="43"/>
                  </a:lnTo>
                  <a:lnTo>
                    <a:pt x="2242" y="51"/>
                  </a:lnTo>
                  <a:lnTo>
                    <a:pt x="2231" y="59"/>
                  </a:lnTo>
                  <a:lnTo>
                    <a:pt x="2220" y="69"/>
                  </a:lnTo>
                  <a:lnTo>
                    <a:pt x="2210" y="78"/>
                  </a:lnTo>
                  <a:lnTo>
                    <a:pt x="2200" y="89"/>
                  </a:lnTo>
                  <a:lnTo>
                    <a:pt x="2190" y="100"/>
                  </a:lnTo>
                  <a:lnTo>
                    <a:pt x="2181" y="112"/>
                  </a:lnTo>
                  <a:lnTo>
                    <a:pt x="2172" y="124"/>
                  </a:lnTo>
                  <a:lnTo>
                    <a:pt x="2163" y="137"/>
                  </a:lnTo>
                  <a:lnTo>
                    <a:pt x="2155" y="151"/>
                  </a:lnTo>
                  <a:lnTo>
                    <a:pt x="2149" y="165"/>
                  </a:lnTo>
                  <a:lnTo>
                    <a:pt x="2142" y="181"/>
                  </a:lnTo>
                  <a:lnTo>
                    <a:pt x="2135" y="196"/>
                  </a:lnTo>
                  <a:lnTo>
                    <a:pt x="2130" y="213"/>
                  </a:lnTo>
                  <a:lnTo>
                    <a:pt x="2125" y="230"/>
                  </a:lnTo>
                  <a:lnTo>
                    <a:pt x="2121" y="248"/>
                  </a:lnTo>
                  <a:lnTo>
                    <a:pt x="2116" y="267"/>
                  </a:lnTo>
                  <a:lnTo>
                    <a:pt x="2114" y="286"/>
                  </a:lnTo>
                  <a:lnTo>
                    <a:pt x="2110" y="591"/>
                  </a:lnTo>
                  <a:lnTo>
                    <a:pt x="2101" y="1282"/>
                  </a:lnTo>
                  <a:lnTo>
                    <a:pt x="2097" y="1667"/>
                  </a:lnTo>
                  <a:lnTo>
                    <a:pt x="2094" y="2022"/>
                  </a:lnTo>
                  <a:lnTo>
                    <a:pt x="2092" y="2307"/>
                  </a:lnTo>
                  <a:lnTo>
                    <a:pt x="2092" y="2408"/>
                  </a:lnTo>
                  <a:lnTo>
                    <a:pt x="2093" y="2476"/>
                  </a:lnTo>
                  <a:lnTo>
                    <a:pt x="2093" y="2487"/>
                  </a:lnTo>
                  <a:lnTo>
                    <a:pt x="2093" y="2498"/>
                  </a:lnTo>
                  <a:lnTo>
                    <a:pt x="2092" y="2507"/>
                  </a:lnTo>
                  <a:lnTo>
                    <a:pt x="2090" y="2516"/>
                  </a:lnTo>
                  <a:lnTo>
                    <a:pt x="2087" y="2523"/>
                  </a:lnTo>
                  <a:lnTo>
                    <a:pt x="2084" y="2530"/>
                  </a:lnTo>
                  <a:lnTo>
                    <a:pt x="2081" y="2535"/>
                  </a:lnTo>
                  <a:lnTo>
                    <a:pt x="2077" y="2540"/>
                  </a:lnTo>
                  <a:lnTo>
                    <a:pt x="2074" y="2544"/>
                  </a:lnTo>
                  <a:lnTo>
                    <a:pt x="2069" y="2546"/>
                  </a:lnTo>
                  <a:lnTo>
                    <a:pt x="2065" y="2549"/>
                  </a:lnTo>
                  <a:lnTo>
                    <a:pt x="2059" y="2551"/>
                  </a:lnTo>
                  <a:lnTo>
                    <a:pt x="2055" y="2551"/>
                  </a:lnTo>
                  <a:lnTo>
                    <a:pt x="2049" y="2551"/>
                  </a:lnTo>
                  <a:lnTo>
                    <a:pt x="2039" y="2549"/>
                  </a:lnTo>
                  <a:lnTo>
                    <a:pt x="2029" y="2543"/>
                  </a:lnTo>
                  <a:lnTo>
                    <a:pt x="2019" y="2535"/>
                  </a:lnTo>
                  <a:lnTo>
                    <a:pt x="2010" y="2526"/>
                  </a:lnTo>
                  <a:lnTo>
                    <a:pt x="2003" y="2514"/>
                  </a:lnTo>
                  <a:lnTo>
                    <a:pt x="1997" y="2501"/>
                  </a:lnTo>
                  <a:lnTo>
                    <a:pt x="1992" y="2485"/>
                  </a:lnTo>
                  <a:lnTo>
                    <a:pt x="1991" y="2477"/>
                  </a:lnTo>
                  <a:lnTo>
                    <a:pt x="1990" y="2468"/>
                  </a:lnTo>
                  <a:lnTo>
                    <a:pt x="1990" y="2460"/>
                  </a:lnTo>
                  <a:lnTo>
                    <a:pt x="1991" y="2452"/>
                  </a:lnTo>
                  <a:lnTo>
                    <a:pt x="1705" y="812"/>
                  </a:lnTo>
                  <a:lnTo>
                    <a:pt x="1702" y="795"/>
                  </a:lnTo>
                  <a:lnTo>
                    <a:pt x="1700" y="779"/>
                  </a:lnTo>
                  <a:lnTo>
                    <a:pt x="1697" y="763"/>
                  </a:lnTo>
                  <a:lnTo>
                    <a:pt x="1694" y="748"/>
                  </a:lnTo>
                  <a:lnTo>
                    <a:pt x="1689" y="734"/>
                  </a:lnTo>
                  <a:lnTo>
                    <a:pt x="1685" y="719"/>
                  </a:lnTo>
                  <a:lnTo>
                    <a:pt x="1679" y="706"/>
                  </a:lnTo>
                  <a:lnTo>
                    <a:pt x="1673" y="693"/>
                  </a:lnTo>
                  <a:lnTo>
                    <a:pt x="1667" y="680"/>
                  </a:lnTo>
                  <a:lnTo>
                    <a:pt x="1660" y="668"/>
                  </a:lnTo>
                  <a:lnTo>
                    <a:pt x="1644" y="646"/>
                  </a:lnTo>
                  <a:lnTo>
                    <a:pt x="1628" y="625"/>
                  </a:lnTo>
                  <a:lnTo>
                    <a:pt x="1610" y="607"/>
                  </a:lnTo>
                  <a:lnTo>
                    <a:pt x="1590" y="590"/>
                  </a:lnTo>
                  <a:lnTo>
                    <a:pt x="1569" y="576"/>
                  </a:lnTo>
                  <a:lnTo>
                    <a:pt x="1546" y="563"/>
                  </a:lnTo>
                  <a:lnTo>
                    <a:pt x="1524" y="554"/>
                  </a:lnTo>
                  <a:lnTo>
                    <a:pt x="1501" y="547"/>
                  </a:lnTo>
                  <a:lnTo>
                    <a:pt x="1477" y="541"/>
                  </a:lnTo>
                  <a:lnTo>
                    <a:pt x="1453" y="538"/>
                  </a:lnTo>
                  <a:lnTo>
                    <a:pt x="1428" y="536"/>
                  </a:lnTo>
                  <a:lnTo>
                    <a:pt x="1405" y="538"/>
                  </a:lnTo>
                  <a:lnTo>
                    <a:pt x="1381" y="542"/>
                  </a:lnTo>
                  <a:lnTo>
                    <a:pt x="1358" y="548"/>
                  </a:lnTo>
                  <a:lnTo>
                    <a:pt x="1335" y="557"/>
                  </a:lnTo>
                  <a:lnTo>
                    <a:pt x="1314" y="567"/>
                  </a:lnTo>
                  <a:lnTo>
                    <a:pt x="1303" y="573"/>
                  </a:lnTo>
                  <a:lnTo>
                    <a:pt x="1293" y="580"/>
                  </a:lnTo>
                  <a:lnTo>
                    <a:pt x="1283" y="588"/>
                  </a:lnTo>
                  <a:lnTo>
                    <a:pt x="1274" y="597"/>
                  </a:lnTo>
                  <a:lnTo>
                    <a:pt x="1265" y="606"/>
                  </a:lnTo>
                  <a:lnTo>
                    <a:pt x="1256" y="615"/>
                  </a:lnTo>
                  <a:lnTo>
                    <a:pt x="1247" y="625"/>
                  </a:lnTo>
                  <a:lnTo>
                    <a:pt x="1240" y="636"/>
                  </a:lnTo>
                  <a:lnTo>
                    <a:pt x="1233" y="647"/>
                  </a:lnTo>
                  <a:lnTo>
                    <a:pt x="1225" y="659"/>
                  </a:lnTo>
                  <a:lnTo>
                    <a:pt x="1219" y="671"/>
                  </a:lnTo>
                  <a:lnTo>
                    <a:pt x="1213" y="685"/>
                  </a:lnTo>
                  <a:lnTo>
                    <a:pt x="1207" y="699"/>
                  </a:lnTo>
                  <a:lnTo>
                    <a:pt x="1203" y="714"/>
                  </a:lnTo>
                  <a:lnTo>
                    <a:pt x="1198" y="729"/>
                  </a:lnTo>
                  <a:lnTo>
                    <a:pt x="1195" y="745"/>
                  </a:lnTo>
                  <a:lnTo>
                    <a:pt x="1192" y="762"/>
                  </a:lnTo>
                  <a:lnTo>
                    <a:pt x="1189" y="780"/>
                  </a:lnTo>
                  <a:lnTo>
                    <a:pt x="1188" y="797"/>
                  </a:lnTo>
                  <a:lnTo>
                    <a:pt x="1187" y="815"/>
                  </a:lnTo>
                  <a:lnTo>
                    <a:pt x="1187" y="835"/>
                  </a:lnTo>
                  <a:lnTo>
                    <a:pt x="1187" y="855"/>
                  </a:lnTo>
                  <a:lnTo>
                    <a:pt x="1353" y="2568"/>
                  </a:lnTo>
                  <a:lnTo>
                    <a:pt x="1360" y="2617"/>
                  </a:lnTo>
                  <a:lnTo>
                    <a:pt x="1364" y="2663"/>
                  </a:lnTo>
                  <a:lnTo>
                    <a:pt x="1368" y="2709"/>
                  </a:lnTo>
                  <a:lnTo>
                    <a:pt x="1370" y="2753"/>
                  </a:lnTo>
                  <a:lnTo>
                    <a:pt x="1370" y="2795"/>
                  </a:lnTo>
                  <a:lnTo>
                    <a:pt x="1369" y="2834"/>
                  </a:lnTo>
                  <a:lnTo>
                    <a:pt x="1367" y="2872"/>
                  </a:lnTo>
                  <a:lnTo>
                    <a:pt x="1364" y="2909"/>
                  </a:lnTo>
                  <a:lnTo>
                    <a:pt x="1360" y="2942"/>
                  </a:lnTo>
                  <a:lnTo>
                    <a:pt x="1356" y="2976"/>
                  </a:lnTo>
                  <a:lnTo>
                    <a:pt x="1349" y="3006"/>
                  </a:lnTo>
                  <a:lnTo>
                    <a:pt x="1343" y="3035"/>
                  </a:lnTo>
                  <a:lnTo>
                    <a:pt x="1335" y="3063"/>
                  </a:lnTo>
                  <a:lnTo>
                    <a:pt x="1328" y="3088"/>
                  </a:lnTo>
                  <a:lnTo>
                    <a:pt x="1320" y="3113"/>
                  </a:lnTo>
                  <a:lnTo>
                    <a:pt x="1311" y="3135"/>
                  </a:lnTo>
                  <a:lnTo>
                    <a:pt x="1303" y="3156"/>
                  </a:lnTo>
                  <a:lnTo>
                    <a:pt x="1294" y="3177"/>
                  </a:lnTo>
                  <a:lnTo>
                    <a:pt x="1285" y="3194"/>
                  </a:lnTo>
                  <a:lnTo>
                    <a:pt x="1276" y="3211"/>
                  </a:lnTo>
                  <a:lnTo>
                    <a:pt x="1258" y="3240"/>
                  </a:lnTo>
                  <a:lnTo>
                    <a:pt x="1243" y="3264"/>
                  </a:lnTo>
                  <a:lnTo>
                    <a:pt x="1228" y="3281"/>
                  </a:lnTo>
                  <a:lnTo>
                    <a:pt x="1217" y="3294"/>
                  </a:lnTo>
                  <a:lnTo>
                    <a:pt x="1209" y="3303"/>
                  </a:lnTo>
                  <a:lnTo>
                    <a:pt x="1206" y="3306"/>
                  </a:lnTo>
                  <a:lnTo>
                    <a:pt x="1195" y="3309"/>
                  </a:lnTo>
                  <a:lnTo>
                    <a:pt x="1184" y="3314"/>
                  </a:lnTo>
                  <a:lnTo>
                    <a:pt x="1171" y="3311"/>
                  </a:lnTo>
                  <a:lnTo>
                    <a:pt x="1159" y="3309"/>
                  </a:lnTo>
                  <a:lnTo>
                    <a:pt x="1148" y="3306"/>
                  </a:lnTo>
                  <a:lnTo>
                    <a:pt x="1137" y="3301"/>
                  </a:lnTo>
                  <a:lnTo>
                    <a:pt x="1127" y="3297"/>
                  </a:lnTo>
                  <a:lnTo>
                    <a:pt x="1117" y="3291"/>
                  </a:lnTo>
                  <a:lnTo>
                    <a:pt x="1108" y="3285"/>
                  </a:lnTo>
                  <a:lnTo>
                    <a:pt x="1099" y="3278"/>
                  </a:lnTo>
                  <a:lnTo>
                    <a:pt x="1091" y="3270"/>
                  </a:lnTo>
                  <a:lnTo>
                    <a:pt x="1083" y="3261"/>
                  </a:lnTo>
                  <a:lnTo>
                    <a:pt x="1076" y="3252"/>
                  </a:lnTo>
                  <a:lnTo>
                    <a:pt x="1069" y="3242"/>
                  </a:lnTo>
                  <a:lnTo>
                    <a:pt x="1063" y="3232"/>
                  </a:lnTo>
                  <a:lnTo>
                    <a:pt x="1057" y="3221"/>
                  </a:lnTo>
                  <a:lnTo>
                    <a:pt x="1052" y="3209"/>
                  </a:lnTo>
                  <a:lnTo>
                    <a:pt x="1047" y="3195"/>
                  </a:lnTo>
                  <a:lnTo>
                    <a:pt x="1042" y="3192"/>
                  </a:lnTo>
                  <a:lnTo>
                    <a:pt x="1036" y="3180"/>
                  </a:lnTo>
                  <a:lnTo>
                    <a:pt x="1032" y="3177"/>
                  </a:lnTo>
                  <a:lnTo>
                    <a:pt x="943" y="2965"/>
                  </a:lnTo>
                  <a:lnTo>
                    <a:pt x="856" y="2753"/>
                  </a:lnTo>
                  <a:lnTo>
                    <a:pt x="841" y="2717"/>
                  </a:lnTo>
                  <a:lnTo>
                    <a:pt x="828" y="2681"/>
                  </a:lnTo>
                  <a:lnTo>
                    <a:pt x="800" y="2607"/>
                  </a:lnTo>
                  <a:lnTo>
                    <a:pt x="772" y="2531"/>
                  </a:lnTo>
                  <a:lnTo>
                    <a:pt x="757" y="2492"/>
                  </a:lnTo>
                  <a:lnTo>
                    <a:pt x="741" y="2455"/>
                  </a:lnTo>
                  <a:lnTo>
                    <a:pt x="724" y="2417"/>
                  </a:lnTo>
                  <a:lnTo>
                    <a:pt x="707" y="2381"/>
                  </a:lnTo>
                  <a:lnTo>
                    <a:pt x="688" y="2346"/>
                  </a:lnTo>
                  <a:lnTo>
                    <a:pt x="668" y="2311"/>
                  </a:lnTo>
                  <a:lnTo>
                    <a:pt x="646" y="2279"/>
                  </a:lnTo>
                  <a:lnTo>
                    <a:pt x="623" y="2247"/>
                  </a:lnTo>
                  <a:lnTo>
                    <a:pt x="610" y="2232"/>
                  </a:lnTo>
                  <a:lnTo>
                    <a:pt x="597" y="2217"/>
                  </a:lnTo>
                  <a:lnTo>
                    <a:pt x="584" y="2204"/>
                  </a:lnTo>
                  <a:lnTo>
                    <a:pt x="569" y="2191"/>
                  </a:lnTo>
                  <a:lnTo>
                    <a:pt x="547" y="2174"/>
                  </a:lnTo>
                  <a:lnTo>
                    <a:pt x="522" y="2157"/>
                  </a:lnTo>
                  <a:lnTo>
                    <a:pt x="497" y="2143"/>
                  </a:lnTo>
                  <a:lnTo>
                    <a:pt x="470" y="2128"/>
                  </a:lnTo>
                  <a:lnTo>
                    <a:pt x="442" y="2115"/>
                  </a:lnTo>
                  <a:lnTo>
                    <a:pt x="414" y="2104"/>
                  </a:lnTo>
                  <a:lnTo>
                    <a:pt x="385" y="2092"/>
                  </a:lnTo>
                  <a:lnTo>
                    <a:pt x="355" y="2085"/>
                  </a:lnTo>
                  <a:lnTo>
                    <a:pt x="326" y="2077"/>
                  </a:lnTo>
                  <a:lnTo>
                    <a:pt x="296" y="2072"/>
                  </a:lnTo>
                  <a:lnTo>
                    <a:pt x="266" y="2070"/>
                  </a:lnTo>
                  <a:lnTo>
                    <a:pt x="237" y="2069"/>
                  </a:lnTo>
                  <a:lnTo>
                    <a:pt x="208" y="2071"/>
                  </a:lnTo>
                  <a:lnTo>
                    <a:pt x="193" y="2073"/>
                  </a:lnTo>
                  <a:lnTo>
                    <a:pt x="179" y="2076"/>
                  </a:lnTo>
                  <a:lnTo>
                    <a:pt x="165" y="2079"/>
                  </a:lnTo>
                  <a:lnTo>
                    <a:pt x="152" y="2082"/>
                  </a:lnTo>
                  <a:lnTo>
                    <a:pt x="137" y="2088"/>
                  </a:lnTo>
                  <a:lnTo>
                    <a:pt x="125" y="2094"/>
                  </a:lnTo>
                  <a:lnTo>
                    <a:pt x="106" y="2102"/>
                  </a:lnTo>
                  <a:lnTo>
                    <a:pt x="86" y="2116"/>
                  </a:lnTo>
                  <a:lnTo>
                    <a:pt x="66" y="2130"/>
                  </a:lnTo>
                  <a:lnTo>
                    <a:pt x="57" y="2139"/>
                  </a:lnTo>
                  <a:lnTo>
                    <a:pt x="50" y="2147"/>
                  </a:lnTo>
                  <a:lnTo>
                    <a:pt x="46" y="2152"/>
                  </a:lnTo>
                  <a:lnTo>
                    <a:pt x="43" y="2158"/>
                  </a:lnTo>
                  <a:lnTo>
                    <a:pt x="36" y="2175"/>
                  </a:lnTo>
                  <a:lnTo>
                    <a:pt x="29" y="2194"/>
                  </a:lnTo>
                  <a:lnTo>
                    <a:pt x="24" y="2214"/>
                  </a:lnTo>
                  <a:lnTo>
                    <a:pt x="18" y="2233"/>
                  </a:lnTo>
                  <a:lnTo>
                    <a:pt x="12" y="2250"/>
                  </a:lnTo>
                  <a:lnTo>
                    <a:pt x="7" y="2262"/>
                  </a:lnTo>
                  <a:lnTo>
                    <a:pt x="5" y="2265"/>
                  </a:lnTo>
                  <a:lnTo>
                    <a:pt x="2" y="2268"/>
                  </a:lnTo>
                  <a:lnTo>
                    <a:pt x="1" y="2269"/>
                  </a:lnTo>
                  <a:lnTo>
                    <a:pt x="0" y="2271"/>
                  </a:lnTo>
                  <a:lnTo>
                    <a:pt x="2" y="2280"/>
                  </a:lnTo>
                  <a:lnTo>
                    <a:pt x="6" y="2293"/>
                  </a:lnTo>
                  <a:lnTo>
                    <a:pt x="11" y="2309"/>
                  </a:lnTo>
                  <a:lnTo>
                    <a:pt x="28" y="2349"/>
                  </a:lnTo>
                  <a:lnTo>
                    <a:pt x="49" y="2396"/>
                  </a:lnTo>
                  <a:lnTo>
                    <a:pt x="91" y="2484"/>
                  </a:lnTo>
                  <a:lnTo>
                    <a:pt x="114" y="2533"/>
                  </a:lnTo>
                  <a:lnTo>
                    <a:pt x="128" y="2572"/>
                  </a:lnTo>
                  <a:lnTo>
                    <a:pt x="142" y="2611"/>
                  </a:lnTo>
                  <a:lnTo>
                    <a:pt x="154" y="2650"/>
                  </a:lnTo>
                  <a:lnTo>
                    <a:pt x="164" y="2689"/>
                  </a:lnTo>
                  <a:lnTo>
                    <a:pt x="173" y="2728"/>
                  </a:lnTo>
                  <a:lnTo>
                    <a:pt x="180" y="2767"/>
                  </a:lnTo>
                  <a:lnTo>
                    <a:pt x="188" y="2806"/>
                  </a:lnTo>
                  <a:lnTo>
                    <a:pt x="193" y="2845"/>
                  </a:lnTo>
                  <a:lnTo>
                    <a:pt x="204" y="2923"/>
                  </a:lnTo>
                  <a:lnTo>
                    <a:pt x="214" y="3001"/>
                  </a:lnTo>
                  <a:lnTo>
                    <a:pt x="226" y="3081"/>
                  </a:lnTo>
                  <a:lnTo>
                    <a:pt x="232" y="3121"/>
                  </a:lnTo>
                  <a:lnTo>
                    <a:pt x="239" y="3160"/>
                  </a:lnTo>
                  <a:lnTo>
                    <a:pt x="248" y="3204"/>
                  </a:lnTo>
                  <a:lnTo>
                    <a:pt x="258" y="3248"/>
                  </a:lnTo>
                  <a:lnTo>
                    <a:pt x="265" y="3269"/>
                  </a:lnTo>
                  <a:lnTo>
                    <a:pt x="271" y="3290"/>
                  </a:lnTo>
                  <a:lnTo>
                    <a:pt x="278" y="3311"/>
                  </a:lnTo>
                  <a:lnTo>
                    <a:pt x="287" y="3333"/>
                  </a:lnTo>
                  <a:lnTo>
                    <a:pt x="302" y="3371"/>
                  </a:lnTo>
                  <a:lnTo>
                    <a:pt x="317" y="3411"/>
                  </a:lnTo>
                  <a:lnTo>
                    <a:pt x="348" y="3493"/>
                  </a:lnTo>
                  <a:lnTo>
                    <a:pt x="365" y="3535"/>
                  </a:lnTo>
                  <a:lnTo>
                    <a:pt x="382" y="3575"/>
                  </a:lnTo>
                  <a:lnTo>
                    <a:pt x="401" y="3614"/>
                  </a:lnTo>
                  <a:lnTo>
                    <a:pt x="410" y="3633"/>
                  </a:lnTo>
                  <a:lnTo>
                    <a:pt x="421" y="3651"/>
                  </a:lnTo>
                  <a:lnTo>
                    <a:pt x="508" y="3910"/>
                  </a:lnTo>
                  <a:lnTo>
                    <a:pt x="512" y="3914"/>
                  </a:lnTo>
                  <a:lnTo>
                    <a:pt x="519" y="3944"/>
                  </a:lnTo>
                  <a:lnTo>
                    <a:pt x="522" y="3948"/>
                  </a:lnTo>
                  <a:lnTo>
                    <a:pt x="532" y="3984"/>
                  </a:lnTo>
                  <a:lnTo>
                    <a:pt x="542" y="4020"/>
                  </a:lnTo>
                  <a:lnTo>
                    <a:pt x="555" y="4054"/>
                  </a:lnTo>
                  <a:lnTo>
                    <a:pt x="568" y="4089"/>
                  </a:lnTo>
                  <a:lnTo>
                    <a:pt x="575" y="4098"/>
                  </a:lnTo>
                  <a:lnTo>
                    <a:pt x="572" y="4106"/>
                  </a:lnTo>
                  <a:lnTo>
                    <a:pt x="578" y="4110"/>
                  </a:lnTo>
                  <a:lnTo>
                    <a:pt x="591" y="4184"/>
                  </a:lnTo>
                  <a:lnTo>
                    <a:pt x="607" y="4255"/>
                  </a:lnTo>
                  <a:lnTo>
                    <a:pt x="620" y="4313"/>
                  </a:lnTo>
                  <a:lnTo>
                    <a:pt x="635" y="4370"/>
                  </a:lnTo>
                  <a:lnTo>
                    <a:pt x="651" y="4427"/>
                  </a:lnTo>
                  <a:lnTo>
                    <a:pt x="668" y="4484"/>
                  </a:lnTo>
                  <a:lnTo>
                    <a:pt x="686" y="4540"/>
                  </a:lnTo>
                  <a:lnTo>
                    <a:pt x="706" y="4594"/>
                  </a:lnTo>
                  <a:lnTo>
                    <a:pt x="727" y="4649"/>
                  </a:lnTo>
                  <a:lnTo>
                    <a:pt x="750" y="4703"/>
                  </a:lnTo>
                  <a:lnTo>
                    <a:pt x="774" y="4757"/>
                  </a:lnTo>
                  <a:lnTo>
                    <a:pt x="799" y="4811"/>
                  </a:lnTo>
                  <a:lnTo>
                    <a:pt x="826" y="4863"/>
                  </a:lnTo>
                  <a:lnTo>
                    <a:pt x="852" y="4914"/>
                  </a:lnTo>
                  <a:lnTo>
                    <a:pt x="881" y="4967"/>
                  </a:lnTo>
                  <a:lnTo>
                    <a:pt x="912" y="5017"/>
                  </a:lnTo>
                  <a:lnTo>
                    <a:pt x="943" y="5067"/>
                  </a:lnTo>
                  <a:lnTo>
                    <a:pt x="976" y="5117"/>
                  </a:lnTo>
                  <a:lnTo>
                    <a:pt x="992" y="5145"/>
                  </a:lnTo>
                  <a:lnTo>
                    <a:pt x="1010" y="5172"/>
                  </a:lnTo>
                  <a:lnTo>
                    <a:pt x="1030" y="5199"/>
                  </a:lnTo>
                  <a:lnTo>
                    <a:pt x="1050" y="5224"/>
                  </a:lnTo>
                  <a:lnTo>
                    <a:pt x="1072" y="5250"/>
                  </a:lnTo>
                  <a:lnTo>
                    <a:pt x="1096" y="5275"/>
                  </a:lnTo>
                  <a:lnTo>
                    <a:pt x="1120" y="5299"/>
                  </a:lnTo>
                  <a:lnTo>
                    <a:pt x="1145" y="5324"/>
                  </a:lnTo>
                  <a:lnTo>
                    <a:pt x="1196" y="5370"/>
                  </a:lnTo>
                  <a:lnTo>
                    <a:pt x="1250" y="5417"/>
                  </a:lnTo>
                  <a:lnTo>
                    <a:pt x="1303" y="5464"/>
                  </a:lnTo>
                  <a:lnTo>
                    <a:pt x="1356" y="5512"/>
                  </a:lnTo>
                  <a:lnTo>
                    <a:pt x="1381" y="5536"/>
                  </a:lnTo>
                  <a:lnTo>
                    <a:pt x="1407" y="5560"/>
                  </a:lnTo>
                  <a:lnTo>
                    <a:pt x="1430" y="5585"/>
                  </a:lnTo>
                  <a:lnTo>
                    <a:pt x="1454" y="5610"/>
                  </a:lnTo>
                  <a:lnTo>
                    <a:pt x="1476" y="5636"/>
                  </a:lnTo>
                  <a:lnTo>
                    <a:pt x="1497" y="5662"/>
                  </a:lnTo>
                  <a:lnTo>
                    <a:pt x="1516" y="5688"/>
                  </a:lnTo>
                  <a:lnTo>
                    <a:pt x="1534" y="5716"/>
                  </a:lnTo>
                  <a:lnTo>
                    <a:pt x="1551" y="5744"/>
                  </a:lnTo>
                  <a:lnTo>
                    <a:pt x="1565" y="5773"/>
                  </a:lnTo>
                  <a:lnTo>
                    <a:pt x="1577" y="5803"/>
                  </a:lnTo>
                  <a:lnTo>
                    <a:pt x="1588" y="5834"/>
                  </a:lnTo>
                  <a:lnTo>
                    <a:pt x="1595" y="5867"/>
                  </a:lnTo>
                  <a:lnTo>
                    <a:pt x="1601" y="5900"/>
                  </a:lnTo>
                  <a:lnTo>
                    <a:pt x="1603" y="5917"/>
                  </a:lnTo>
                  <a:lnTo>
                    <a:pt x="1604" y="5935"/>
                  </a:lnTo>
                  <a:lnTo>
                    <a:pt x="1604" y="5953"/>
                  </a:lnTo>
                  <a:lnTo>
                    <a:pt x="1604" y="5971"/>
                  </a:lnTo>
                  <a:lnTo>
                    <a:pt x="1603" y="6456"/>
                  </a:lnTo>
                  <a:lnTo>
                    <a:pt x="3426" y="6458"/>
                  </a:lnTo>
                  <a:lnTo>
                    <a:pt x="3426" y="5997"/>
                  </a:lnTo>
                  <a:lnTo>
                    <a:pt x="3450" y="5937"/>
                  </a:lnTo>
                  <a:lnTo>
                    <a:pt x="3474" y="5882"/>
                  </a:lnTo>
                  <a:lnTo>
                    <a:pt x="3496" y="5834"/>
                  </a:lnTo>
                  <a:lnTo>
                    <a:pt x="3520" y="5791"/>
                  </a:lnTo>
                  <a:lnTo>
                    <a:pt x="3545" y="5749"/>
                  </a:lnTo>
                  <a:lnTo>
                    <a:pt x="3573" y="5707"/>
                  </a:lnTo>
                  <a:lnTo>
                    <a:pt x="3604" y="5665"/>
                  </a:lnTo>
                  <a:lnTo>
                    <a:pt x="3639" y="5620"/>
                  </a:lnTo>
                  <a:lnTo>
                    <a:pt x="3657" y="5597"/>
                  </a:lnTo>
                  <a:lnTo>
                    <a:pt x="3673" y="5573"/>
                  </a:lnTo>
                  <a:lnTo>
                    <a:pt x="3707" y="5525"/>
                  </a:lnTo>
                  <a:lnTo>
                    <a:pt x="3737" y="5476"/>
                  </a:lnTo>
                  <a:lnTo>
                    <a:pt x="3766" y="5425"/>
                  </a:lnTo>
                  <a:lnTo>
                    <a:pt x="3794" y="5373"/>
                  </a:lnTo>
                  <a:lnTo>
                    <a:pt x="3820" y="5318"/>
                  </a:lnTo>
                  <a:lnTo>
                    <a:pt x="3843" y="5262"/>
                  </a:lnTo>
                  <a:lnTo>
                    <a:pt x="3865" y="5205"/>
                  </a:lnTo>
                  <a:lnTo>
                    <a:pt x="3887" y="5148"/>
                  </a:lnTo>
                  <a:lnTo>
                    <a:pt x="3906" y="5089"/>
                  </a:lnTo>
                  <a:lnTo>
                    <a:pt x="3923" y="5029"/>
                  </a:lnTo>
                  <a:lnTo>
                    <a:pt x="3940" y="4969"/>
                  </a:lnTo>
                  <a:lnTo>
                    <a:pt x="3956" y="4908"/>
                  </a:lnTo>
                  <a:lnTo>
                    <a:pt x="3969" y="4846"/>
                  </a:lnTo>
                  <a:lnTo>
                    <a:pt x="3982" y="4784"/>
                  </a:lnTo>
                  <a:lnTo>
                    <a:pt x="3994" y="4721"/>
                  </a:lnTo>
                  <a:lnTo>
                    <a:pt x="4005" y="4659"/>
                  </a:lnTo>
                  <a:lnTo>
                    <a:pt x="4014" y="4595"/>
                  </a:lnTo>
                  <a:lnTo>
                    <a:pt x="4023" y="4533"/>
                  </a:lnTo>
                  <a:lnTo>
                    <a:pt x="4030" y="4470"/>
                  </a:lnTo>
                  <a:lnTo>
                    <a:pt x="4038" y="4407"/>
                  </a:lnTo>
                  <a:lnTo>
                    <a:pt x="4044" y="4345"/>
                  </a:lnTo>
                  <a:lnTo>
                    <a:pt x="4055" y="4222"/>
                  </a:lnTo>
                  <a:lnTo>
                    <a:pt x="4064" y="4101"/>
                  </a:lnTo>
                  <a:lnTo>
                    <a:pt x="4071" y="3983"/>
                  </a:lnTo>
                  <a:lnTo>
                    <a:pt x="4082" y="3762"/>
                  </a:lnTo>
                  <a:lnTo>
                    <a:pt x="4085" y="3716"/>
                  </a:lnTo>
                  <a:lnTo>
                    <a:pt x="4090" y="3663"/>
                  </a:lnTo>
                  <a:lnTo>
                    <a:pt x="4103" y="3539"/>
                  </a:lnTo>
                  <a:lnTo>
                    <a:pt x="4121" y="3394"/>
                  </a:lnTo>
                  <a:lnTo>
                    <a:pt x="4142" y="3231"/>
                  </a:lnTo>
                  <a:lnTo>
                    <a:pt x="4167" y="3055"/>
                  </a:lnTo>
                  <a:lnTo>
                    <a:pt x="4192" y="2870"/>
                  </a:lnTo>
                  <a:lnTo>
                    <a:pt x="4249" y="2485"/>
                  </a:lnTo>
                  <a:lnTo>
                    <a:pt x="4307" y="2108"/>
                  </a:lnTo>
                  <a:lnTo>
                    <a:pt x="4361" y="1771"/>
                  </a:lnTo>
                  <a:lnTo>
                    <a:pt x="4404" y="1502"/>
                  </a:lnTo>
                  <a:lnTo>
                    <a:pt x="4432" y="1335"/>
                  </a:lnTo>
                  <a:lnTo>
                    <a:pt x="4434" y="1318"/>
                  </a:lnTo>
                  <a:lnTo>
                    <a:pt x="4436" y="1301"/>
                  </a:lnTo>
                  <a:lnTo>
                    <a:pt x="4438" y="1285"/>
                  </a:lnTo>
                  <a:lnTo>
                    <a:pt x="4439" y="1268"/>
                  </a:lnTo>
                  <a:lnTo>
                    <a:pt x="4439" y="1253"/>
                  </a:lnTo>
                  <a:lnTo>
                    <a:pt x="4438" y="1237"/>
                  </a:lnTo>
                  <a:lnTo>
                    <a:pt x="4435" y="1222"/>
                  </a:lnTo>
                  <a:lnTo>
                    <a:pt x="4434" y="1208"/>
                  </a:lnTo>
                  <a:lnTo>
                    <a:pt x="4431" y="1193"/>
                  </a:lnTo>
                  <a:lnTo>
                    <a:pt x="4428" y="1180"/>
                  </a:lnTo>
                  <a:lnTo>
                    <a:pt x="4420" y="1154"/>
                  </a:lnTo>
                  <a:lnTo>
                    <a:pt x="4409" y="1130"/>
                  </a:lnTo>
                  <a:lnTo>
                    <a:pt x="4396" y="1108"/>
                  </a:lnTo>
                  <a:lnTo>
                    <a:pt x="4382" y="1087"/>
                  </a:lnTo>
                  <a:lnTo>
                    <a:pt x="4366" y="1069"/>
                  </a:lnTo>
                  <a:lnTo>
                    <a:pt x="4349" y="1052"/>
                  </a:lnTo>
                  <a:lnTo>
                    <a:pt x="4331" y="1037"/>
                  </a:lnTo>
                  <a:lnTo>
                    <a:pt x="4312" y="1025"/>
                  </a:lnTo>
                  <a:lnTo>
                    <a:pt x="4290" y="1014"/>
                  </a:lnTo>
                  <a:lnTo>
                    <a:pt x="4269" y="1006"/>
                  </a:lnTo>
                  <a:lnTo>
                    <a:pt x="4247" y="1000"/>
                  </a:lnTo>
                  <a:lnTo>
                    <a:pt x="4225" y="996"/>
                  </a:lnTo>
                  <a:lnTo>
                    <a:pt x="4201" y="995"/>
                  </a:lnTo>
                  <a:lnTo>
                    <a:pt x="4179" y="996"/>
                  </a:lnTo>
                  <a:lnTo>
                    <a:pt x="4155" y="999"/>
                  </a:lnTo>
                  <a:lnTo>
                    <a:pt x="4133" y="1006"/>
                  </a:lnTo>
                  <a:lnTo>
                    <a:pt x="4110" y="1014"/>
                  </a:lnTo>
                  <a:lnTo>
                    <a:pt x="4088" y="1025"/>
                  </a:lnTo>
                  <a:lnTo>
                    <a:pt x="4066" y="1040"/>
                  </a:lnTo>
                  <a:lnTo>
                    <a:pt x="4056" y="1047"/>
                  </a:lnTo>
                  <a:lnTo>
                    <a:pt x="4046" y="1056"/>
                  </a:lnTo>
                  <a:lnTo>
                    <a:pt x="4036" y="1065"/>
                  </a:lnTo>
                  <a:lnTo>
                    <a:pt x="4026" y="1075"/>
                  </a:lnTo>
                  <a:lnTo>
                    <a:pt x="4017" y="1085"/>
                  </a:lnTo>
                  <a:lnTo>
                    <a:pt x="4008" y="1096"/>
                  </a:lnTo>
                  <a:lnTo>
                    <a:pt x="3999" y="1109"/>
                  </a:lnTo>
                  <a:lnTo>
                    <a:pt x="3990" y="1122"/>
                  </a:lnTo>
                  <a:lnTo>
                    <a:pt x="3982" y="1135"/>
                  </a:lnTo>
                  <a:lnTo>
                    <a:pt x="3975" y="1150"/>
                  </a:lnTo>
                  <a:lnTo>
                    <a:pt x="3968" y="1164"/>
                  </a:lnTo>
                  <a:lnTo>
                    <a:pt x="3960" y="1180"/>
                  </a:lnTo>
                  <a:lnTo>
                    <a:pt x="3955" y="1197"/>
                  </a:lnTo>
                  <a:lnTo>
                    <a:pt x="3948" y="1214"/>
                  </a:lnTo>
                  <a:lnTo>
                    <a:pt x="3942" y="1231"/>
                  </a:lnTo>
                  <a:lnTo>
                    <a:pt x="3938" y="1250"/>
                  </a:lnTo>
                  <a:lnTo>
                    <a:pt x="3602" y="2791"/>
                  </a:lnTo>
                  <a:lnTo>
                    <a:pt x="3571" y="2836"/>
                  </a:lnTo>
                  <a:lnTo>
                    <a:pt x="3565" y="2837"/>
                  </a:lnTo>
                  <a:lnTo>
                    <a:pt x="3557" y="2845"/>
                  </a:lnTo>
                  <a:lnTo>
                    <a:pt x="3551" y="2850"/>
                  </a:lnTo>
                  <a:lnTo>
                    <a:pt x="3543" y="2853"/>
                  </a:lnTo>
                  <a:lnTo>
                    <a:pt x="3536" y="2854"/>
                  </a:lnTo>
                  <a:lnTo>
                    <a:pt x="3528" y="2853"/>
                  </a:lnTo>
                  <a:lnTo>
                    <a:pt x="3522" y="2851"/>
                  </a:lnTo>
                  <a:lnTo>
                    <a:pt x="3515" y="2845"/>
                  </a:lnTo>
                  <a:lnTo>
                    <a:pt x="3508" y="2839"/>
                  </a:lnTo>
                  <a:lnTo>
                    <a:pt x="3502" y="2831"/>
                  </a:lnTo>
                  <a:lnTo>
                    <a:pt x="3495" y="2821"/>
                  </a:lnTo>
                  <a:lnTo>
                    <a:pt x="3489" y="2812"/>
                  </a:lnTo>
                  <a:lnTo>
                    <a:pt x="3485" y="2802"/>
                  </a:lnTo>
                  <a:lnTo>
                    <a:pt x="3477" y="2781"/>
                  </a:lnTo>
                  <a:lnTo>
                    <a:pt x="3472" y="2758"/>
                  </a:lnTo>
                  <a:lnTo>
                    <a:pt x="3467" y="2737"/>
                  </a:lnTo>
                  <a:lnTo>
                    <a:pt x="3465" y="2716"/>
                  </a:lnTo>
                  <a:lnTo>
                    <a:pt x="3464" y="2696"/>
                  </a:lnTo>
                  <a:lnTo>
                    <a:pt x="3464" y="2678"/>
                  </a:lnTo>
                  <a:lnTo>
                    <a:pt x="3551" y="1767"/>
                  </a:lnTo>
                  <a:lnTo>
                    <a:pt x="3618" y="1077"/>
                  </a:lnTo>
                  <a:lnTo>
                    <a:pt x="3661" y="634"/>
                  </a:lnTo>
                  <a:lnTo>
                    <a:pt x="3662" y="616"/>
                  </a:lnTo>
                  <a:lnTo>
                    <a:pt x="3663" y="598"/>
                  </a:lnTo>
                  <a:lnTo>
                    <a:pt x="3663" y="580"/>
                  </a:lnTo>
                  <a:lnTo>
                    <a:pt x="3662" y="563"/>
                  </a:lnTo>
                  <a:lnTo>
                    <a:pt x="3661" y="547"/>
                  </a:lnTo>
                  <a:lnTo>
                    <a:pt x="3659" y="531"/>
                  </a:lnTo>
                  <a:lnTo>
                    <a:pt x="3657" y="515"/>
                  </a:lnTo>
                  <a:lnTo>
                    <a:pt x="3653" y="501"/>
                  </a:lnTo>
                  <a:lnTo>
                    <a:pt x="3650" y="486"/>
                  </a:lnTo>
                  <a:lnTo>
                    <a:pt x="3646" y="473"/>
                  </a:lnTo>
                  <a:lnTo>
                    <a:pt x="3641" y="460"/>
                  </a:lnTo>
                  <a:lnTo>
                    <a:pt x="3636" y="447"/>
                  </a:lnTo>
                  <a:lnTo>
                    <a:pt x="3630" y="435"/>
                  </a:lnTo>
                  <a:lnTo>
                    <a:pt x="3623" y="423"/>
                  </a:lnTo>
                  <a:lnTo>
                    <a:pt x="3609" y="402"/>
                  </a:lnTo>
                  <a:lnTo>
                    <a:pt x="3593" y="383"/>
                  </a:lnTo>
                  <a:lnTo>
                    <a:pt x="3576" y="365"/>
                  </a:lnTo>
                  <a:lnTo>
                    <a:pt x="3557" y="349"/>
                  </a:lnTo>
                  <a:lnTo>
                    <a:pt x="3539" y="337"/>
                  </a:lnTo>
                  <a:lnTo>
                    <a:pt x="3517" y="326"/>
                  </a:lnTo>
                  <a:lnTo>
                    <a:pt x="3496" y="317"/>
                  </a:lnTo>
                  <a:lnTo>
                    <a:pt x="3474" y="310"/>
                  </a:lnTo>
                  <a:lnTo>
                    <a:pt x="3452" y="306"/>
                  </a:lnTo>
                  <a:lnTo>
                    <a:pt x="3429" y="303"/>
                  </a:lnTo>
                  <a:lnTo>
                    <a:pt x="3406" y="303"/>
                  </a:lnTo>
                  <a:lnTo>
                    <a:pt x="3382" y="306"/>
                  </a:lnTo>
                  <a:lnTo>
                    <a:pt x="3360" y="310"/>
                  </a:lnTo>
                  <a:lnTo>
                    <a:pt x="3338" y="317"/>
                  </a:lnTo>
                  <a:lnTo>
                    <a:pt x="3317" y="326"/>
                  </a:lnTo>
                  <a:lnTo>
                    <a:pt x="3295" y="337"/>
                  </a:lnTo>
                  <a:lnTo>
                    <a:pt x="3275" y="349"/>
                  </a:lnTo>
                  <a:lnTo>
                    <a:pt x="3256" y="365"/>
                  </a:lnTo>
                  <a:lnTo>
                    <a:pt x="3238" y="383"/>
                  </a:lnTo>
                  <a:lnTo>
                    <a:pt x="3222" y="403"/>
                  </a:lnTo>
                  <a:lnTo>
                    <a:pt x="3207" y="425"/>
                  </a:lnTo>
                  <a:lnTo>
                    <a:pt x="3201" y="437"/>
                  </a:lnTo>
                  <a:lnTo>
                    <a:pt x="3194" y="449"/>
                  </a:lnTo>
                  <a:lnTo>
                    <a:pt x="3188" y="463"/>
                  </a:lnTo>
                  <a:lnTo>
                    <a:pt x="3183" y="476"/>
                  </a:lnTo>
                  <a:lnTo>
                    <a:pt x="3178" y="491"/>
                  </a:lnTo>
                  <a:lnTo>
                    <a:pt x="3174" y="505"/>
                  </a:lnTo>
                  <a:lnTo>
                    <a:pt x="3169" y="521"/>
                  </a:lnTo>
                  <a:lnTo>
                    <a:pt x="3167" y="5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sp>
        <p:nvSpPr>
          <p:cNvPr id="23" name="矩形 22"/>
          <p:cNvSpPr/>
          <p:nvPr/>
        </p:nvSpPr>
        <p:spPr>
          <a:xfrm>
            <a:off x="132735" y="1620373"/>
            <a:ext cx="3724272" cy="28152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oAutofit/>
          </a:bodyPr>
          <a:lstStyle/>
          <a:p>
            <a:pPr marL="342900" indent="-342900">
              <a:lnSpc>
                <a:spcPct val="150000"/>
              </a:lnSpc>
              <a:buFont typeface="+mj-lt"/>
              <a:buAutoNum type="alphaUcPeriod"/>
            </a:pPr>
            <a:r>
              <a:rPr lang="zh-CN" altLang="en-US" dirty="0">
                <a:solidFill>
                  <a:schemeClr val="tx1"/>
                </a:solidFill>
                <a:latin typeface="+mn-ea"/>
              </a:rPr>
              <a:t>请输入文本请输入文本请输入文本请输入文本请输入文本请输入文本请输入文本</a:t>
            </a:r>
            <a:endParaRPr lang="en-US" altLang="zh-CN" dirty="0">
              <a:solidFill>
                <a:schemeClr val="tx1"/>
              </a:solidFill>
              <a:latin typeface="+mn-ea"/>
            </a:endParaRPr>
          </a:p>
          <a:p>
            <a:pPr marL="342900" indent="-342900">
              <a:lnSpc>
                <a:spcPct val="150000"/>
              </a:lnSpc>
              <a:buFont typeface="+mj-lt"/>
              <a:buAutoNum type="alphaUcPeriod"/>
            </a:pPr>
            <a:r>
              <a:rPr lang="zh-CN" altLang="en-US" dirty="0">
                <a:solidFill>
                  <a:schemeClr val="tx1"/>
                </a:solidFill>
                <a:latin typeface="+mn-ea"/>
              </a:rPr>
              <a:t>请输入文本请输入文本请输入文本请输入文本请输入文本请输入文本请输入文本</a:t>
            </a:r>
            <a:endParaRPr lang="en-US" altLang="zh-CN" dirty="0">
              <a:solidFill>
                <a:schemeClr val="tx1"/>
              </a:solidFill>
              <a:latin typeface="+mn-ea"/>
            </a:endParaRPr>
          </a:p>
          <a:p>
            <a:pPr marL="342900" indent="-342900">
              <a:lnSpc>
                <a:spcPct val="150000"/>
              </a:lnSpc>
              <a:buFont typeface="+mj-lt"/>
              <a:buAutoNum type="alphaUcPeriod"/>
            </a:pPr>
            <a:r>
              <a:rPr lang="zh-CN" altLang="en-US" dirty="0">
                <a:solidFill>
                  <a:schemeClr val="tx1"/>
                </a:solidFill>
                <a:latin typeface="+mn-ea"/>
              </a:rPr>
              <a:t>请输入文本请输入文本请输入文本请输入文本请输入文本请输入文本请输入文本</a:t>
            </a:r>
            <a:endParaRPr lang="en-US" altLang="zh-CN" dirty="0">
              <a:solidFill>
                <a:schemeClr val="tx1"/>
              </a:solidFill>
              <a:latin typeface="+mn-ea"/>
            </a:endParaRPr>
          </a:p>
          <a:p>
            <a:pPr marL="342900" indent="-342900">
              <a:lnSpc>
                <a:spcPct val="150000"/>
              </a:lnSpc>
              <a:buFont typeface="+mj-lt"/>
              <a:buAutoNum type="alphaUcPeriod"/>
            </a:pPr>
            <a:r>
              <a:rPr lang="zh-CN" altLang="en-US" dirty="0">
                <a:solidFill>
                  <a:schemeClr val="tx1"/>
                </a:solidFill>
                <a:latin typeface="+mn-ea"/>
              </a:rPr>
              <a:t>请输入文本请输入文本请输入文本请输入文本请输入文本请输入文本请输入文本</a:t>
            </a:r>
            <a:endParaRPr lang="zh-CN" altLang="zh-CN" dirty="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1000"/>
                                        <p:tgtEl>
                                          <p:spTgt spid="23"/>
                                        </p:tgtEl>
                                      </p:cBhvr>
                                    </p:animEffect>
                                  </p:childTnLst>
                                </p:cTn>
                              </p:par>
                            </p:childTnLst>
                          </p:cTn>
                        </p:par>
                        <p:par>
                          <p:cTn id="8" fill="hold">
                            <p:stCondLst>
                              <p:cond delay="1000"/>
                            </p:stCondLst>
                            <p:childTnLst>
                              <p:par>
                                <p:cTn id="9" presetID="25"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4" dur="1000" fill="hold"/>
                                        <p:tgtEl>
                                          <p:spTgt spid="4"/>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4"/>
                                        </p:tgtEl>
                                      </p:cBhvr>
                                    </p:animEffect>
                                  </p:childTnLst>
                                </p:cTn>
                              </p:par>
                            </p:childTnLst>
                          </p:cTn>
                        </p:par>
                        <p:par>
                          <p:cTn id="19" fill="hold">
                            <p:stCondLst>
                              <p:cond delay="2000"/>
                            </p:stCondLst>
                            <p:childTnLst>
                              <p:par>
                                <p:cTn id="20" presetID="25"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3"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4"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5" dur="1000" fill="hold"/>
                                        <p:tgtEl>
                                          <p:spTgt spid="5"/>
                                        </p:tgtEl>
                                        <p:attrNameLst>
                                          <p:attrName>ppt_h</p:attrName>
                                        </p:attrNameLst>
                                      </p:cBhvr>
                                      <p:tavLst>
                                        <p:tav tm="0">
                                          <p:val>
                                            <p:strVal val="#ppt_h"/>
                                          </p:val>
                                        </p:tav>
                                        <p:tav tm="100000">
                                          <p:val>
                                            <p:strVal val="#ppt_h"/>
                                          </p:val>
                                        </p:tav>
                                      </p:tavLst>
                                    </p:anim>
                                    <p:anim calcmode="lin" valueType="num">
                                      <p:cBhvr>
                                        <p:cTn id="26"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7"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8"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9" dur="1000" decel="50000">
                                          <p:stCondLst>
                                            <p:cond delay="0"/>
                                          </p:stCondLst>
                                        </p:cTn>
                                        <p:tgtEl>
                                          <p:spTgt spid="5"/>
                                        </p:tgtEl>
                                      </p:cBhvr>
                                    </p:animEffect>
                                  </p:childTnLst>
                                </p:cTn>
                              </p:par>
                            </p:childTnLst>
                          </p:cTn>
                        </p:par>
                        <p:par>
                          <p:cTn id="30" fill="hold">
                            <p:stCondLst>
                              <p:cond delay="3000"/>
                            </p:stCondLst>
                            <p:childTnLst>
                              <p:par>
                                <p:cTn id="31" presetID="25"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6"/>
                                        </p:tgtEl>
                                      </p:cBhvr>
                                    </p:animEffect>
                                  </p:childTnLst>
                                </p:cTn>
                              </p:par>
                            </p:childTnLst>
                          </p:cTn>
                        </p:par>
                        <p:par>
                          <p:cTn id="41" fill="hold">
                            <p:stCondLst>
                              <p:cond delay="4000"/>
                            </p:stCondLst>
                            <p:childTnLst>
                              <p:par>
                                <p:cTn id="42" presetID="25"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7" dur="1000" fill="hold"/>
                                        <p:tgtEl>
                                          <p:spTgt spid="8"/>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7"/>
          <p:cNvGrpSpPr>
            <a:grpSpLocks noChangeAspect="1"/>
          </p:cNvGrpSpPr>
          <p:nvPr/>
        </p:nvGrpSpPr>
        <p:grpSpPr>
          <a:xfrm>
            <a:off x="3381941" y="1669489"/>
            <a:ext cx="2461768" cy="2480949"/>
            <a:chOff x="9134879" y="1164239"/>
            <a:chExt cx="3055938" cy="3079750"/>
          </a:xfrm>
        </p:grpSpPr>
        <p:sp>
          <p:nvSpPr>
            <p:cNvPr id="129" name="AutoShape 3"/>
            <p:cNvSpPr>
              <a:spLocks noChangeAspect="1" noChangeArrowheads="1" noTextEdit="1"/>
            </p:cNvSpPr>
            <p:nvPr/>
          </p:nvSpPr>
          <p:spPr bwMode="auto">
            <a:xfrm>
              <a:off x="9134879" y="1175351"/>
              <a:ext cx="3035300" cy="2971800"/>
            </a:xfrm>
            <a:prstGeom prst="rect">
              <a:avLst/>
            </a:prstGeom>
            <a:noFill/>
            <a:ln w="9525">
              <a:noFill/>
              <a:miter lim="800000"/>
            </a:ln>
          </p:spPr>
          <p:txBody>
            <a:bodyPr vert="horz" wrap="square" lIns="75011" tIns="37505" rIns="75011" bIns="37505"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6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0" name="Freeform 5"/>
            <p:cNvSpPr/>
            <p:nvPr/>
          </p:nvSpPr>
          <p:spPr bwMode="auto">
            <a:xfrm>
              <a:off x="9134879" y="1164239"/>
              <a:ext cx="3055938" cy="2982913"/>
            </a:xfrm>
            <a:custGeom>
              <a:avLst/>
              <a:gdLst/>
              <a:ahLst/>
              <a:cxnLst>
                <a:cxn ang="0">
                  <a:pos x="277" y="130"/>
                </a:cxn>
                <a:cxn ang="0">
                  <a:pos x="278" y="103"/>
                </a:cxn>
                <a:cxn ang="0">
                  <a:pos x="261" y="81"/>
                </a:cxn>
                <a:cxn ang="0">
                  <a:pos x="256" y="57"/>
                </a:cxn>
                <a:cxn ang="0">
                  <a:pos x="239" y="44"/>
                </a:cxn>
                <a:cxn ang="0">
                  <a:pos x="231" y="29"/>
                </a:cxn>
                <a:cxn ang="0">
                  <a:pos x="209" y="18"/>
                </a:cxn>
                <a:cxn ang="0">
                  <a:pos x="171" y="0"/>
                </a:cxn>
                <a:cxn ang="0">
                  <a:pos x="152" y="4"/>
                </a:cxn>
                <a:cxn ang="0">
                  <a:pos x="139" y="14"/>
                </a:cxn>
                <a:cxn ang="0">
                  <a:pos x="133" y="9"/>
                </a:cxn>
                <a:cxn ang="0">
                  <a:pos x="112" y="2"/>
                </a:cxn>
                <a:cxn ang="0">
                  <a:pos x="79" y="18"/>
                </a:cxn>
                <a:cxn ang="0">
                  <a:pos x="56" y="29"/>
                </a:cxn>
                <a:cxn ang="0">
                  <a:pos x="47" y="44"/>
                </a:cxn>
                <a:cxn ang="0">
                  <a:pos x="30" y="57"/>
                </a:cxn>
                <a:cxn ang="0">
                  <a:pos x="25" y="81"/>
                </a:cxn>
                <a:cxn ang="0">
                  <a:pos x="8" y="103"/>
                </a:cxn>
                <a:cxn ang="0">
                  <a:pos x="9" y="130"/>
                </a:cxn>
                <a:cxn ang="0">
                  <a:pos x="1" y="167"/>
                </a:cxn>
                <a:cxn ang="0">
                  <a:pos x="22" y="207"/>
                </a:cxn>
                <a:cxn ang="0">
                  <a:pos x="29" y="233"/>
                </a:cxn>
                <a:cxn ang="0">
                  <a:pos x="50" y="246"/>
                </a:cxn>
                <a:cxn ang="0">
                  <a:pos x="58" y="262"/>
                </a:cxn>
                <a:cxn ang="0">
                  <a:pos x="84" y="273"/>
                </a:cxn>
                <a:cxn ang="0">
                  <a:pos x="90" y="272"/>
                </a:cxn>
                <a:cxn ang="0">
                  <a:pos x="114" y="280"/>
                </a:cxn>
                <a:cxn ang="0">
                  <a:pos x="146" y="260"/>
                </a:cxn>
                <a:cxn ang="0">
                  <a:pos x="159" y="274"/>
                </a:cxn>
                <a:cxn ang="0">
                  <a:pos x="175" y="279"/>
                </a:cxn>
                <a:cxn ang="0">
                  <a:pos x="196" y="272"/>
                </a:cxn>
                <a:cxn ang="0">
                  <a:pos x="203" y="273"/>
                </a:cxn>
                <a:cxn ang="0">
                  <a:pos x="225" y="265"/>
                </a:cxn>
                <a:cxn ang="0">
                  <a:pos x="237" y="246"/>
                </a:cxn>
                <a:cxn ang="0">
                  <a:pos x="257" y="233"/>
                </a:cxn>
                <a:cxn ang="0">
                  <a:pos x="265" y="207"/>
                </a:cxn>
                <a:cxn ang="0">
                  <a:pos x="286" y="167"/>
                </a:cxn>
                <a:cxn ang="0">
                  <a:pos x="277" y="130"/>
                </a:cxn>
              </a:cxnLst>
              <a:rect l="0" t="0" r="r" b="b"/>
              <a:pathLst>
                <a:path w="287" h="280">
                  <a:moveTo>
                    <a:pt x="277" y="130"/>
                  </a:moveTo>
                  <a:cubicBezTo>
                    <a:pt x="281" y="122"/>
                    <a:pt x="281" y="112"/>
                    <a:pt x="278" y="103"/>
                  </a:cubicBezTo>
                  <a:cubicBezTo>
                    <a:pt x="275" y="93"/>
                    <a:pt x="269" y="85"/>
                    <a:pt x="261" y="81"/>
                  </a:cubicBezTo>
                  <a:cubicBezTo>
                    <a:pt x="262" y="73"/>
                    <a:pt x="261" y="64"/>
                    <a:pt x="256" y="57"/>
                  </a:cubicBezTo>
                  <a:cubicBezTo>
                    <a:pt x="252" y="51"/>
                    <a:pt x="246" y="46"/>
                    <a:pt x="239" y="44"/>
                  </a:cubicBezTo>
                  <a:cubicBezTo>
                    <a:pt x="238" y="38"/>
                    <a:pt x="235" y="33"/>
                    <a:pt x="231" y="29"/>
                  </a:cubicBezTo>
                  <a:cubicBezTo>
                    <a:pt x="225" y="22"/>
                    <a:pt x="217" y="19"/>
                    <a:pt x="209" y="18"/>
                  </a:cubicBezTo>
                  <a:cubicBezTo>
                    <a:pt x="201" y="7"/>
                    <a:pt x="187" y="0"/>
                    <a:pt x="171" y="0"/>
                  </a:cubicBezTo>
                  <a:cubicBezTo>
                    <a:pt x="164" y="0"/>
                    <a:pt x="158" y="1"/>
                    <a:pt x="152" y="4"/>
                  </a:cubicBezTo>
                  <a:cubicBezTo>
                    <a:pt x="146" y="7"/>
                    <a:pt x="142" y="10"/>
                    <a:pt x="139" y="14"/>
                  </a:cubicBezTo>
                  <a:cubicBezTo>
                    <a:pt x="137" y="12"/>
                    <a:pt x="135" y="11"/>
                    <a:pt x="133" y="9"/>
                  </a:cubicBezTo>
                  <a:cubicBezTo>
                    <a:pt x="127" y="4"/>
                    <a:pt x="120" y="2"/>
                    <a:pt x="112" y="2"/>
                  </a:cubicBezTo>
                  <a:cubicBezTo>
                    <a:pt x="100" y="2"/>
                    <a:pt x="89" y="8"/>
                    <a:pt x="79" y="18"/>
                  </a:cubicBezTo>
                  <a:cubicBezTo>
                    <a:pt x="71" y="18"/>
                    <a:pt x="62" y="22"/>
                    <a:pt x="56" y="29"/>
                  </a:cubicBezTo>
                  <a:cubicBezTo>
                    <a:pt x="52" y="33"/>
                    <a:pt x="49" y="38"/>
                    <a:pt x="47" y="44"/>
                  </a:cubicBezTo>
                  <a:cubicBezTo>
                    <a:pt x="40" y="46"/>
                    <a:pt x="34" y="51"/>
                    <a:pt x="30" y="57"/>
                  </a:cubicBezTo>
                  <a:cubicBezTo>
                    <a:pt x="26" y="64"/>
                    <a:pt x="24" y="73"/>
                    <a:pt x="25" y="81"/>
                  </a:cubicBezTo>
                  <a:cubicBezTo>
                    <a:pt x="17" y="85"/>
                    <a:pt x="11" y="93"/>
                    <a:pt x="8" y="103"/>
                  </a:cubicBezTo>
                  <a:cubicBezTo>
                    <a:pt x="5" y="112"/>
                    <a:pt x="6" y="122"/>
                    <a:pt x="9" y="130"/>
                  </a:cubicBezTo>
                  <a:cubicBezTo>
                    <a:pt x="0" y="143"/>
                    <a:pt x="0" y="161"/>
                    <a:pt x="1" y="167"/>
                  </a:cubicBezTo>
                  <a:cubicBezTo>
                    <a:pt x="2" y="185"/>
                    <a:pt x="10" y="199"/>
                    <a:pt x="22" y="207"/>
                  </a:cubicBezTo>
                  <a:cubicBezTo>
                    <a:pt x="21" y="216"/>
                    <a:pt x="24" y="225"/>
                    <a:pt x="29" y="233"/>
                  </a:cubicBezTo>
                  <a:cubicBezTo>
                    <a:pt x="35" y="240"/>
                    <a:pt x="42" y="245"/>
                    <a:pt x="50" y="246"/>
                  </a:cubicBezTo>
                  <a:cubicBezTo>
                    <a:pt x="51" y="252"/>
                    <a:pt x="54" y="258"/>
                    <a:pt x="58" y="262"/>
                  </a:cubicBezTo>
                  <a:cubicBezTo>
                    <a:pt x="65" y="269"/>
                    <a:pt x="74" y="273"/>
                    <a:pt x="84" y="273"/>
                  </a:cubicBezTo>
                  <a:cubicBezTo>
                    <a:pt x="86" y="273"/>
                    <a:pt x="88" y="273"/>
                    <a:pt x="90" y="272"/>
                  </a:cubicBezTo>
                  <a:cubicBezTo>
                    <a:pt x="98" y="278"/>
                    <a:pt x="106" y="280"/>
                    <a:pt x="114" y="280"/>
                  </a:cubicBezTo>
                  <a:cubicBezTo>
                    <a:pt x="127" y="280"/>
                    <a:pt x="139" y="273"/>
                    <a:pt x="146" y="260"/>
                  </a:cubicBezTo>
                  <a:cubicBezTo>
                    <a:pt x="149" y="266"/>
                    <a:pt x="153" y="271"/>
                    <a:pt x="159" y="274"/>
                  </a:cubicBezTo>
                  <a:cubicBezTo>
                    <a:pt x="164" y="277"/>
                    <a:pt x="169" y="279"/>
                    <a:pt x="175" y="279"/>
                  </a:cubicBezTo>
                  <a:cubicBezTo>
                    <a:pt x="183" y="279"/>
                    <a:pt x="190" y="277"/>
                    <a:pt x="196" y="272"/>
                  </a:cubicBezTo>
                  <a:cubicBezTo>
                    <a:pt x="198" y="273"/>
                    <a:pt x="201" y="273"/>
                    <a:pt x="203" y="273"/>
                  </a:cubicBezTo>
                  <a:cubicBezTo>
                    <a:pt x="211" y="273"/>
                    <a:pt x="219" y="270"/>
                    <a:pt x="225" y="265"/>
                  </a:cubicBezTo>
                  <a:cubicBezTo>
                    <a:pt x="231" y="260"/>
                    <a:pt x="235" y="254"/>
                    <a:pt x="237" y="246"/>
                  </a:cubicBezTo>
                  <a:cubicBezTo>
                    <a:pt x="245" y="245"/>
                    <a:pt x="252" y="240"/>
                    <a:pt x="257" y="233"/>
                  </a:cubicBezTo>
                  <a:cubicBezTo>
                    <a:pt x="263" y="225"/>
                    <a:pt x="265" y="216"/>
                    <a:pt x="265" y="207"/>
                  </a:cubicBezTo>
                  <a:cubicBezTo>
                    <a:pt x="276" y="199"/>
                    <a:pt x="284" y="185"/>
                    <a:pt x="286" y="167"/>
                  </a:cubicBezTo>
                  <a:cubicBezTo>
                    <a:pt x="287" y="156"/>
                    <a:pt x="285" y="141"/>
                    <a:pt x="277" y="130"/>
                  </a:cubicBezTo>
                  <a:close/>
                </a:path>
              </a:pathLst>
            </a:custGeom>
            <a:solidFill>
              <a:schemeClr val="accent1"/>
            </a:solidFill>
            <a:ln w="9525">
              <a:noFill/>
              <a:round/>
            </a:ln>
          </p:spPr>
          <p:txBody>
            <a:bodyPr vert="horz" wrap="square" lIns="75011" tIns="37505" rIns="75011" bIns="37505"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6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1" name="Freeform 6"/>
            <p:cNvSpPr>
              <a:spLocks noEditPoints="1"/>
            </p:cNvSpPr>
            <p:nvPr/>
          </p:nvSpPr>
          <p:spPr bwMode="auto">
            <a:xfrm>
              <a:off x="9230129" y="1218214"/>
              <a:ext cx="2865438" cy="3025775"/>
            </a:xfrm>
            <a:custGeom>
              <a:avLst/>
              <a:gdLst/>
              <a:ahLst/>
              <a:cxnLst>
                <a:cxn ang="0">
                  <a:pos x="124" y="67"/>
                </a:cxn>
                <a:cxn ang="0">
                  <a:pos x="124" y="212"/>
                </a:cxn>
                <a:cxn ang="0">
                  <a:pos x="23" y="197"/>
                </a:cxn>
                <a:cxn ang="0">
                  <a:pos x="27" y="81"/>
                </a:cxn>
                <a:cxn ang="0">
                  <a:pos x="150" y="13"/>
                </a:cxn>
                <a:cxn ang="0">
                  <a:pos x="151" y="135"/>
                </a:cxn>
                <a:cxn ang="0">
                  <a:pos x="187" y="88"/>
                </a:cxn>
                <a:cxn ang="0">
                  <a:pos x="160" y="72"/>
                </a:cxn>
                <a:cxn ang="0">
                  <a:pos x="178" y="75"/>
                </a:cxn>
                <a:cxn ang="0">
                  <a:pos x="150" y="13"/>
                </a:cxn>
                <a:cxn ang="0">
                  <a:pos x="158" y="255"/>
                </a:cxn>
                <a:cxn ang="0">
                  <a:pos x="211" y="225"/>
                </a:cxn>
                <a:cxn ang="0">
                  <a:pos x="252" y="131"/>
                </a:cxn>
                <a:cxn ang="0">
                  <a:pos x="220" y="166"/>
                </a:cxn>
                <a:cxn ang="0">
                  <a:pos x="214" y="192"/>
                </a:cxn>
                <a:cxn ang="0">
                  <a:pos x="211" y="147"/>
                </a:cxn>
                <a:cxn ang="0">
                  <a:pos x="171" y="133"/>
                </a:cxn>
                <a:cxn ang="0">
                  <a:pos x="188" y="236"/>
                </a:cxn>
                <a:cxn ang="0">
                  <a:pos x="160" y="214"/>
                </a:cxn>
                <a:cxn ang="0">
                  <a:pos x="154" y="141"/>
                </a:cxn>
                <a:cxn ang="0">
                  <a:pos x="237" y="128"/>
                </a:cxn>
                <a:cxn ang="0">
                  <a:pos x="211" y="63"/>
                </a:cxn>
                <a:cxn ang="0">
                  <a:pos x="195" y="23"/>
                </a:cxn>
                <a:cxn ang="0">
                  <a:pos x="144" y="91"/>
                </a:cxn>
                <a:cxn ang="0">
                  <a:pos x="143" y="234"/>
                </a:cxn>
                <a:cxn ang="0">
                  <a:pos x="210" y="253"/>
                </a:cxn>
                <a:cxn ang="0">
                  <a:pos x="267" y="161"/>
                </a:cxn>
                <a:cxn ang="0">
                  <a:pos x="222" y="46"/>
                </a:cxn>
                <a:cxn ang="0">
                  <a:pos x="90" y="120"/>
                </a:cxn>
                <a:cxn ang="0">
                  <a:pos x="96" y="119"/>
                </a:cxn>
                <a:cxn ang="0">
                  <a:pos x="92" y="126"/>
                </a:cxn>
                <a:cxn ang="0">
                  <a:pos x="52" y="139"/>
                </a:cxn>
                <a:cxn ang="0">
                  <a:pos x="118" y="163"/>
                </a:cxn>
                <a:cxn ang="0">
                  <a:pos x="115" y="17"/>
                </a:cxn>
                <a:cxn ang="0">
                  <a:pos x="97" y="56"/>
                </a:cxn>
                <a:cxn ang="0">
                  <a:pos x="111" y="40"/>
                </a:cxn>
                <a:cxn ang="0">
                  <a:pos x="79" y="76"/>
                </a:cxn>
                <a:cxn ang="0">
                  <a:pos x="98" y="171"/>
                </a:cxn>
                <a:cxn ang="0">
                  <a:pos x="97" y="195"/>
                </a:cxn>
                <a:cxn ang="0">
                  <a:pos x="94" y="237"/>
                </a:cxn>
                <a:cxn ang="0">
                  <a:pos x="77" y="162"/>
                </a:cxn>
                <a:cxn ang="0">
                  <a:pos x="8" y="161"/>
                </a:cxn>
                <a:cxn ang="0">
                  <a:pos x="85" y="249"/>
                </a:cxn>
                <a:cxn ang="0">
                  <a:pos x="98" y="171"/>
                </a:cxn>
                <a:cxn ang="0">
                  <a:pos x="62" y="99"/>
                </a:cxn>
                <a:cxn ang="0">
                  <a:pos x="38" y="86"/>
                </a:cxn>
              </a:cxnLst>
              <a:rect l="0" t="0" r="r" b="b"/>
              <a:pathLst>
                <a:path w="269" h="284">
                  <a:moveTo>
                    <a:pt x="74" y="23"/>
                  </a:moveTo>
                  <a:cubicBezTo>
                    <a:pt x="85" y="9"/>
                    <a:pt x="103" y="0"/>
                    <a:pt x="119" y="12"/>
                  </a:cubicBezTo>
                  <a:cubicBezTo>
                    <a:pt x="136" y="25"/>
                    <a:pt x="135" y="50"/>
                    <a:pt x="124" y="67"/>
                  </a:cubicBezTo>
                  <a:cubicBezTo>
                    <a:pt x="135" y="81"/>
                    <a:pt x="134" y="105"/>
                    <a:pt x="121" y="117"/>
                  </a:cubicBezTo>
                  <a:cubicBezTo>
                    <a:pt x="132" y="130"/>
                    <a:pt x="133" y="153"/>
                    <a:pt x="123" y="167"/>
                  </a:cubicBezTo>
                  <a:cubicBezTo>
                    <a:pt x="135" y="179"/>
                    <a:pt x="135" y="200"/>
                    <a:pt x="124" y="212"/>
                  </a:cubicBezTo>
                  <a:cubicBezTo>
                    <a:pt x="149" y="245"/>
                    <a:pt x="113" y="284"/>
                    <a:pt x="84" y="257"/>
                  </a:cubicBezTo>
                  <a:cubicBezTo>
                    <a:pt x="67" y="263"/>
                    <a:pt x="49" y="251"/>
                    <a:pt x="49" y="233"/>
                  </a:cubicBezTo>
                  <a:cubicBezTo>
                    <a:pt x="31" y="233"/>
                    <a:pt x="18" y="215"/>
                    <a:pt x="23" y="197"/>
                  </a:cubicBezTo>
                  <a:cubicBezTo>
                    <a:pt x="9" y="191"/>
                    <a:pt x="2" y="176"/>
                    <a:pt x="1" y="161"/>
                  </a:cubicBezTo>
                  <a:cubicBezTo>
                    <a:pt x="0" y="149"/>
                    <a:pt x="3" y="134"/>
                    <a:pt x="12" y="126"/>
                  </a:cubicBezTo>
                  <a:cubicBezTo>
                    <a:pt x="0" y="111"/>
                    <a:pt x="9" y="86"/>
                    <a:pt x="27" y="81"/>
                  </a:cubicBezTo>
                  <a:cubicBezTo>
                    <a:pt x="21" y="66"/>
                    <a:pt x="30" y="47"/>
                    <a:pt x="47" y="46"/>
                  </a:cubicBezTo>
                  <a:cubicBezTo>
                    <a:pt x="46" y="33"/>
                    <a:pt x="61" y="20"/>
                    <a:pt x="74" y="23"/>
                  </a:cubicBezTo>
                  <a:close/>
                  <a:moveTo>
                    <a:pt x="150" y="13"/>
                  </a:moveTo>
                  <a:cubicBezTo>
                    <a:pt x="132" y="21"/>
                    <a:pt x="147" y="40"/>
                    <a:pt x="155" y="49"/>
                  </a:cubicBezTo>
                  <a:cubicBezTo>
                    <a:pt x="135" y="59"/>
                    <a:pt x="137" y="80"/>
                    <a:pt x="156" y="91"/>
                  </a:cubicBezTo>
                  <a:cubicBezTo>
                    <a:pt x="140" y="101"/>
                    <a:pt x="133" y="124"/>
                    <a:pt x="151" y="135"/>
                  </a:cubicBezTo>
                  <a:cubicBezTo>
                    <a:pt x="155" y="133"/>
                    <a:pt x="160" y="132"/>
                    <a:pt x="164" y="132"/>
                  </a:cubicBezTo>
                  <a:cubicBezTo>
                    <a:pt x="164" y="120"/>
                    <a:pt x="171" y="111"/>
                    <a:pt x="183" y="108"/>
                  </a:cubicBezTo>
                  <a:cubicBezTo>
                    <a:pt x="181" y="101"/>
                    <a:pt x="183" y="94"/>
                    <a:pt x="187" y="88"/>
                  </a:cubicBezTo>
                  <a:cubicBezTo>
                    <a:pt x="182" y="87"/>
                    <a:pt x="177" y="84"/>
                    <a:pt x="173" y="78"/>
                  </a:cubicBezTo>
                  <a:cubicBezTo>
                    <a:pt x="168" y="81"/>
                    <a:pt x="162" y="81"/>
                    <a:pt x="157" y="78"/>
                  </a:cubicBezTo>
                  <a:cubicBezTo>
                    <a:pt x="160" y="72"/>
                    <a:pt x="160" y="72"/>
                    <a:pt x="160" y="72"/>
                  </a:cubicBezTo>
                  <a:cubicBezTo>
                    <a:pt x="167" y="77"/>
                    <a:pt x="180" y="69"/>
                    <a:pt x="179" y="60"/>
                  </a:cubicBezTo>
                  <a:cubicBezTo>
                    <a:pt x="185" y="59"/>
                    <a:pt x="185" y="59"/>
                    <a:pt x="185" y="59"/>
                  </a:cubicBezTo>
                  <a:cubicBezTo>
                    <a:pt x="186" y="65"/>
                    <a:pt x="183" y="71"/>
                    <a:pt x="178" y="75"/>
                  </a:cubicBezTo>
                  <a:cubicBezTo>
                    <a:pt x="188" y="88"/>
                    <a:pt x="211" y="82"/>
                    <a:pt x="204" y="59"/>
                  </a:cubicBezTo>
                  <a:cubicBezTo>
                    <a:pt x="229" y="47"/>
                    <a:pt x="206" y="22"/>
                    <a:pt x="191" y="32"/>
                  </a:cubicBezTo>
                  <a:cubicBezTo>
                    <a:pt x="189" y="15"/>
                    <a:pt x="166" y="6"/>
                    <a:pt x="150" y="13"/>
                  </a:cubicBezTo>
                  <a:close/>
                  <a:moveTo>
                    <a:pt x="155" y="192"/>
                  </a:moveTo>
                  <a:cubicBezTo>
                    <a:pt x="136" y="197"/>
                    <a:pt x="135" y="223"/>
                    <a:pt x="151" y="231"/>
                  </a:cubicBezTo>
                  <a:cubicBezTo>
                    <a:pt x="148" y="241"/>
                    <a:pt x="149" y="250"/>
                    <a:pt x="158" y="255"/>
                  </a:cubicBezTo>
                  <a:cubicBezTo>
                    <a:pt x="168" y="261"/>
                    <a:pt x="176" y="256"/>
                    <a:pt x="183" y="249"/>
                  </a:cubicBezTo>
                  <a:cubicBezTo>
                    <a:pt x="191" y="253"/>
                    <a:pt x="199" y="253"/>
                    <a:pt x="206" y="248"/>
                  </a:cubicBezTo>
                  <a:cubicBezTo>
                    <a:pt x="214" y="241"/>
                    <a:pt x="213" y="234"/>
                    <a:pt x="211" y="225"/>
                  </a:cubicBezTo>
                  <a:cubicBezTo>
                    <a:pt x="230" y="232"/>
                    <a:pt x="246" y="212"/>
                    <a:pt x="237" y="194"/>
                  </a:cubicBezTo>
                  <a:cubicBezTo>
                    <a:pt x="253" y="188"/>
                    <a:pt x="259" y="177"/>
                    <a:pt x="261" y="161"/>
                  </a:cubicBezTo>
                  <a:cubicBezTo>
                    <a:pt x="262" y="151"/>
                    <a:pt x="260" y="137"/>
                    <a:pt x="252" y="131"/>
                  </a:cubicBezTo>
                  <a:cubicBezTo>
                    <a:pt x="248" y="133"/>
                    <a:pt x="245" y="134"/>
                    <a:pt x="241" y="135"/>
                  </a:cubicBezTo>
                  <a:cubicBezTo>
                    <a:pt x="236" y="144"/>
                    <a:pt x="228" y="150"/>
                    <a:pt x="218" y="149"/>
                  </a:cubicBezTo>
                  <a:cubicBezTo>
                    <a:pt x="216" y="154"/>
                    <a:pt x="217" y="161"/>
                    <a:pt x="220" y="166"/>
                  </a:cubicBezTo>
                  <a:cubicBezTo>
                    <a:pt x="226" y="163"/>
                    <a:pt x="234" y="165"/>
                    <a:pt x="241" y="169"/>
                  </a:cubicBezTo>
                  <a:cubicBezTo>
                    <a:pt x="237" y="174"/>
                    <a:pt x="237" y="174"/>
                    <a:pt x="237" y="174"/>
                  </a:cubicBezTo>
                  <a:cubicBezTo>
                    <a:pt x="224" y="166"/>
                    <a:pt x="212" y="176"/>
                    <a:pt x="214" y="192"/>
                  </a:cubicBezTo>
                  <a:cubicBezTo>
                    <a:pt x="208" y="192"/>
                    <a:pt x="208" y="192"/>
                    <a:pt x="208" y="192"/>
                  </a:cubicBezTo>
                  <a:cubicBezTo>
                    <a:pt x="207" y="184"/>
                    <a:pt x="208" y="176"/>
                    <a:pt x="214" y="170"/>
                  </a:cubicBezTo>
                  <a:cubicBezTo>
                    <a:pt x="210" y="163"/>
                    <a:pt x="210" y="154"/>
                    <a:pt x="211" y="147"/>
                  </a:cubicBezTo>
                  <a:cubicBezTo>
                    <a:pt x="202" y="143"/>
                    <a:pt x="197" y="134"/>
                    <a:pt x="198" y="124"/>
                  </a:cubicBezTo>
                  <a:cubicBezTo>
                    <a:pt x="192" y="123"/>
                    <a:pt x="188" y="119"/>
                    <a:pt x="185" y="114"/>
                  </a:cubicBezTo>
                  <a:cubicBezTo>
                    <a:pt x="175" y="116"/>
                    <a:pt x="170" y="124"/>
                    <a:pt x="171" y="133"/>
                  </a:cubicBezTo>
                  <a:cubicBezTo>
                    <a:pt x="189" y="140"/>
                    <a:pt x="193" y="161"/>
                    <a:pt x="182" y="176"/>
                  </a:cubicBezTo>
                  <a:cubicBezTo>
                    <a:pt x="195" y="186"/>
                    <a:pt x="195" y="206"/>
                    <a:pt x="184" y="218"/>
                  </a:cubicBezTo>
                  <a:cubicBezTo>
                    <a:pt x="189" y="223"/>
                    <a:pt x="190" y="230"/>
                    <a:pt x="188" y="236"/>
                  </a:cubicBezTo>
                  <a:cubicBezTo>
                    <a:pt x="182" y="234"/>
                    <a:pt x="182" y="234"/>
                    <a:pt x="182" y="234"/>
                  </a:cubicBezTo>
                  <a:cubicBezTo>
                    <a:pt x="185" y="221"/>
                    <a:pt x="173" y="216"/>
                    <a:pt x="163" y="220"/>
                  </a:cubicBezTo>
                  <a:cubicBezTo>
                    <a:pt x="160" y="214"/>
                    <a:pt x="160" y="214"/>
                    <a:pt x="160" y="214"/>
                  </a:cubicBezTo>
                  <a:cubicBezTo>
                    <a:pt x="166" y="212"/>
                    <a:pt x="173" y="211"/>
                    <a:pt x="179" y="214"/>
                  </a:cubicBezTo>
                  <a:cubicBezTo>
                    <a:pt x="191" y="203"/>
                    <a:pt x="185" y="182"/>
                    <a:pt x="171" y="179"/>
                  </a:cubicBezTo>
                  <a:cubicBezTo>
                    <a:pt x="195" y="157"/>
                    <a:pt x="173" y="131"/>
                    <a:pt x="154" y="141"/>
                  </a:cubicBezTo>
                  <a:cubicBezTo>
                    <a:pt x="135" y="152"/>
                    <a:pt x="139" y="182"/>
                    <a:pt x="155" y="192"/>
                  </a:cubicBezTo>
                  <a:close/>
                  <a:moveTo>
                    <a:pt x="231" y="86"/>
                  </a:moveTo>
                  <a:cubicBezTo>
                    <a:pt x="262" y="88"/>
                    <a:pt x="262" y="128"/>
                    <a:pt x="237" y="128"/>
                  </a:cubicBezTo>
                  <a:cubicBezTo>
                    <a:pt x="227" y="152"/>
                    <a:pt x="202" y="144"/>
                    <a:pt x="204" y="119"/>
                  </a:cubicBezTo>
                  <a:cubicBezTo>
                    <a:pt x="187" y="115"/>
                    <a:pt x="183" y="100"/>
                    <a:pt x="196" y="88"/>
                  </a:cubicBezTo>
                  <a:cubicBezTo>
                    <a:pt x="207" y="85"/>
                    <a:pt x="214" y="74"/>
                    <a:pt x="211" y="63"/>
                  </a:cubicBezTo>
                  <a:cubicBezTo>
                    <a:pt x="215" y="60"/>
                    <a:pt x="218" y="57"/>
                    <a:pt x="220" y="53"/>
                  </a:cubicBezTo>
                  <a:cubicBezTo>
                    <a:pt x="238" y="53"/>
                    <a:pt x="241" y="76"/>
                    <a:pt x="231" y="86"/>
                  </a:cubicBezTo>
                  <a:close/>
                  <a:moveTo>
                    <a:pt x="195" y="23"/>
                  </a:moveTo>
                  <a:cubicBezTo>
                    <a:pt x="188" y="6"/>
                    <a:pt x="163" y="0"/>
                    <a:pt x="147" y="7"/>
                  </a:cubicBezTo>
                  <a:cubicBezTo>
                    <a:pt x="128" y="16"/>
                    <a:pt x="134" y="34"/>
                    <a:pt x="145" y="47"/>
                  </a:cubicBezTo>
                  <a:cubicBezTo>
                    <a:pt x="132" y="57"/>
                    <a:pt x="132" y="80"/>
                    <a:pt x="144" y="91"/>
                  </a:cubicBezTo>
                  <a:cubicBezTo>
                    <a:pt x="131" y="103"/>
                    <a:pt x="131" y="128"/>
                    <a:pt x="145" y="139"/>
                  </a:cubicBezTo>
                  <a:cubicBezTo>
                    <a:pt x="131" y="152"/>
                    <a:pt x="131" y="177"/>
                    <a:pt x="143" y="190"/>
                  </a:cubicBezTo>
                  <a:cubicBezTo>
                    <a:pt x="131" y="200"/>
                    <a:pt x="131" y="225"/>
                    <a:pt x="143" y="234"/>
                  </a:cubicBezTo>
                  <a:cubicBezTo>
                    <a:pt x="141" y="245"/>
                    <a:pt x="145" y="255"/>
                    <a:pt x="154" y="261"/>
                  </a:cubicBezTo>
                  <a:cubicBezTo>
                    <a:pt x="165" y="267"/>
                    <a:pt x="176" y="265"/>
                    <a:pt x="185" y="257"/>
                  </a:cubicBezTo>
                  <a:cubicBezTo>
                    <a:pt x="193" y="260"/>
                    <a:pt x="203" y="259"/>
                    <a:pt x="210" y="253"/>
                  </a:cubicBezTo>
                  <a:cubicBezTo>
                    <a:pt x="216" y="248"/>
                    <a:pt x="219" y="241"/>
                    <a:pt x="219" y="233"/>
                  </a:cubicBezTo>
                  <a:cubicBezTo>
                    <a:pt x="237" y="233"/>
                    <a:pt x="250" y="215"/>
                    <a:pt x="245" y="197"/>
                  </a:cubicBezTo>
                  <a:cubicBezTo>
                    <a:pt x="259" y="191"/>
                    <a:pt x="266" y="176"/>
                    <a:pt x="267" y="161"/>
                  </a:cubicBezTo>
                  <a:cubicBezTo>
                    <a:pt x="268" y="149"/>
                    <a:pt x="266" y="134"/>
                    <a:pt x="256" y="126"/>
                  </a:cubicBezTo>
                  <a:cubicBezTo>
                    <a:pt x="269" y="111"/>
                    <a:pt x="260" y="86"/>
                    <a:pt x="241" y="81"/>
                  </a:cubicBezTo>
                  <a:cubicBezTo>
                    <a:pt x="247" y="66"/>
                    <a:pt x="238" y="47"/>
                    <a:pt x="222" y="46"/>
                  </a:cubicBezTo>
                  <a:cubicBezTo>
                    <a:pt x="222" y="33"/>
                    <a:pt x="208" y="20"/>
                    <a:pt x="195" y="23"/>
                  </a:cubicBezTo>
                  <a:close/>
                  <a:moveTo>
                    <a:pt x="70" y="116"/>
                  </a:moveTo>
                  <a:cubicBezTo>
                    <a:pt x="75" y="124"/>
                    <a:pt x="83" y="125"/>
                    <a:pt x="90" y="120"/>
                  </a:cubicBezTo>
                  <a:cubicBezTo>
                    <a:pt x="89" y="111"/>
                    <a:pt x="93" y="103"/>
                    <a:pt x="100" y="98"/>
                  </a:cubicBezTo>
                  <a:cubicBezTo>
                    <a:pt x="104" y="103"/>
                    <a:pt x="104" y="103"/>
                    <a:pt x="104" y="103"/>
                  </a:cubicBezTo>
                  <a:cubicBezTo>
                    <a:pt x="99" y="107"/>
                    <a:pt x="96" y="112"/>
                    <a:pt x="96" y="119"/>
                  </a:cubicBezTo>
                  <a:cubicBezTo>
                    <a:pt x="97" y="124"/>
                    <a:pt x="100" y="130"/>
                    <a:pt x="105" y="132"/>
                  </a:cubicBezTo>
                  <a:cubicBezTo>
                    <a:pt x="103" y="138"/>
                    <a:pt x="103" y="138"/>
                    <a:pt x="103" y="138"/>
                  </a:cubicBezTo>
                  <a:cubicBezTo>
                    <a:pt x="98" y="136"/>
                    <a:pt x="94" y="132"/>
                    <a:pt x="92" y="126"/>
                  </a:cubicBezTo>
                  <a:cubicBezTo>
                    <a:pt x="83" y="132"/>
                    <a:pt x="72" y="130"/>
                    <a:pt x="66" y="122"/>
                  </a:cubicBezTo>
                  <a:cubicBezTo>
                    <a:pt x="61" y="126"/>
                    <a:pt x="55" y="128"/>
                    <a:pt x="49" y="128"/>
                  </a:cubicBezTo>
                  <a:cubicBezTo>
                    <a:pt x="51" y="132"/>
                    <a:pt x="52" y="135"/>
                    <a:pt x="52" y="139"/>
                  </a:cubicBezTo>
                  <a:cubicBezTo>
                    <a:pt x="67" y="136"/>
                    <a:pt x="79" y="143"/>
                    <a:pt x="83" y="159"/>
                  </a:cubicBezTo>
                  <a:cubicBezTo>
                    <a:pt x="88" y="158"/>
                    <a:pt x="94" y="159"/>
                    <a:pt x="98" y="163"/>
                  </a:cubicBezTo>
                  <a:cubicBezTo>
                    <a:pt x="104" y="160"/>
                    <a:pt x="112" y="160"/>
                    <a:pt x="118" y="163"/>
                  </a:cubicBezTo>
                  <a:cubicBezTo>
                    <a:pt x="128" y="148"/>
                    <a:pt x="124" y="129"/>
                    <a:pt x="111" y="117"/>
                  </a:cubicBezTo>
                  <a:cubicBezTo>
                    <a:pt x="127" y="104"/>
                    <a:pt x="130" y="84"/>
                    <a:pt x="116" y="68"/>
                  </a:cubicBezTo>
                  <a:cubicBezTo>
                    <a:pt x="127" y="55"/>
                    <a:pt x="132" y="29"/>
                    <a:pt x="115" y="17"/>
                  </a:cubicBezTo>
                  <a:cubicBezTo>
                    <a:pt x="100" y="6"/>
                    <a:pt x="85" y="19"/>
                    <a:pt x="77" y="31"/>
                  </a:cubicBezTo>
                  <a:cubicBezTo>
                    <a:pt x="62" y="25"/>
                    <a:pt x="48" y="41"/>
                    <a:pt x="57" y="56"/>
                  </a:cubicBezTo>
                  <a:cubicBezTo>
                    <a:pt x="67" y="73"/>
                    <a:pt x="95" y="76"/>
                    <a:pt x="97" y="56"/>
                  </a:cubicBezTo>
                  <a:cubicBezTo>
                    <a:pt x="90" y="55"/>
                    <a:pt x="85" y="52"/>
                    <a:pt x="80" y="47"/>
                  </a:cubicBezTo>
                  <a:cubicBezTo>
                    <a:pt x="86" y="43"/>
                    <a:pt x="86" y="43"/>
                    <a:pt x="86" y="43"/>
                  </a:cubicBezTo>
                  <a:cubicBezTo>
                    <a:pt x="93" y="52"/>
                    <a:pt x="107" y="52"/>
                    <a:pt x="111" y="40"/>
                  </a:cubicBezTo>
                  <a:cubicBezTo>
                    <a:pt x="117" y="42"/>
                    <a:pt x="117" y="42"/>
                    <a:pt x="117" y="42"/>
                  </a:cubicBezTo>
                  <a:cubicBezTo>
                    <a:pt x="115" y="48"/>
                    <a:pt x="110" y="53"/>
                    <a:pt x="103" y="55"/>
                  </a:cubicBezTo>
                  <a:cubicBezTo>
                    <a:pt x="103" y="69"/>
                    <a:pt x="92" y="77"/>
                    <a:pt x="79" y="76"/>
                  </a:cubicBezTo>
                  <a:cubicBezTo>
                    <a:pt x="84" y="86"/>
                    <a:pt x="82" y="98"/>
                    <a:pt x="72" y="103"/>
                  </a:cubicBezTo>
                  <a:cubicBezTo>
                    <a:pt x="73" y="107"/>
                    <a:pt x="72" y="112"/>
                    <a:pt x="70" y="116"/>
                  </a:cubicBezTo>
                  <a:close/>
                  <a:moveTo>
                    <a:pt x="98" y="171"/>
                  </a:moveTo>
                  <a:cubicBezTo>
                    <a:pt x="86" y="160"/>
                    <a:pt x="73" y="165"/>
                    <a:pt x="77" y="181"/>
                  </a:cubicBezTo>
                  <a:cubicBezTo>
                    <a:pt x="59" y="189"/>
                    <a:pt x="61" y="209"/>
                    <a:pt x="79" y="211"/>
                  </a:cubicBezTo>
                  <a:cubicBezTo>
                    <a:pt x="81" y="202"/>
                    <a:pt x="88" y="197"/>
                    <a:pt x="97" y="195"/>
                  </a:cubicBezTo>
                  <a:cubicBezTo>
                    <a:pt x="98" y="201"/>
                    <a:pt x="98" y="201"/>
                    <a:pt x="98" y="201"/>
                  </a:cubicBezTo>
                  <a:cubicBezTo>
                    <a:pt x="81" y="205"/>
                    <a:pt x="82" y="225"/>
                    <a:pt x="96" y="231"/>
                  </a:cubicBezTo>
                  <a:cubicBezTo>
                    <a:pt x="94" y="237"/>
                    <a:pt x="94" y="237"/>
                    <a:pt x="94" y="237"/>
                  </a:cubicBezTo>
                  <a:cubicBezTo>
                    <a:pt x="86" y="234"/>
                    <a:pt x="80" y="227"/>
                    <a:pt x="79" y="218"/>
                  </a:cubicBezTo>
                  <a:cubicBezTo>
                    <a:pt x="56" y="215"/>
                    <a:pt x="51" y="189"/>
                    <a:pt x="69" y="177"/>
                  </a:cubicBezTo>
                  <a:cubicBezTo>
                    <a:pt x="69" y="171"/>
                    <a:pt x="72" y="165"/>
                    <a:pt x="77" y="162"/>
                  </a:cubicBezTo>
                  <a:cubicBezTo>
                    <a:pt x="73" y="142"/>
                    <a:pt x="55" y="143"/>
                    <a:pt x="43" y="149"/>
                  </a:cubicBezTo>
                  <a:cubicBezTo>
                    <a:pt x="48" y="139"/>
                    <a:pt x="47" y="126"/>
                    <a:pt x="31" y="125"/>
                  </a:cubicBezTo>
                  <a:cubicBezTo>
                    <a:pt x="13" y="125"/>
                    <a:pt x="6" y="145"/>
                    <a:pt x="8" y="161"/>
                  </a:cubicBezTo>
                  <a:cubicBezTo>
                    <a:pt x="9" y="177"/>
                    <a:pt x="16" y="188"/>
                    <a:pt x="31" y="194"/>
                  </a:cubicBezTo>
                  <a:cubicBezTo>
                    <a:pt x="25" y="214"/>
                    <a:pt x="37" y="230"/>
                    <a:pt x="57" y="225"/>
                  </a:cubicBezTo>
                  <a:cubicBezTo>
                    <a:pt x="54" y="245"/>
                    <a:pt x="67" y="256"/>
                    <a:pt x="85" y="249"/>
                  </a:cubicBezTo>
                  <a:cubicBezTo>
                    <a:pt x="111" y="276"/>
                    <a:pt x="141" y="242"/>
                    <a:pt x="116" y="212"/>
                  </a:cubicBezTo>
                  <a:cubicBezTo>
                    <a:pt x="127" y="202"/>
                    <a:pt x="130" y="184"/>
                    <a:pt x="119" y="172"/>
                  </a:cubicBezTo>
                  <a:cubicBezTo>
                    <a:pt x="113" y="166"/>
                    <a:pt x="104" y="166"/>
                    <a:pt x="98" y="171"/>
                  </a:cubicBezTo>
                  <a:close/>
                  <a:moveTo>
                    <a:pt x="18" y="122"/>
                  </a:moveTo>
                  <a:cubicBezTo>
                    <a:pt x="26" y="118"/>
                    <a:pt x="32" y="118"/>
                    <a:pt x="41" y="121"/>
                  </a:cubicBezTo>
                  <a:cubicBezTo>
                    <a:pt x="54" y="125"/>
                    <a:pt x="75" y="113"/>
                    <a:pt x="62" y="99"/>
                  </a:cubicBezTo>
                  <a:cubicBezTo>
                    <a:pt x="75" y="100"/>
                    <a:pt x="80" y="83"/>
                    <a:pt x="70" y="75"/>
                  </a:cubicBezTo>
                  <a:cubicBezTo>
                    <a:pt x="60" y="72"/>
                    <a:pt x="52" y="63"/>
                    <a:pt x="48" y="53"/>
                  </a:cubicBezTo>
                  <a:cubicBezTo>
                    <a:pt x="30" y="53"/>
                    <a:pt x="28" y="76"/>
                    <a:pt x="38" y="86"/>
                  </a:cubicBezTo>
                  <a:cubicBezTo>
                    <a:pt x="19" y="85"/>
                    <a:pt x="6" y="108"/>
                    <a:pt x="18" y="122"/>
                  </a:cubicBezTo>
                  <a:close/>
                </a:path>
              </a:pathLst>
            </a:custGeom>
            <a:solidFill>
              <a:schemeClr val="bg1"/>
            </a:solidFill>
            <a:ln w="27" cap="flat">
              <a:solidFill>
                <a:schemeClr val="bg1"/>
              </a:solidFill>
              <a:prstDash val="solid"/>
              <a:miter lim="800000"/>
            </a:ln>
          </p:spPr>
          <p:txBody>
            <a:bodyPr vert="horz" wrap="square" lIns="75011" tIns="37505" rIns="75011" bIns="37505"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64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3" name="Group 131"/>
          <p:cNvGrpSpPr/>
          <p:nvPr/>
        </p:nvGrpSpPr>
        <p:grpSpPr>
          <a:xfrm>
            <a:off x="6233770" y="2009034"/>
            <a:ext cx="1941267" cy="688213"/>
            <a:chOff x="5822327" y="1627381"/>
            <a:chExt cx="2836263" cy="838959"/>
          </a:xfrm>
        </p:grpSpPr>
        <p:sp>
          <p:nvSpPr>
            <p:cNvPr id="133" name="Content Placeholder 2"/>
            <p:cNvSpPr txBox="1"/>
            <p:nvPr/>
          </p:nvSpPr>
          <p:spPr>
            <a:xfrm>
              <a:off x="5822327" y="1627381"/>
              <a:ext cx="1546605" cy="312274"/>
            </a:xfrm>
            <a:prstGeom prst="rect">
              <a:avLst/>
            </a:prstGeom>
          </p:spPr>
          <p:txBody>
            <a:bodyPr vert="horz" lIns="75011" tIns="37505" rIns="75011" bIns="3750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4" name="Content Placeholder 2"/>
            <p:cNvSpPr txBox="1"/>
            <p:nvPr/>
          </p:nvSpPr>
          <p:spPr>
            <a:xfrm>
              <a:off x="5846928" y="1885950"/>
              <a:ext cx="2811662" cy="580390"/>
            </a:xfrm>
            <a:prstGeom prst="rect">
              <a:avLst/>
            </a:prstGeom>
          </p:spPr>
          <p:txBody>
            <a:bodyPr vert="horz" lIns="75011" tIns="37505" rIns="75011" bIns="37505"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 name="Group 134"/>
          <p:cNvGrpSpPr/>
          <p:nvPr/>
        </p:nvGrpSpPr>
        <p:grpSpPr>
          <a:xfrm>
            <a:off x="6245309" y="3601749"/>
            <a:ext cx="1941267" cy="685454"/>
            <a:chOff x="5822327" y="1613612"/>
            <a:chExt cx="2836263" cy="835595"/>
          </a:xfrm>
        </p:grpSpPr>
        <p:sp>
          <p:nvSpPr>
            <p:cNvPr id="136" name="Content Placeholder 2"/>
            <p:cNvSpPr txBox="1"/>
            <p:nvPr/>
          </p:nvSpPr>
          <p:spPr>
            <a:xfrm>
              <a:off x="5822327" y="1613612"/>
              <a:ext cx="1529745" cy="312274"/>
            </a:xfrm>
            <a:prstGeom prst="rect">
              <a:avLst/>
            </a:prstGeom>
          </p:spPr>
          <p:txBody>
            <a:bodyPr vert="horz" lIns="75011" tIns="37505" rIns="75011" bIns="3750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7" name="Content Placeholder 2"/>
            <p:cNvSpPr txBox="1"/>
            <p:nvPr/>
          </p:nvSpPr>
          <p:spPr>
            <a:xfrm>
              <a:off x="5846928" y="1885950"/>
              <a:ext cx="2811662" cy="563257"/>
            </a:xfrm>
            <a:prstGeom prst="rect">
              <a:avLst/>
            </a:prstGeom>
          </p:spPr>
          <p:txBody>
            <a:bodyPr vert="horz" lIns="75011" tIns="37505" rIns="75011" bIns="37505"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 name="Group 137"/>
          <p:cNvGrpSpPr/>
          <p:nvPr/>
        </p:nvGrpSpPr>
        <p:grpSpPr>
          <a:xfrm>
            <a:off x="1260635" y="2009035"/>
            <a:ext cx="1896015" cy="688211"/>
            <a:chOff x="6238590" y="1613316"/>
            <a:chExt cx="2753009" cy="838957"/>
          </a:xfrm>
        </p:grpSpPr>
        <p:sp>
          <p:nvSpPr>
            <p:cNvPr id="139" name="Content Placeholder 2"/>
            <p:cNvSpPr txBox="1"/>
            <p:nvPr/>
          </p:nvSpPr>
          <p:spPr>
            <a:xfrm>
              <a:off x="6252657" y="1613316"/>
              <a:ext cx="1514900" cy="312274"/>
            </a:xfrm>
            <a:prstGeom prst="rect">
              <a:avLst/>
            </a:prstGeom>
          </p:spPr>
          <p:txBody>
            <a:bodyPr vert="horz" lIns="75011" tIns="37505" rIns="75011" bIns="3750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0" name="Content Placeholder 2"/>
            <p:cNvSpPr txBox="1"/>
            <p:nvPr/>
          </p:nvSpPr>
          <p:spPr>
            <a:xfrm>
              <a:off x="6238590" y="1885950"/>
              <a:ext cx="2753009" cy="566323"/>
            </a:xfrm>
            <a:prstGeom prst="rect">
              <a:avLst/>
            </a:prstGeom>
          </p:spPr>
          <p:txBody>
            <a:bodyPr vert="horz" lIns="75011" tIns="37505" rIns="75011" bIns="37505"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 name="Group 140"/>
          <p:cNvGrpSpPr/>
          <p:nvPr/>
        </p:nvGrpSpPr>
        <p:grpSpPr>
          <a:xfrm>
            <a:off x="1272177" y="3616089"/>
            <a:ext cx="1896015" cy="694554"/>
            <a:chOff x="6238590" y="1631082"/>
            <a:chExt cx="2753009" cy="846689"/>
          </a:xfrm>
        </p:grpSpPr>
        <p:sp>
          <p:nvSpPr>
            <p:cNvPr id="142" name="Content Placeholder 2"/>
            <p:cNvSpPr txBox="1"/>
            <p:nvPr/>
          </p:nvSpPr>
          <p:spPr>
            <a:xfrm>
              <a:off x="6242866" y="1631082"/>
              <a:ext cx="1726449" cy="312274"/>
            </a:xfrm>
            <a:prstGeom prst="rect">
              <a:avLst/>
            </a:prstGeom>
          </p:spPr>
          <p:txBody>
            <a:bodyPr vert="horz" lIns="75011" tIns="37505" rIns="75011" bIns="37505"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3" name="Content Placeholder 2"/>
            <p:cNvSpPr txBox="1"/>
            <p:nvPr/>
          </p:nvSpPr>
          <p:spPr>
            <a:xfrm>
              <a:off x="6238590" y="1885950"/>
              <a:ext cx="2753009" cy="591821"/>
            </a:xfrm>
            <a:prstGeom prst="rect">
              <a:avLst/>
            </a:prstGeom>
          </p:spPr>
          <p:txBody>
            <a:bodyPr vert="horz" lIns="75011" tIns="37505" rIns="75011" bIns="37505"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7" name="Group 143"/>
          <p:cNvGrpSpPr/>
          <p:nvPr/>
        </p:nvGrpSpPr>
        <p:grpSpPr>
          <a:xfrm flipV="1">
            <a:off x="5392167" y="3498521"/>
            <a:ext cx="824676" cy="218164"/>
            <a:chOff x="7244862" y="2564012"/>
            <a:chExt cx="1005315" cy="299674"/>
          </a:xfrm>
        </p:grpSpPr>
        <p:cxnSp>
          <p:nvCxnSpPr>
            <p:cNvPr id="145" name="Straight Connector 144"/>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8" name="Group 146"/>
          <p:cNvGrpSpPr/>
          <p:nvPr/>
        </p:nvGrpSpPr>
        <p:grpSpPr>
          <a:xfrm flipH="1" flipV="1">
            <a:off x="3219707" y="3498517"/>
            <a:ext cx="818479" cy="218164"/>
            <a:chOff x="7244862" y="2564012"/>
            <a:chExt cx="1005315" cy="299674"/>
          </a:xfrm>
        </p:grpSpPr>
        <p:cxnSp>
          <p:nvCxnSpPr>
            <p:cNvPr id="148" name="Straight Connector 147"/>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9" name="Group 149"/>
          <p:cNvGrpSpPr/>
          <p:nvPr/>
        </p:nvGrpSpPr>
        <p:grpSpPr>
          <a:xfrm>
            <a:off x="5392163" y="2113804"/>
            <a:ext cx="824676" cy="245829"/>
            <a:chOff x="7244862" y="2564012"/>
            <a:chExt cx="1005315" cy="299674"/>
          </a:xfrm>
        </p:grpSpPr>
        <p:cxnSp>
          <p:nvCxnSpPr>
            <p:cNvPr id="151" name="Straight Connector 150"/>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grpSp>
        <p:nvGrpSpPr>
          <p:cNvPr id="10" name="Group 152"/>
          <p:cNvGrpSpPr/>
          <p:nvPr/>
        </p:nvGrpSpPr>
        <p:grpSpPr>
          <a:xfrm flipH="1">
            <a:off x="3219707" y="2113804"/>
            <a:ext cx="818479" cy="245829"/>
            <a:chOff x="7244862" y="2564012"/>
            <a:chExt cx="1005315" cy="299674"/>
          </a:xfrm>
        </p:grpSpPr>
        <p:cxnSp>
          <p:nvCxnSpPr>
            <p:cNvPr id="154" name="Straight Connector 153"/>
            <p:cNvCxnSpPr/>
            <p:nvPr/>
          </p:nvCxnSpPr>
          <p:spPr>
            <a:xfrm flipV="1">
              <a:off x="7244862" y="2564012"/>
              <a:ext cx="393895" cy="299674"/>
            </a:xfrm>
            <a:prstGeom prst="line">
              <a:avLst/>
            </a:prstGeom>
            <a:ln w="6350">
              <a:solidFill>
                <a:schemeClr val="bg1">
                  <a:lumMod val="65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7643056" y="2564012"/>
              <a:ext cx="607121" cy="0"/>
            </a:xfrm>
            <a:prstGeom prst="line">
              <a:avLst/>
            </a:prstGeom>
            <a:ln w="635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10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4400"/>
                                        <p:tgtEl>
                                          <p:spTgt spid="2"/>
                                        </p:tgtEl>
                                      </p:cBhvr>
                                    </p:animEffect>
                                  </p:childTnLst>
                                </p:cTn>
                              </p:par>
                              <p:par>
                                <p:cTn id="8" presetID="22" presetClass="entr" presetSubtype="2" fill="hold" nodeType="withEffect">
                                  <p:stCondLst>
                                    <p:cond delay="450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par>
                                <p:cTn id="11" presetID="22" presetClass="entr" presetSubtype="8" fill="hold" nodeType="withEffect">
                                  <p:stCondLst>
                                    <p:cond delay="500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2" fill="hold" nodeType="withEffect">
                                  <p:stCondLst>
                                    <p:cond delay="550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par>
                                <p:cTn id="17" presetID="22" presetClass="entr" presetSubtype="8" fill="hold" nodeType="withEffect">
                                  <p:stCondLst>
                                    <p:cond delay="60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4600"/>
                            </p:stCondLst>
                            <p:childTnLst>
                              <p:par>
                                <p:cTn id="21" presetID="42"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par>
                          <p:cTn id="26" fill="hold">
                            <p:stCondLst>
                              <p:cond delay="56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6600"/>
                            </p:stCondLst>
                            <p:childTnLst>
                              <p:par>
                                <p:cTn id="33" presetID="42" presetClass="entr" presetSubtype="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childTnLst>
                          </p:cTn>
                        </p:par>
                        <p:par>
                          <p:cTn id="38" fill="hold">
                            <p:stCondLst>
                              <p:cond delay="76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831775" y="1268891"/>
            <a:ext cx="1452028" cy="1336265"/>
            <a:chOff x="1108416" y="1691638"/>
            <a:chExt cx="1936277" cy="1781907"/>
          </a:xfrm>
        </p:grpSpPr>
        <p:sp>
          <p:nvSpPr>
            <p:cNvPr id="9" name="Oval 8"/>
            <p:cNvSpPr/>
            <p:nvPr/>
          </p:nvSpPr>
          <p:spPr>
            <a:xfrm flipH="1">
              <a:off x="110841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GB" sz="1280" b="0" i="0" u="none" strike="noStrike" kern="1200" cap="none" spc="0" normalizeH="0" baseline="0" noProof="0">
                <a:ln>
                  <a:noFill/>
                </a:ln>
                <a:solidFill>
                  <a:prstClr val="white"/>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14" name="Freeform 13"/>
            <p:cNvSpPr>
              <a:spLocks noEditPoints="1"/>
            </p:cNvSpPr>
            <p:nvPr/>
          </p:nvSpPr>
          <p:spPr bwMode="auto">
            <a:xfrm>
              <a:off x="1805677" y="2230728"/>
              <a:ext cx="387383" cy="25189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20" name="Rectangle 19"/>
            <p:cNvSpPr/>
            <p:nvPr/>
          </p:nvSpPr>
          <p:spPr>
            <a:xfrm>
              <a:off x="1180708" y="2609832"/>
              <a:ext cx="1863985" cy="368351"/>
            </a:xfrm>
            <a:prstGeom prst="rect">
              <a:avLst/>
            </a:prstGeom>
          </p:spPr>
          <p:txBody>
            <a:bodyPr wrap="square">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 name="Group 4"/>
          <p:cNvGrpSpPr/>
          <p:nvPr/>
        </p:nvGrpSpPr>
        <p:grpSpPr>
          <a:xfrm>
            <a:off x="2054633" y="2125156"/>
            <a:ext cx="1473836" cy="1336265"/>
            <a:chOff x="2739096" y="2833465"/>
            <a:chExt cx="1965357" cy="1781907"/>
          </a:xfrm>
        </p:grpSpPr>
        <p:sp>
          <p:nvSpPr>
            <p:cNvPr id="12" name="Oval 11"/>
            <p:cNvSpPr/>
            <p:nvPr/>
          </p:nvSpPr>
          <p:spPr>
            <a:xfrm flipH="1">
              <a:off x="2739096" y="2833465"/>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GB" sz="1280" b="0" i="0" u="none" strike="noStrike" kern="1200" cap="none" spc="0" normalizeH="0" baseline="0" noProof="0">
                <a:ln>
                  <a:noFill/>
                </a:ln>
                <a:solidFill>
                  <a:prstClr val="white"/>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17" name="Freeform 16"/>
            <p:cNvSpPr>
              <a:spLocks noEditPoints="1"/>
            </p:cNvSpPr>
            <p:nvPr/>
          </p:nvSpPr>
          <p:spPr bwMode="auto">
            <a:xfrm>
              <a:off x="3442082" y="3313151"/>
              <a:ext cx="375934" cy="383568"/>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21" name="Rectangle 20"/>
            <p:cNvSpPr/>
            <p:nvPr/>
          </p:nvSpPr>
          <p:spPr>
            <a:xfrm>
              <a:off x="2840467" y="3819464"/>
              <a:ext cx="1863986" cy="368351"/>
            </a:xfrm>
            <a:prstGeom prst="rect">
              <a:avLst/>
            </a:prstGeom>
          </p:spPr>
          <p:txBody>
            <a:bodyPr wrap="square">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 name="Group 12"/>
          <p:cNvGrpSpPr/>
          <p:nvPr/>
        </p:nvGrpSpPr>
        <p:grpSpPr>
          <a:xfrm>
            <a:off x="4500353" y="2125156"/>
            <a:ext cx="1469466" cy="1336265"/>
            <a:chOff x="6000456" y="2833465"/>
            <a:chExt cx="1959530" cy="1781907"/>
          </a:xfrm>
        </p:grpSpPr>
        <p:sp>
          <p:nvSpPr>
            <p:cNvPr id="11" name="Oval 10"/>
            <p:cNvSpPr/>
            <p:nvPr/>
          </p:nvSpPr>
          <p:spPr>
            <a:xfrm flipH="1">
              <a:off x="6000456" y="2833465"/>
              <a:ext cx="1781907" cy="17819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GB" sz="1280" b="0" i="0" u="none" strike="noStrike" kern="1200" cap="none" spc="0" normalizeH="0" baseline="0" noProof="0">
                <a:ln>
                  <a:noFill/>
                </a:ln>
                <a:solidFill>
                  <a:prstClr val="white"/>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15" name="Freeform 14"/>
            <p:cNvSpPr>
              <a:spLocks noEditPoints="1"/>
            </p:cNvSpPr>
            <p:nvPr/>
          </p:nvSpPr>
          <p:spPr bwMode="auto">
            <a:xfrm>
              <a:off x="6718709" y="3317436"/>
              <a:ext cx="345401" cy="395018"/>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22" name="Rectangle 21"/>
            <p:cNvSpPr/>
            <p:nvPr/>
          </p:nvSpPr>
          <p:spPr>
            <a:xfrm>
              <a:off x="6096000" y="3817741"/>
              <a:ext cx="1863986" cy="368351"/>
            </a:xfrm>
            <a:prstGeom prst="rect">
              <a:avLst/>
            </a:prstGeom>
          </p:spPr>
          <p:txBody>
            <a:bodyPr wrap="square">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5" name="Group 36"/>
          <p:cNvGrpSpPr/>
          <p:nvPr/>
        </p:nvGrpSpPr>
        <p:grpSpPr>
          <a:xfrm>
            <a:off x="6946070" y="2125156"/>
            <a:ext cx="1492468" cy="1336265"/>
            <a:chOff x="9261816" y="2833466"/>
            <a:chExt cx="1990203" cy="1781907"/>
          </a:xfrm>
        </p:grpSpPr>
        <p:sp>
          <p:nvSpPr>
            <p:cNvPr id="10" name="Oval 9"/>
            <p:cNvSpPr/>
            <p:nvPr/>
          </p:nvSpPr>
          <p:spPr>
            <a:xfrm flipH="1">
              <a:off x="9261816" y="2833466"/>
              <a:ext cx="1781907" cy="17819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GB" sz="1280" b="0" i="0" u="none" strike="noStrike" kern="1200" cap="none" spc="0" normalizeH="0" baseline="0" noProof="0">
                <a:ln>
                  <a:noFill/>
                </a:ln>
                <a:solidFill>
                  <a:prstClr val="white"/>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19" name="Freeform 18"/>
            <p:cNvSpPr>
              <a:spLocks noEditPoints="1"/>
            </p:cNvSpPr>
            <p:nvPr/>
          </p:nvSpPr>
          <p:spPr bwMode="auto">
            <a:xfrm>
              <a:off x="9965756" y="3341873"/>
              <a:ext cx="374026" cy="263345"/>
            </a:xfrm>
            <a:custGeom>
              <a:avLst/>
              <a:gdLst>
                <a:gd name="T0" fmla="*/ 65 w 91"/>
                <a:gd name="T1" fmla="*/ 9 h 64"/>
                <a:gd name="T2" fmla="*/ 34 w 91"/>
                <a:gd name="T3" fmla="*/ 9 h 64"/>
                <a:gd name="T4" fmla="*/ 27 w 91"/>
                <a:gd name="T5" fmla="*/ 0 h 64"/>
                <a:gd name="T6" fmla="*/ 5 w 91"/>
                <a:gd name="T7" fmla="*/ 0 h 64"/>
                <a:gd name="T8" fmla="*/ 0 w 91"/>
                <a:gd name="T9" fmla="*/ 4 h 64"/>
                <a:gd name="T10" fmla="*/ 0 w 91"/>
                <a:gd name="T11" fmla="*/ 50 h 64"/>
                <a:gd name="T12" fmla="*/ 4 w 91"/>
                <a:gd name="T13" fmla="*/ 54 h 64"/>
                <a:gd name="T14" fmla="*/ 14 w 91"/>
                <a:gd name="T15" fmla="*/ 25 h 64"/>
                <a:gd name="T16" fmla="*/ 20 w 91"/>
                <a:gd name="T17" fmla="*/ 18 h 64"/>
                <a:gd name="T18" fmla="*/ 29 w 91"/>
                <a:gd name="T19" fmla="*/ 14 h 64"/>
                <a:gd name="T20" fmla="*/ 60 w 91"/>
                <a:gd name="T21" fmla="*/ 14 h 64"/>
                <a:gd name="T22" fmla="*/ 65 w 91"/>
                <a:gd name="T23" fmla="*/ 9 h 64"/>
                <a:gd name="T24" fmla="*/ 72 w 91"/>
                <a:gd name="T25" fmla="*/ 15 h 64"/>
                <a:gd name="T26" fmla="*/ 66 w 91"/>
                <a:gd name="T27" fmla="*/ 15 h 64"/>
                <a:gd name="T28" fmla="*/ 79 w 91"/>
                <a:gd name="T29" fmla="*/ 1 h 64"/>
                <a:gd name="T30" fmla="*/ 90 w 91"/>
                <a:gd name="T31" fmla="*/ 15 h 64"/>
                <a:gd name="T32" fmla="*/ 85 w 91"/>
                <a:gd name="T33" fmla="*/ 15 h 64"/>
                <a:gd name="T34" fmla="*/ 59 w 91"/>
                <a:gd name="T35" fmla="*/ 36 h 64"/>
                <a:gd name="T36" fmla="*/ 59 w 91"/>
                <a:gd name="T37" fmla="*/ 33 h 64"/>
                <a:gd name="T38" fmla="*/ 72 w 91"/>
                <a:gd name="T39" fmla="*/ 15 h 64"/>
                <a:gd name="T40" fmla="*/ 79 w 91"/>
                <a:gd name="T41" fmla="*/ 64 h 64"/>
                <a:gd name="T42" fmla="*/ 11 w 91"/>
                <a:gd name="T43" fmla="*/ 64 h 64"/>
                <a:gd name="T44" fmla="*/ 22 w 91"/>
                <a:gd name="T45" fmla="*/ 31 h 64"/>
                <a:gd name="T46" fmla="*/ 26 w 91"/>
                <a:gd name="T47" fmla="*/ 26 h 64"/>
                <a:gd name="T48" fmla="*/ 33 w 91"/>
                <a:gd name="T49" fmla="*/ 23 h 64"/>
                <a:gd name="T50" fmla="*/ 63 w 91"/>
                <a:gd name="T51" fmla="*/ 23 h 64"/>
                <a:gd name="T52" fmla="*/ 57 w 91"/>
                <a:gd name="T53" fmla="*/ 28 h 64"/>
                <a:gd name="T54" fmla="*/ 54 w 91"/>
                <a:gd name="T55" fmla="*/ 30 h 64"/>
                <a:gd name="T56" fmla="*/ 54 w 91"/>
                <a:gd name="T57" fmla="*/ 41 h 64"/>
                <a:gd name="T58" fmla="*/ 59 w 91"/>
                <a:gd name="T59" fmla="*/ 41 h 64"/>
                <a:gd name="T60" fmla="*/ 87 w 91"/>
                <a:gd name="T61" fmla="*/ 23 h 64"/>
                <a:gd name="T62" fmla="*/ 89 w 91"/>
                <a:gd name="T63" fmla="*/ 24 h 64"/>
                <a:gd name="T64" fmla="*/ 91 w 91"/>
                <a:gd name="T65" fmla="*/ 25 h 64"/>
                <a:gd name="T66" fmla="*/ 91 w 91"/>
                <a:gd name="T67" fmla="*/ 28 h 64"/>
                <a:gd name="T68" fmla="*/ 91 w 91"/>
                <a:gd name="T69" fmla="*/ 30 h 64"/>
                <a:gd name="T70" fmla="*/ 79 w 91"/>
                <a:gd name="T7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1" h="64">
                  <a:moveTo>
                    <a:pt x="65" y="9"/>
                  </a:moveTo>
                  <a:cubicBezTo>
                    <a:pt x="34" y="9"/>
                    <a:pt x="34" y="9"/>
                    <a:pt x="34" y="9"/>
                  </a:cubicBezTo>
                  <a:cubicBezTo>
                    <a:pt x="27" y="0"/>
                    <a:pt x="27" y="0"/>
                    <a:pt x="27" y="0"/>
                  </a:cubicBezTo>
                  <a:cubicBezTo>
                    <a:pt x="5" y="0"/>
                    <a:pt x="5" y="0"/>
                    <a:pt x="5" y="0"/>
                  </a:cubicBezTo>
                  <a:cubicBezTo>
                    <a:pt x="2" y="0"/>
                    <a:pt x="0" y="2"/>
                    <a:pt x="0" y="4"/>
                  </a:cubicBezTo>
                  <a:cubicBezTo>
                    <a:pt x="0" y="50"/>
                    <a:pt x="0" y="50"/>
                    <a:pt x="0" y="50"/>
                  </a:cubicBezTo>
                  <a:cubicBezTo>
                    <a:pt x="0" y="52"/>
                    <a:pt x="2" y="54"/>
                    <a:pt x="4" y="54"/>
                  </a:cubicBezTo>
                  <a:cubicBezTo>
                    <a:pt x="14" y="25"/>
                    <a:pt x="14" y="25"/>
                    <a:pt x="14" y="25"/>
                  </a:cubicBezTo>
                  <a:cubicBezTo>
                    <a:pt x="15" y="22"/>
                    <a:pt x="17" y="20"/>
                    <a:pt x="20" y="18"/>
                  </a:cubicBezTo>
                  <a:cubicBezTo>
                    <a:pt x="22" y="16"/>
                    <a:pt x="26" y="14"/>
                    <a:pt x="29" y="14"/>
                  </a:cubicBezTo>
                  <a:cubicBezTo>
                    <a:pt x="60" y="14"/>
                    <a:pt x="60" y="14"/>
                    <a:pt x="60" y="14"/>
                  </a:cubicBezTo>
                  <a:cubicBezTo>
                    <a:pt x="65" y="9"/>
                    <a:pt x="65" y="9"/>
                    <a:pt x="65" y="9"/>
                  </a:cubicBezTo>
                  <a:close/>
                  <a:moveTo>
                    <a:pt x="72" y="15"/>
                  </a:moveTo>
                  <a:cubicBezTo>
                    <a:pt x="66" y="15"/>
                    <a:pt x="66" y="15"/>
                    <a:pt x="66" y="15"/>
                  </a:cubicBezTo>
                  <a:cubicBezTo>
                    <a:pt x="79" y="1"/>
                    <a:pt x="79" y="1"/>
                    <a:pt x="79" y="1"/>
                  </a:cubicBezTo>
                  <a:cubicBezTo>
                    <a:pt x="90" y="15"/>
                    <a:pt x="90" y="15"/>
                    <a:pt x="90" y="15"/>
                  </a:cubicBezTo>
                  <a:cubicBezTo>
                    <a:pt x="85" y="15"/>
                    <a:pt x="85" y="15"/>
                    <a:pt x="85" y="15"/>
                  </a:cubicBezTo>
                  <a:cubicBezTo>
                    <a:pt x="82" y="28"/>
                    <a:pt x="72" y="35"/>
                    <a:pt x="59" y="36"/>
                  </a:cubicBezTo>
                  <a:cubicBezTo>
                    <a:pt x="59" y="33"/>
                    <a:pt x="59" y="33"/>
                    <a:pt x="59" y="33"/>
                  </a:cubicBezTo>
                  <a:cubicBezTo>
                    <a:pt x="66" y="29"/>
                    <a:pt x="70" y="23"/>
                    <a:pt x="72" y="15"/>
                  </a:cubicBezTo>
                  <a:close/>
                  <a:moveTo>
                    <a:pt x="79" y="64"/>
                  </a:moveTo>
                  <a:cubicBezTo>
                    <a:pt x="11" y="64"/>
                    <a:pt x="11" y="64"/>
                    <a:pt x="11" y="64"/>
                  </a:cubicBezTo>
                  <a:cubicBezTo>
                    <a:pt x="22" y="31"/>
                    <a:pt x="22" y="31"/>
                    <a:pt x="22" y="31"/>
                  </a:cubicBezTo>
                  <a:cubicBezTo>
                    <a:pt x="23" y="29"/>
                    <a:pt x="24" y="27"/>
                    <a:pt x="26" y="26"/>
                  </a:cubicBezTo>
                  <a:cubicBezTo>
                    <a:pt x="28" y="24"/>
                    <a:pt x="31" y="23"/>
                    <a:pt x="33" y="23"/>
                  </a:cubicBezTo>
                  <a:cubicBezTo>
                    <a:pt x="63" y="23"/>
                    <a:pt x="63" y="23"/>
                    <a:pt x="63" y="23"/>
                  </a:cubicBezTo>
                  <a:cubicBezTo>
                    <a:pt x="61" y="25"/>
                    <a:pt x="59" y="27"/>
                    <a:pt x="57" y="28"/>
                  </a:cubicBezTo>
                  <a:cubicBezTo>
                    <a:pt x="54" y="30"/>
                    <a:pt x="54" y="30"/>
                    <a:pt x="54" y="30"/>
                  </a:cubicBezTo>
                  <a:cubicBezTo>
                    <a:pt x="54" y="41"/>
                    <a:pt x="54" y="41"/>
                    <a:pt x="54" y="41"/>
                  </a:cubicBezTo>
                  <a:cubicBezTo>
                    <a:pt x="59" y="41"/>
                    <a:pt x="59" y="41"/>
                    <a:pt x="59" y="41"/>
                  </a:cubicBezTo>
                  <a:cubicBezTo>
                    <a:pt x="72" y="40"/>
                    <a:pt x="82" y="34"/>
                    <a:pt x="87" y="23"/>
                  </a:cubicBezTo>
                  <a:cubicBezTo>
                    <a:pt x="88" y="23"/>
                    <a:pt x="88" y="24"/>
                    <a:pt x="89" y="24"/>
                  </a:cubicBezTo>
                  <a:cubicBezTo>
                    <a:pt x="89" y="24"/>
                    <a:pt x="90" y="25"/>
                    <a:pt x="91" y="25"/>
                  </a:cubicBezTo>
                  <a:cubicBezTo>
                    <a:pt x="91" y="26"/>
                    <a:pt x="91" y="27"/>
                    <a:pt x="91" y="28"/>
                  </a:cubicBezTo>
                  <a:cubicBezTo>
                    <a:pt x="91" y="28"/>
                    <a:pt x="91" y="29"/>
                    <a:pt x="91" y="30"/>
                  </a:cubicBezTo>
                  <a:lnTo>
                    <a:pt x="79" y="64"/>
                  </a:ln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23" name="Rectangle 22"/>
            <p:cNvSpPr/>
            <p:nvPr/>
          </p:nvSpPr>
          <p:spPr>
            <a:xfrm>
              <a:off x="9388033" y="3765408"/>
              <a:ext cx="1863986" cy="368351"/>
            </a:xfrm>
            <a:prstGeom prst="rect">
              <a:avLst/>
            </a:prstGeom>
          </p:spPr>
          <p:txBody>
            <a:bodyPr wrap="square">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6" name="Group 5"/>
          <p:cNvGrpSpPr/>
          <p:nvPr/>
        </p:nvGrpSpPr>
        <p:grpSpPr>
          <a:xfrm>
            <a:off x="3258737" y="1268891"/>
            <a:ext cx="1397817" cy="1336265"/>
            <a:chOff x="4344767" y="1691638"/>
            <a:chExt cx="1863986" cy="1781907"/>
          </a:xfrm>
        </p:grpSpPr>
        <p:sp>
          <p:nvSpPr>
            <p:cNvPr id="8" name="Oval 7"/>
            <p:cNvSpPr/>
            <p:nvPr/>
          </p:nvSpPr>
          <p:spPr>
            <a:xfrm flipH="1">
              <a:off x="4369776" y="1691638"/>
              <a:ext cx="1781907" cy="17819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GB" sz="1280" b="0" i="0" u="none" strike="noStrike" kern="1200" cap="none" spc="0" normalizeH="0" baseline="0" noProof="0">
                <a:ln>
                  <a:noFill/>
                </a:ln>
                <a:solidFill>
                  <a:prstClr val="white"/>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18" name="Freeform 17"/>
            <p:cNvSpPr>
              <a:spLocks noEditPoints="1"/>
            </p:cNvSpPr>
            <p:nvPr/>
          </p:nvSpPr>
          <p:spPr bwMode="auto">
            <a:xfrm>
              <a:off x="5086120" y="2051348"/>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24" name="Rectangle 23"/>
            <p:cNvSpPr/>
            <p:nvPr/>
          </p:nvSpPr>
          <p:spPr>
            <a:xfrm>
              <a:off x="4344767" y="2609832"/>
              <a:ext cx="1863986" cy="368351"/>
            </a:xfrm>
            <a:prstGeom prst="rect">
              <a:avLst/>
            </a:prstGeom>
          </p:spPr>
          <p:txBody>
            <a:bodyPr wrap="square">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3" name="Group 28"/>
          <p:cNvGrpSpPr/>
          <p:nvPr/>
        </p:nvGrpSpPr>
        <p:grpSpPr>
          <a:xfrm>
            <a:off x="5723211" y="1268891"/>
            <a:ext cx="1492468" cy="1336265"/>
            <a:chOff x="7631136" y="1691638"/>
            <a:chExt cx="1990203" cy="1781907"/>
          </a:xfrm>
        </p:grpSpPr>
        <p:sp>
          <p:nvSpPr>
            <p:cNvPr id="7" name="Oval 6"/>
            <p:cNvSpPr/>
            <p:nvPr/>
          </p:nvSpPr>
          <p:spPr>
            <a:xfrm flipH="1">
              <a:off x="7631136" y="1691638"/>
              <a:ext cx="1781907" cy="17819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GB" sz="1280" b="0" i="0" u="none" strike="noStrike" kern="1200" cap="none" spc="0" normalizeH="0" baseline="0" noProof="0">
                <a:ln>
                  <a:noFill/>
                </a:ln>
                <a:solidFill>
                  <a:prstClr val="white"/>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16" name="Freeform 15"/>
            <p:cNvSpPr>
              <a:spLocks noEditPoints="1"/>
            </p:cNvSpPr>
            <p:nvPr/>
          </p:nvSpPr>
          <p:spPr bwMode="auto">
            <a:xfrm>
              <a:off x="8290231" y="2051348"/>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solidFill>
            <a:ln>
              <a:noFill/>
            </a:ln>
          </p:spPr>
          <p:txBody>
            <a:bodyPr vert="horz" wrap="square" lIns="68572" tIns="34286" rIns="68572" bIns="3428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Franklin Gothic Medium" panose="020B0603020102020204" pitchFamily="34" charset="0"/>
                <a:ea typeface="微软雅黑" panose="020B0503020204020204" charset="-122"/>
                <a:cs typeface="Arial" panose="020B0604020202020204" pitchFamily="34" charset="0"/>
              </a:endParaRPr>
            </a:p>
          </p:txBody>
        </p:sp>
        <p:sp>
          <p:nvSpPr>
            <p:cNvPr id="25" name="Rectangle 24"/>
            <p:cNvSpPr/>
            <p:nvPr/>
          </p:nvSpPr>
          <p:spPr>
            <a:xfrm>
              <a:off x="7757353" y="2582561"/>
              <a:ext cx="1863986" cy="368351"/>
            </a:xfrm>
            <a:prstGeom prst="rect">
              <a:avLst/>
            </a:prstGeom>
          </p:spPr>
          <p:txBody>
            <a:bodyPr wrap="square">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grpSp>
      <p:cxnSp>
        <p:nvCxnSpPr>
          <p:cNvPr id="26" name="Straight Connector 25"/>
          <p:cNvCxnSpPr/>
          <p:nvPr/>
        </p:nvCxnSpPr>
        <p:spPr>
          <a:xfrm>
            <a:off x="1926561" y="2801090"/>
            <a:ext cx="0" cy="810239"/>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384587" y="2801090"/>
            <a:ext cx="0" cy="810239"/>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789865" y="2801090"/>
            <a:ext cx="0" cy="810239"/>
          </a:xfrm>
          <a:prstGeom prst="line">
            <a:avLst/>
          </a:prstGeom>
          <a:ln w="9525">
            <a:solidFill>
              <a:schemeClr val="bg1">
                <a:lumMod val="6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1" name="TextBox 41"/>
          <p:cNvSpPr txBox="1"/>
          <p:nvPr/>
        </p:nvSpPr>
        <p:spPr>
          <a:xfrm>
            <a:off x="1062480" y="4144608"/>
            <a:ext cx="1885719" cy="455662"/>
          </a:xfrm>
          <a:prstGeom prst="rect">
            <a:avLst/>
          </a:prstGeom>
          <a:noFill/>
        </p:spPr>
        <p:txBody>
          <a:bodyPr wrap="square" lIns="60919" tIns="30460" rIns="60919" bIns="30460" rtlCol="0">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endParaRPr kumimoji="0" lang="en-GB" altLang="zh-CN"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endParaRPr>
          </a:p>
        </p:txBody>
      </p:sp>
      <p:sp>
        <p:nvSpPr>
          <p:cNvPr id="42" name="TextBox 170"/>
          <p:cNvSpPr txBox="1"/>
          <p:nvPr/>
        </p:nvSpPr>
        <p:spPr>
          <a:xfrm>
            <a:off x="1062482" y="3946449"/>
            <a:ext cx="1728161" cy="253138"/>
          </a:xfrm>
          <a:prstGeom prst="rect">
            <a:avLst/>
          </a:prstGeom>
          <a:noFill/>
        </p:spPr>
        <p:txBody>
          <a:bodyPr wrap="square" lIns="68573" tIns="34286" rIns="68573" bIns="34286" rtlCol="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43" name="TextBox 41"/>
          <p:cNvSpPr txBox="1"/>
          <p:nvPr/>
        </p:nvSpPr>
        <p:spPr>
          <a:xfrm>
            <a:off x="3521200" y="4144608"/>
            <a:ext cx="1885719" cy="455662"/>
          </a:xfrm>
          <a:prstGeom prst="rect">
            <a:avLst/>
          </a:prstGeom>
          <a:noFill/>
        </p:spPr>
        <p:txBody>
          <a:bodyPr wrap="square" lIns="60919" tIns="30460" rIns="60919" bIns="30460" rtlCol="0">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endParaRPr kumimoji="0" lang="en-GB" altLang="zh-CN"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endParaRPr>
          </a:p>
        </p:txBody>
      </p:sp>
      <p:sp>
        <p:nvSpPr>
          <p:cNvPr id="44" name="TextBox 170"/>
          <p:cNvSpPr txBox="1"/>
          <p:nvPr/>
        </p:nvSpPr>
        <p:spPr>
          <a:xfrm>
            <a:off x="3521202" y="3946449"/>
            <a:ext cx="1728161" cy="253138"/>
          </a:xfrm>
          <a:prstGeom prst="rect">
            <a:avLst/>
          </a:prstGeom>
          <a:noFill/>
        </p:spPr>
        <p:txBody>
          <a:bodyPr wrap="square" lIns="68573" tIns="34286" rIns="68573" bIns="34286" rtlCol="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45" name="TextBox 41"/>
          <p:cNvSpPr txBox="1"/>
          <p:nvPr/>
        </p:nvSpPr>
        <p:spPr>
          <a:xfrm>
            <a:off x="5990081" y="4144608"/>
            <a:ext cx="1885719" cy="455662"/>
          </a:xfrm>
          <a:prstGeom prst="rect">
            <a:avLst/>
          </a:prstGeom>
          <a:noFill/>
        </p:spPr>
        <p:txBody>
          <a:bodyPr wrap="square" lIns="60919" tIns="30460" rIns="60919" bIns="30460" rtlCol="0">
            <a:spAutoFit/>
          </a:bodyPr>
          <a:lstStyle/>
          <a:p>
            <a:pPr marL="0" marR="0" lvl="0" indent="0" algn="l" defTabSz="913765" rtl="0" eaLnBrk="1" fontAlgn="auto" latinLnBrk="0" hangingPunct="1">
              <a:lnSpc>
                <a:spcPct val="150000"/>
              </a:lnSpc>
              <a:spcBef>
                <a:spcPts val="0"/>
              </a:spcBef>
              <a:spcAft>
                <a:spcPts val="0"/>
              </a:spcAft>
              <a:buClrTx/>
              <a:buSzTx/>
              <a:buFontTx/>
              <a:buNone/>
              <a:defRPr/>
            </a:pPr>
            <a:r>
              <a:rPr kumimoji="0" lang="zh-CN" altLang="en-US"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a:t>
            </a:r>
            <a:endParaRPr kumimoji="0" lang="en-GB" altLang="zh-CN" sz="57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ea"/>
              <a:sym typeface="+mn-lt"/>
            </a:endParaRPr>
          </a:p>
        </p:txBody>
      </p:sp>
      <p:sp>
        <p:nvSpPr>
          <p:cNvPr id="46" name="TextBox 170"/>
          <p:cNvSpPr txBox="1"/>
          <p:nvPr/>
        </p:nvSpPr>
        <p:spPr>
          <a:xfrm>
            <a:off x="5990082" y="3946449"/>
            <a:ext cx="1728161" cy="253138"/>
          </a:xfrm>
          <a:prstGeom prst="rect">
            <a:avLst/>
          </a:prstGeom>
          <a:noFill/>
        </p:spPr>
        <p:txBody>
          <a:bodyPr wrap="square" lIns="68573" tIns="34286" rIns="68573" bIns="34286" rtlCol="0">
            <a:spAutoFit/>
          </a:bodyPr>
          <a:lstStyle/>
          <a:p>
            <a:pPr marL="0" marR="0" lvl="0" indent="0" algn="l"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rPr>
              <a:t>请替换文字内容</a:t>
            </a:r>
            <a:endParaRPr kumimoji="0" lang="en-US" altLang="zh-CN"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
                                          </p:val>
                                        </p:tav>
                                        <p:tav tm="100000">
                                          <p:val>
                                            <p:strVal val="#ppt_x"/>
                                          </p:val>
                                        </p:tav>
                                      </p:tavLst>
                                    </p:anim>
                                    <p:anim calcmode="lin" valueType="num">
                                      <p:cBhvr>
                                        <p:cTn id="33" dur="5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1"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childTnLst>
                          </p:cTn>
                        </p:par>
                        <p:par>
                          <p:cTn id="44" fill="hold">
                            <p:stCondLst>
                              <p:cond delay="3500"/>
                            </p:stCondLst>
                            <p:childTnLst>
                              <p:par>
                                <p:cTn id="45" presetID="47" presetClass="entr" presetSubtype="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anim calcmode="lin" valueType="num">
                                      <p:cBhvr>
                                        <p:cTn id="48" dur="500" fill="hold"/>
                                        <p:tgtEl>
                                          <p:spTgt spid="42"/>
                                        </p:tgtEl>
                                        <p:attrNameLst>
                                          <p:attrName>ppt_x</p:attrName>
                                        </p:attrNameLst>
                                      </p:cBhvr>
                                      <p:tavLst>
                                        <p:tav tm="0">
                                          <p:val>
                                            <p:strVal val="#ppt_x"/>
                                          </p:val>
                                        </p:tav>
                                        <p:tav tm="100000">
                                          <p:val>
                                            <p:strVal val="#ppt_x"/>
                                          </p:val>
                                        </p:tav>
                                      </p:tavLst>
                                    </p:anim>
                                    <p:anim calcmode="lin" valueType="num">
                                      <p:cBhvr>
                                        <p:cTn id="49" dur="500" fill="hold"/>
                                        <p:tgtEl>
                                          <p:spTgt spid="4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anim calcmode="lin" valueType="num">
                                      <p:cBhvr>
                                        <p:cTn id="53" dur="500" fill="hold"/>
                                        <p:tgtEl>
                                          <p:spTgt spid="41"/>
                                        </p:tgtEl>
                                        <p:attrNameLst>
                                          <p:attrName>ppt_x</p:attrName>
                                        </p:attrNameLst>
                                      </p:cBhvr>
                                      <p:tavLst>
                                        <p:tav tm="0">
                                          <p:val>
                                            <p:strVal val="#ppt_x"/>
                                          </p:val>
                                        </p:tav>
                                        <p:tav tm="100000">
                                          <p:val>
                                            <p:strVal val="#ppt_x"/>
                                          </p:val>
                                        </p:tav>
                                      </p:tavLst>
                                    </p:anim>
                                    <p:anim calcmode="lin" valueType="num">
                                      <p:cBhvr>
                                        <p:cTn id="54" dur="500" fill="hold"/>
                                        <p:tgtEl>
                                          <p:spTgt spid="41"/>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22" presetClass="entr" presetSubtype="1"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up)">
                                      <p:cBhvr>
                                        <p:cTn id="58" dur="500"/>
                                        <p:tgtEl>
                                          <p:spTgt spid="27"/>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anim calcmode="lin" valueType="num">
                                      <p:cBhvr>
                                        <p:cTn id="63" dur="500" fill="hold"/>
                                        <p:tgtEl>
                                          <p:spTgt spid="44"/>
                                        </p:tgtEl>
                                        <p:attrNameLst>
                                          <p:attrName>ppt_x</p:attrName>
                                        </p:attrNameLst>
                                      </p:cBhvr>
                                      <p:tavLst>
                                        <p:tav tm="0">
                                          <p:val>
                                            <p:strVal val="#ppt_x"/>
                                          </p:val>
                                        </p:tav>
                                        <p:tav tm="100000">
                                          <p:val>
                                            <p:strVal val="#ppt_x"/>
                                          </p:val>
                                        </p:tav>
                                      </p:tavLst>
                                    </p:anim>
                                    <p:anim calcmode="lin" valueType="num">
                                      <p:cBhvr>
                                        <p:cTn id="64" dur="500" fill="hold"/>
                                        <p:tgtEl>
                                          <p:spTgt spid="4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anim calcmode="lin" valueType="num">
                                      <p:cBhvr>
                                        <p:cTn id="68" dur="500" fill="hold"/>
                                        <p:tgtEl>
                                          <p:spTgt spid="43"/>
                                        </p:tgtEl>
                                        <p:attrNameLst>
                                          <p:attrName>ppt_x</p:attrName>
                                        </p:attrNameLst>
                                      </p:cBhvr>
                                      <p:tavLst>
                                        <p:tav tm="0">
                                          <p:val>
                                            <p:strVal val="#ppt_x"/>
                                          </p:val>
                                        </p:tav>
                                        <p:tav tm="100000">
                                          <p:val>
                                            <p:strVal val="#ppt_x"/>
                                          </p:val>
                                        </p:tav>
                                      </p:tavLst>
                                    </p:anim>
                                    <p:anim calcmode="lin" valueType="num">
                                      <p:cBhvr>
                                        <p:cTn id="69" dur="500" fill="hold"/>
                                        <p:tgtEl>
                                          <p:spTgt spid="43"/>
                                        </p:tgtEl>
                                        <p:attrNameLst>
                                          <p:attrName>ppt_y</p:attrName>
                                        </p:attrNameLst>
                                      </p:cBhvr>
                                      <p:tavLst>
                                        <p:tav tm="0">
                                          <p:val>
                                            <p:strVal val="#ppt_y+.1"/>
                                          </p:val>
                                        </p:tav>
                                        <p:tav tm="100000">
                                          <p:val>
                                            <p:strVal val="#ppt_y"/>
                                          </p:val>
                                        </p:tav>
                                      </p:tavLst>
                                    </p:anim>
                                  </p:childTnLst>
                                </p:cTn>
                              </p:par>
                            </p:childTnLst>
                          </p:cTn>
                        </p:par>
                        <p:par>
                          <p:cTn id="70" fill="hold">
                            <p:stCondLst>
                              <p:cond delay="5000"/>
                            </p:stCondLst>
                            <p:childTnLst>
                              <p:par>
                                <p:cTn id="71" presetID="22" presetClass="entr" presetSubtype="1"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Effect transition="in" filter="wipe(up)">
                                      <p:cBhvr>
                                        <p:cTn id="73" dur="500"/>
                                        <p:tgtEl>
                                          <p:spTgt spid="28"/>
                                        </p:tgtEl>
                                      </p:cBhvr>
                                    </p:animEffect>
                                  </p:childTnLst>
                                </p:cTn>
                              </p:par>
                            </p:childTnLst>
                          </p:cTn>
                        </p:par>
                        <p:par>
                          <p:cTn id="74" fill="hold">
                            <p:stCondLst>
                              <p:cond delay="5500"/>
                            </p:stCondLst>
                            <p:childTnLst>
                              <p:par>
                                <p:cTn id="75" presetID="47" presetClass="entr" presetSubtype="0"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fade">
                                      <p:cBhvr>
                                        <p:cTn id="77" dur="500"/>
                                        <p:tgtEl>
                                          <p:spTgt spid="46"/>
                                        </p:tgtEl>
                                      </p:cBhvr>
                                    </p:animEffect>
                                    <p:anim calcmode="lin" valueType="num">
                                      <p:cBhvr>
                                        <p:cTn id="78" dur="500" fill="hold"/>
                                        <p:tgtEl>
                                          <p:spTgt spid="46"/>
                                        </p:tgtEl>
                                        <p:attrNameLst>
                                          <p:attrName>ppt_x</p:attrName>
                                        </p:attrNameLst>
                                      </p:cBhvr>
                                      <p:tavLst>
                                        <p:tav tm="0">
                                          <p:val>
                                            <p:strVal val="#ppt_x"/>
                                          </p:val>
                                        </p:tav>
                                        <p:tav tm="100000">
                                          <p:val>
                                            <p:strVal val="#ppt_x"/>
                                          </p:val>
                                        </p:tav>
                                      </p:tavLst>
                                    </p:anim>
                                    <p:anim calcmode="lin" valueType="num">
                                      <p:cBhvr>
                                        <p:cTn id="79" dur="500" fill="hold"/>
                                        <p:tgtEl>
                                          <p:spTgt spid="4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anim calcmode="lin" valueType="num">
                                      <p:cBhvr>
                                        <p:cTn id="83" dur="500" fill="hold"/>
                                        <p:tgtEl>
                                          <p:spTgt spid="45"/>
                                        </p:tgtEl>
                                        <p:attrNameLst>
                                          <p:attrName>ppt_x</p:attrName>
                                        </p:attrNameLst>
                                      </p:cBhvr>
                                      <p:tavLst>
                                        <p:tav tm="0">
                                          <p:val>
                                            <p:strVal val="#ppt_x"/>
                                          </p:val>
                                        </p:tav>
                                        <p:tav tm="100000">
                                          <p:val>
                                            <p:strVal val="#ppt_x"/>
                                          </p:val>
                                        </p:tav>
                                      </p:tavLst>
                                    </p:anim>
                                    <p:anim calcmode="lin" valueType="num">
                                      <p:cBhvr>
                                        <p:cTn id="84"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92779"/>
            <a:ext cx="9144000" cy="1953437"/>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44" y="3069177"/>
            <a:ext cx="2420527" cy="1888135"/>
          </a:xfrm>
          <a:prstGeom prst="rect">
            <a:avLst/>
          </a:prstGeom>
        </p:spPr>
      </p:pic>
      <p:grpSp>
        <p:nvGrpSpPr>
          <p:cNvPr id="45" name="组合 44"/>
          <p:cNvGrpSpPr/>
          <p:nvPr/>
        </p:nvGrpSpPr>
        <p:grpSpPr>
          <a:xfrm>
            <a:off x="475342" y="123883"/>
            <a:ext cx="8175172" cy="487440"/>
            <a:chOff x="475342" y="123883"/>
            <a:chExt cx="8175172" cy="487440"/>
          </a:xfrm>
        </p:grpSpPr>
        <p:sp>
          <p:nvSpPr>
            <p:cNvPr id="7" name="Text Box 4"/>
            <p:cNvSpPr txBox="1">
              <a:spLocks noChangeArrowheads="1"/>
            </p:cNvSpPr>
            <p:nvPr>
              <p:custDataLst>
                <p:tags r:id="rId4"/>
              </p:custDataLst>
            </p:nvPr>
          </p:nvSpPr>
          <p:spPr bwMode="auto">
            <a:xfrm>
              <a:off x="743233" y="123883"/>
              <a:ext cx="2616994" cy="46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F9A2AB"/>
                  </a:solidFill>
                  <a:latin typeface="Broadway" panose="04040905080B02020502" pitchFamily="82" charset="0"/>
                  <a:ea typeface="微软雅黑" panose="020B0503020204020204" charset="-122"/>
                </a:rPr>
                <a:t>C</a:t>
              </a:r>
              <a:r>
                <a:rPr lang="en-US" altLang="zh-CN" sz="3000" b="1">
                  <a:solidFill>
                    <a:srgbClr val="8BD1D9"/>
                  </a:solidFill>
                  <a:latin typeface="Broadway" panose="04040905080B02020502" pitchFamily="82" charset="0"/>
                  <a:ea typeface="微软雅黑" panose="020B0503020204020204" charset="-122"/>
                </a:rPr>
                <a:t>O</a:t>
              </a:r>
              <a:r>
                <a:rPr lang="en-US" altLang="zh-CN" sz="3000" b="1">
                  <a:solidFill>
                    <a:srgbClr val="CCDF85"/>
                  </a:solidFill>
                  <a:latin typeface="Broadway" panose="04040905080B02020502" pitchFamily="82" charset="0"/>
                  <a:ea typeface="微软雅黑" panose="020B0503020204020204" charset="-122"/>
                </a:rPr>
                <a:t>N</a:t>
              </a:r>
              <a:r>
                <a:rPr lang="en-US" altLang="zh-CN" sz="3000" b="1">
                  <a:solidFill>
                    <a:srgbClr val="FDCA77"/>
                  </a:solidFill>
                  <a:latin typeface="Broadway" panose="04040905080B02020502" pitchFamily="82" charset="0"/>
                  <a:ea typeface="微软雅黑" panose="020B0503020204020204" charset="-122"/>
                </a:rPr>
                <a:t>T</a:t>
              </a:r>
              <a:r>
                <a:rPr lang="en-US" altLang="zh-CN" sz="3000" b="1">
                  <a:solidFill>
                    <a:srgbClr val="F9A2AB"/>
                  </a:solidFill>
                  <a:latin typeface="Broadway" panose="04040905080B02020502" pitchFamily="82" charset="0"/>
                  <a:ea typeface="微软雅黑" panose="020B0503020204020204" charset="-122"/>
                </a:rPr>
                <a:t>E</a:t>
              </a:r>
              <a:r>
                <a:rPr lang="en-US" altLang="zh-CN" sz="3000" b="1">
                  <a:solidFill>
                    <a:srgbClr val="8BD1D9"/>
                  </a:solidFill>
                  <a:latin typeface="Broadway" panose="04040905080B02020502" pitchFamily="82" charset="0"/>
                  <a:ea typeface="微软雅黑" panose="020B0503020204020204" charset="-122"/>
                </a:rPr>
                <a:t>N</a:t>
              </a:r>
              <a:r>
                <a:rPr lang="en-US" altLang="zh-CN" sz="3000" b="1">
                  <a:solidFill>
                    <a:srgbClr val="CCDF85"/>
                  </a:solidFill>
                  <a:latin typeface="Broadway" panose="04040905080B02020502" pitchFamily="82" charset="0"/>
                  <a:ea typeface="微软雅黑" panose="020B0503020204020204" charset="-122"/>
                </a:rPr>
                <a:t>T</a:t>
              </a:r>
              <a:r>
                <a:rPr lang="en-US" altLang="zh-CN" sz="3000" b="1">
                  <a:solidFill>
                    <a:srgbClr val="FDCA77"/>
                  </a:solidFill>
                  <a:latin typeface="Broadway" panose="04040905080B02020502" pitchFamily="82" charset="0"/>
                  <a:ea typeface="微软雅黑" panose="020B0503020204020204" charset="-122"/>
                </a:rPr>
                <a:t>S</a:t>
              </a:r>
              <a:endParaRPr lang="zh-CN" altLang="en-US" sz="3000" b="1">
                <a:solidFill>
                  <a:srgbClr val="FDCA77"/>
                </a:solidFill>
                <a:latin typeface="Broadway" panose="04040905080B02020502" pitchFamily="82" charset="0"/>
                <a:ea typeface="微软雅黑" panose="020B0503020204020204" charset="-122"/>
              </a:endParaRPr>
            </a:p>
          </p:txBody>
        </p:sp>
        <p:sp>
          <p:nvSpPr>
            <p:cNvPr id="8" name="Rectangle 6"/>
            <p:cNvSpPr>
              <a:spLocks noChangeArrowheads="1"/>
            </p:cNvSpPr>
            <p:nvPr>
              <p:custDataLst>
                <p:tags r:id="rId5"/>
              </p:custDataLst>
            </p:nvPr>
          </p:nvSpPr>
          <p:spPr bwMode="auto">
            <a:xfrm>
              <a:off x="475342" y="565604"/>
              <a:ext cx="8175172" cy="45719"/>
            </a:xfrm>
            <a:prstGeom prst="rect">
              <a:avLst/>
            </a:prstGeom>
            <a:solidFill>
              <a:srgbClr val="368B4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015">
                <a:latin typeface="Arial" panose="020B0604020202020204" pitchFamily="34" charset="0"/>
              </a:endParaRPr>
            </a:p>
          </p:txBody>
        </p:sp>
      </p:grpSp>
      <p:grpSp>
        <p:nvGrpSpPr>
          <p:cNvPr id="19" name="组合 18"/>
          <p:cNvGrpSpPr/>
          <p:nvPr/>
        </p:nvGrpSpPr>
        <p:grpSpPr>
          <a:xfrm>
            <a:off x="2221517" y="1494623"/>
            <a:ext cx="4949075" cy="779067"/>
            <a:chOff x="4856330" y="1127987"/>
            <a:chExt cx="3668315" cy="577454"/>
          </a:xfrm>
        </p:grpSpPr>
        <p:sp>
          <p:nvSpPr>
            <p:cNvPr id="20" name="Line 13"/>
            <p:cNvSpPr>
              <a:spLocks noChangeShapeType="1"/>
            </p:cNvSpPr>
            <p:nvPr>
              <p:custDataLst>
                <p:tags r:id="rId6"/>
              </p:custDataLst>
            </p:nvPr>
          </p:nvSpPr>
          <p:spPr bwMode="auto">
            <a:xfrm>
              <a:off x="5392111" y="1397069"/>
              <a:ext cx="532210"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sp>
          <p:nvSpPr>
            <p:cNvPr id="21" name="AutoShape 14"/>
            <p:cNvSpPr>
              <a:spLocks noChangeArrowheads="1"/>
            </p:cNvSpPr>
            <p:nvPr>
              <p:custDataLst>
                <p:tags r:id="rId7"/>
              </p:custDataLst>
            </p:nvPr>
          </p:nvSpPr>
          <p:spPr bwMode="auto">
            <a:xfrm>
              <a:off x="5924320" y="1233954"/>
              <a:ext cx="2600325" cy="335756"/>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000" b="1" dirty="0">
                  <a:solidFill>
                    <a:srgbClr val="6C8022"/>
                  </a:solidFill>
                  <a:latin typeface="微软雅黑" panose="020B0503020204020204" charset="-122"/>
                  <a:ea typeface="微软雅黑" panose="020B0503020204020204" charset="-122"/>
                </a:rPr>
                <a:t>单击此处添加文字标题</a:t>
              </a:r>
              <a:endParaRPr lang="zh-CN" altLang="en-US" sz="2000" b="1" dirty="0">
                <a:solidFill>
                  <a:srgbClr val="6C8022"/>
                </a:solidFill>
                <a:latin typeface="微软雅黑" panose="020B0503020204020204" charset="-122"/>
                <a:ea typeface="微软雅黑" panose="020B0503020204020204" charset="-122"/>
              </a:endParaRPr>
            </a:p>
          </p:txBody>
        </p:sp>
        <p:grpSp>
          <p:nvGrpSpPr>
            <p:cNvPr id="22" name="组合 492"/>
            <p:cNvGrpSpPr/>
            <p:nvPr>
              <p:custDataLst>
                <p:tags r:id="rId8"/>
              </p:custDataLst>
            </p:nvPr>
          </p:nvGrpSpPr>
          <p:grpSpPr bwMode="auto">
            <a:xfrm>
              <a:off x="4856330" y="1127987"/>
              <a:ext cx="469106" cy="577454"/>
              <a:chOff x="4757742" y="6108701"/>
              <a:chExt cx="1235077" cy="1520828"/>
            </a:xfrm>
          </p:grpSpPr>
          <p:sp>
            <p:nvSpPr>
              <p:cNvPr id="23" name="Freeform 387"/>
              <p:cNvSpPr/>
              <p:nvPr/>
            </p:nvSpPr>
            <p:spPr bwMode="auto">
              <a:xfrm>
                <a:off x="4905380" y="6153153"/>
                <a:ext cx="1087439" cy="1476376"/>
              </a:xfrm>
              <a:custGeom>
                <a:avLst/>
                <a:gdLst>
                  <a:gd name="T0" fmla="*/ 2147483646 w 290"/>
                  <a:gd name="T1" fmla="*/ 2147483646 h 392"/>
                  <a:gd name="T2" fmla="*/ 2147483646 w 290"/>
                  <a:gd name="T3" fmla="*/ 2147483646 h 392"/>
                  <a:gd name="T4" fmla="*/ 2147483646 w 290"/>
                  <a:gd name="T5" fmla="*/ 2147483646 h 392"/>
                  <a:gd name="T6" fmla="*/ 2147483646 w 290"/>
                  <a:gd name="T7" fmla="*/ 2147483646 h 392"/>
                  <a:gd name="T8" fmla="*/ 2147483646 w 290"/>
                  <a:gd name="T9" fmla="*/ 2147483646 h 392"/>
                  <a:gd name="T10" fmla="*/ 2147483646 w 290"/>
                  <a:gd name="T11" fmla="*/ 2147483646 h 392"/>
                  <a:gd name="T12" fmla="*/ 2147483646 w 290"/>
                  <a:gd name="T13" fmla="*/ 2147483646 h 392"/>
                  <a:gd name="T14" fmla="*/ 2147483646 w 290"/>
                  <a:gd name="T15" fmla="*/ 2147483646 h 392"/>
                  <a:gd name="T16" fmla="*/ 2147483646 w 290"/>
                  <a:gd name="T17" fmla="*/ 2147483646 h 392"/>
                  <a:gd name="T18" fmla="*/ 2147483646 w 290"/>
                  <a:gd name="T19" fmla="*/ 2147483646 h 392"/>
                  <a:gd name="T20" fmla="*/ 2147483646 w 290"/>
                  <a:gd name="T21" fmla="*/ 2147483646 h 392"/>
                  <a:gd name="T22" fmla="*/ 2147483646 w 290"/>
                  <a:gd name="T23" fmla="*/ 2147483646 h 392"/>
                  <a:gd name="T24" fmla="*/ 2147483646 w 290"/>
                  <a:gd name="T25" fmla="*/ 2147483646 h 392"/>
                  <a:gd name="T26" fmla="*/ 2147483646 w 290"/>
                  <a:gd name="T27" fmla="*/ 2147483646 h 392"/>
                  <a:gd name="T28" fmla="*/ 2147483646 w 290"/>
                  <a:gd name="T29" fmla="*/ 2147483646 h 392"/>
                  <a:gd name="T30" fmla="*/ 2147483646 w 290"/>
                  <a:gd name="T31" fmla="*/ 2147483646 h 3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0" h="392">
                    <a:moveTo>
                      <a:pt x="209" y="123"/>
                    </a:moveTo>
                    <a:cubicBezTo>
                      <a:pt x="225" y="130"/>
                      <a:pt x="248" y="141"/>
                      <a:pt x="265" y="132"/>
                    </a:cubicBezTo>
                    <a:cubicBezTo>
                      <a:pt x="290" y="120"/>
                      <a:pt x="285" y="86"/>
                      <a:pt x="273" y="68"/>
                    </a:cubicBezTo>
                    <a:cubicBezTo>
                      <a:pt x="259" y="47"/>
                      <a:pt x="237" y="33"/>
                      <a:pt x="213" y="25"/>
                    </a:cubicBezTo>
                    <a:cubicBezTo>
                      <a:pt x="141" y="0"/>
                      <a:pt x="62" y="47"/>
                      <a:pt x="28" y="111"/>
                    </a:cubicBezTo>
                    <a:cubicBezTo>
                      <a:pt x="17" y="129"/>
                      <a:pt x="8" y="153"/>
                      <a:pt x="4" y="174"/>
                    </a:cubicBezTo>
                    <a:cubicBezTo>
                      <a:pt x="0" y="203"/>
                      <a:pt x="0" y="240"/>
                      <a:pt x="7" y="267"/>
                    </a:cubicBezTo>
                    <a:cubicBezTo>
                      <a:pt x="28" y="343"/>
                      <a:pt x="93" y="392"/>
                      <a:pt x="173" y="379"/>
                    </a:cubicBezTo>
                    <a:cubicBezTo>
                      <a:pt x="197" y="375"/>
                      <a:pt x="221" y="366"/>
                      <a:pt x="240" y="352"/>
                    </a:cubicBezTo>
                    <a:cubicBezTo>
                      <a:pt x="254" y="342"/>
                      <a:pt x="272" y="328"/>
                      <a:pt x="270" y="309"/>
                    </a:cubicBezTo>
                    <a:cubicBezTo>
                      <a:pt x="267" y="282"/>
                      <a:pt x="232" y="287"/>
                      <a:pt x="216" y="293"/>
                    </a:cubicBezTo>
                    <a:cubicBezTo>
                      <a:pt x="188" y="303"/>
                      <a:pt x="157" y="313"/>
                      <a:pt x="127" y="307"/>
                    </a:cubicBezTo>
                    <a:cubicBezTo>
                      <a:pt x="93" y="299"/>
                      <a:pt x="73" y="259"/>
                      <a:pt x="71" y="226"/>
                    </a:cubicBezTo>
                    <a:cubicBezTo>
                      <a:pt x="70" y="201"/>
                      <a:pt x="78" y="171"/>
                      <a:pt x="90" y="149"/>
                    </a:cubicBezTo>
                    <a:cubicBezTo>
                      <a:pt x="100" y="131"/>
                      <a:pt x="117" y="114"/>
                      <a:pt x="138" y="108"/>
                    </a:cubicBezTo>
                    <a:cubicBezTo>
                      <a:pt x="164" y="100"/>
                      <a:pt x="186" y="111"/>
                      <a:pt x="209" y="123"/>
                    </a:cubicBezTo>
                  </a:path>
                </a:pathLst>
              </a:custGeom>
              <a:solidFill>
                <a:srgbClr val="CCDF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4" name="Freeform 389"/>
              <p:cNvSpPr>
                <a:spLocks noEditPoints="1"/>
              </p:cNvSpPr>
              <p:nvPr/>
            </p:nvSpPr>
            <p:spPr bwMode="auto">
              <a:xfrm>
                <a:off x="5076831" y="7237416"/>
                <a:ext cx="846139" cy="317501"/>
              </a:xfrm>
              <a:custGeom>
                <a:avLst/>
                <a:gdLst>
                  <a:gd name="T0" fmla="*/ 2147483646 w 225"/>
                  <a:gd name="T1" fmla="*/ 2147483646 h 84"/>
                  <a:gd name="T2" fmla="*/ 2147483646 w 225"/>
                  <a:gd name="T3" fmla="*/ 2147483646 h 84"/>
                  <a:gd name="T4" fmla="*/ 2147483646 w 225"/>
                  <a:gd name="T5" fmla="*/ 2147483646 h 84"/>
                  <a:gd name="T6" fmla="*/ 2147483646 w 225"/>
                  <a:gd name="T7" fmla="*/ 2147483646 h 84"/>
                  <a:gd name="T8" fmla="*/ 2147483646 w 225"/>
                  <a:gd name="T9" fmla="*/ 2147483646 h 84"/>
                  <a:gd name="T10" fmla="*/ 2147483646 w 225"/>
                  <a:gd name="T11" fmla="*/ 2147483646 h 84"/>
                  <a:gd name="T12" fmla="*/ 2147483646 w 225"/>
                  <a:gd name="T13" fmla="*/ 2147483646 h 84"/>
                  <a:gd name="T14" fmla="*/ 2147483646 w 225"/>
                  <a:gd name="T15" fmla="*/ 2147483646 h 84"/>
                  <a:gd name="T16" fmla="*/ 2147483646 w 225"/>
                  <a:gd name="T17" fmla="*/ 2147483646 h 84"/>
                  <a:gd name="T18" fmla="*/ 2147483646 w 225"/>
                  <a:gd name="T19" fmla="*/ 2147483646 h 84"/>
                  <a:gd name="T20" fmla="*/ 2147483646 w 225"/>
                  <a:gd name="T21" fmla="*/ 2147483646 h 84"/>
                  <a:gd name="T22" fmla="*/ 2147483646 w 225"/>
                  <a:gd name="T23" fmla="*/ 2147483646 h 84"/>
                  <a:gd name="T24" fmla="*/ 2147483646 w 225"/>
                  <a:gd name="T25" fmla="*/ 2147483646 h 84"/>
                  <a:gd name="T26" fmla="*/ 2147483646 w 225"/>
                  <a:gd name="T27" fmla="*/ 2147483646 h 84"/>
                  <a:gd name="T28" fmla="*/ 2147483646 w 225"/>
                  <a:gd name="T29" fmla="*/ 2147483646 h 84"/>
                  <a:gd name="T30" fmla="*/ 2147483646 w 225"/>
                  <a:gd name="T31" fmla="*/ 2147483646 h 84"/>
                  <a:gd name="T32" fmla="*/ 2147483646 w 225"/>
                  <a:gd name="T33" fmla="*/ 2147483646 h 84"/>
                  <a:gd name="T34" fmla="*/ 2147483646 w 225"/>
                  <a:gd name="T35" fmla="*/ 2147483646 h 84"/>
                  <a:gd name="T36" fmla="*/ 2147483646 w 225"/>
                  <a:gd name="T37" fmla="*/ 2147483646 h 84"/>
                  <a:gd name="T38" fmla="*/ 2147483646 w 225"/>
                  <a:gd name="T39" fmla="*/ 2147483646 h 84"/>
                  <a:gd name="T40" fmla="*/ 2147483646 w 225"/>
                  <a:gd name="T41" fmla="*/ 2147483646 h 84"/>
                  <a:gd name="T42" fmla="*/ 2147483646 w 225"/>
                  <a:gd name="T43" fmla="*/ 2147483646 h 84"/>
                  <a:gd name="T44" fmla="*/ 2147483646 w 225"/>
                  <a:gd name="T45" fmla="*/ 2147483646 h 84"/>
                  <a:gd name="T46" fmla="*/ 2147483646 w 225"/>
                  <a:gd name="T47" fmla="*/ 2147483646 h 84"/>
                  <a:gd name="T48" fmla="*/ 2147483646 w 225"/>
                  <a:gd name="T49" fmla="*/ 2147483646 h 84"/>
                  <a:gd name="T50" fmla="*/ 2147483646 w 225"/>
                  <a:gd name="T51" fmla="*/ 2147483646 h 84"/>
                  <a:gd name="T52" fmla="*/ 2147483646 w 225"/>
                  <a:gd name="T53" fmla="*/ 2147483646 h 84"/>
                  <a:gd name="T54" fmla="*/ 2147483646 w 225"/>
                  <a:gd name="T55" fmla="*/ 0 h 84"/>
                  <a:gd name="T56" fmla="*/ 2147483646 w 225"/>
                  <a:gd name="T57" fmla="*/ 2147483646 h 84"/>
                  <a:gd name="T58" fmla="*/ 2147483646 w 225"/>
                  <a:gd name="T59" fmla="*/ 2147483646 h 84"/>
                  <a:gd name="T60" fmla="*/ 2147483646 w 225"/>
                  <a:gd name="T61" fmla="*/ 2147483646 h 84"/>
                  <a:gd name="T62" fmla="*/ 2147483646 w 225"/>
                  <a:gd name="T63" fmla="*/ 2147483646 h 84"/>
                  <a:gd name="T64" fmla="*/ 2147483646 w 225"/>
                  <a:gd name="T65" fmla="*/ 2147483646 h 84"/>
                  <a:gd name="T66" fmla="*/ 2147483646 w 225"/>
                  <a:gd name="T67" fmla="*/ 2147483646 h 84"/>
                  <a:gd name="T68" fmla="*/ 2147483646 w 225"/>
                  <a:gd name="T69" fmla="*/ 2147483646 h 84"/>
                  <a:gd name="T70" fmla="*/ 2147483646 w 225"/>
                  <a:gd name="T71" fmla="*/ 2147483646 h 84"/>
                  <a:gd name="T72" fmla="*/ 2147483646 w 225"/>
                  <a:gd name="T73" fmla="*/ 2147483646 h 84"/>
                  <a:gd name="T74" fmla="*/ 2147483646 w 225"/>
                  <a:gd name="T75" fmla="*/ 2147483646 h 84"/>
                  <a:gd name="T76" fmla="*/ 2147483646 w 225"/>
                  <a:gd name="T77" fmla="*/ 2147483646 h 84"/>
                  <a:gd name="T78" fmla="*/ 2147483646 w 225"/>
                  <a:gd name="T79" fmla="*/ 2147483646 h 84"/>
                  <a:gd name="T80" fmla="*/ 0 w 225"/>
                  <a:gd name="T81" fmla="*/ 2147483646 h 84"/>
                  <a:gd name="T82" fmla="*/ 2147483646 w 225"/>
                  <a:gd name="T83" fmla="*/ 2147483646 h 84"/>
                  <a:gd name="T84" fmla="*/ 2147483646 w 225"/>
                  <a:gd name="T85" fmla="*/ 2147483646 h 84"/>
                  <a:gd name="T86" fmla="*/ 2147483646 w 225"/>
                  <a:gd name="T87" fmla="*/ 2147483646 h 84"/>
                  <a:gd name="T88" fmla="*/ 2147483646 w 225"/>
                  <a:gd name="T89" fmla="*/ 2147483646 h 84"/>
                  <a:gd name="T90" fmla="*/ 2147483646 w 225"/>
                  <a:gd name="T91" fmla="*/ 0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25" h="84">
                    <a:moveTo>
                      <a:pt x="115" y="50"/>
                    </a:moveTo>
                    <a:cubicBezTo>
                      <a:pt x="113" y="50"/>
                      <a:pt x="113" y="50"/>
                      <a:pt x="113" y="49"/>
                    </a:cubicBezTo>
                    <a:cubicBezTo>
                      <a:pt x="112" y="47"/>
                      <a:pt x="113" y="46"/>
                      <a:pt x="114" y="46"/>
                    </a:cubicBezTo>
                    <a:cubicBezTo>
                      <a:pt x="121" y="46"/>
                      <a:pt x="127" y="45"/>
                      <a:pt x="134" y="44"/>
                    </a:cubicBezTo>
                    <a:cubicBezTo>
                      <a:pt x="134" y="44"/>
                      <a:pt x="134" y="44"/>
                      <a:pt x="134" y="44"/>
                    </a:cubicBezTo>
                    <a:cubicBezTo>
                      <a:pt x="135" y="44"/>
                      <a:pt x="136" y="45"/>
                      <a:pt x="136" y="46"/>
                    </a:cubicBezTo>
                    <a:cubicBezTo>
                      <a:pt x="137" y="47"/>
                      <a:pt x="136" y="48"/>
                      <a:pt x="135" y="48"/>
                    </a:cubicBezTo>
                    <a:cubicBezTo>
                      <a:pt x="128" y="49"/>
                      <a:pt x="121" y="50"/>
                      <a:pt x="115" y="50"/>
                    </a:cubicBezTo>
                    <a:cubicBezTo>
                      <a:pt x="115" y="50"/>
                      <a:pt x="115" y="50"/>
                      <a:pt x="115" y="50"/>
                    </a:cubicBezTo>
                    <a:moveTo>
                      <a:pt x="95" y="50"/>
                    </a:moveTo>
                    <a:cubicBezTo>
                      <a:pt x="94" y="50"/>
                      <a:pt x="94" y="50"/>
                      <a:pt x="94" y="50"/>
                    </a:cubicBezTo>
                    <a:cubicBezTo>
                      <a:pt x="87" y="50"/>
                      <a:pt x="81" y="49"/>
                      <a:pt x="74" y="47"/>
                    </a:cubicBezTo>
                    <a:cubicBezTo>
                      <a:pt x="73" y="47"/>
                      <a:pt x="73" y="46"/>
                      <a:pt x="73" y="45"/>
                    </a:cubicBezTo>
                    <a:cubicBezTo>
                      <a:pt x="73" y="44"/>
                      <a:pt x="74" y="43"/>
                      <a:pt x="75" y="43"/>
                    </a:cubicBezTo>
                    <a:cubicBezTo>
                      <a:pt x="75" y="43"/>
                      <a:pt x="75" y="43"/>
                      <a:pt x="75" y="43"/>
                    </a:cubicBezTo>
                    <a:cubicBezTo>
                      <a:pt x="81" y="45"/>
                      <a:pt x="88" y="46"/>
                      <a:pt x="95" y="46"/>
                    </a:cubicBezTo>
                    <a:cubicBezTo>
                      <a:pt x="96" y="46"/>
                      <a:pt x="97" y="47"/>
                      <a:pt x="97" y="48"/>
                    </a:cubicBezTo>
                    <a:cubicBezTo>
                      <a:pt x="96" y="50"/>
                      <a:pt x="96" y="50"/>
                      <a:pt x="95" y="50"/>
                    </a:cubicBezTo>
                    <a:moveTo>
                      <a:pt x="154" y="43"/>
                    </a:moveTo>
                    <a:cubicBezTo>
                      <a:pt x="153" y="43"/>
                      <a:pt x="152" y="43"/>
                      <a:pt x="152" y="42"/>
                    </a:cubicBezTo>
                    <a:cubicBezTo>
                      <a:pt x="152" y="41"/>
                      <a:pt x="152" y="40"/>
                      <a:pt x="153" y="39"/>
                    </a:cubicBezTo>
                    <a:cubicBezTo>
                      <a:pt x="159" y="38"/>
                      <a:pt x="166" y="36"/>
                      <a:pt x="172" y="33"/>
                    </a:cubicBezTo>
                    <a:cubicBezTo>
                      <a:pt x="172" y="33"/>
                      <a:pt x="173" y="33"/>
                      <a:pt x="173" y="33"/>
                    </a:cubicBezTo>
                    <a:cubicBezTo>
                      <a:pt x="174" y="33"/>
                      <a:pt x="174" y="33"/>
                      <a:pt x="175" y="34"/>
                    </a:cubicBezTo>
                    <a:cubicBezTo>
                      <a:pt x="175" y="35"/>
                      <a:pt x="175" y="36"/>
                      <a:pt x="174" y="37"/>
                    </a:cubicBezTo>
                    <a:cubicBezTo>
                      <a:pt x="167" y="39"/>
                      <a:pt x="161" y="41"/>
                      <a:pt x="154" y="43"/>
                    </a:cubicBezTo>
                    <a:cubicBezTo>
                      <a:pt x="154" y="43"/>
                      <a:pt x="154" y="43"/>
                      <a:pt x="154" y="43"/>
                    </a:cubicBezTo>
                    <a:moveTo>
                      <a:pt x="195" y="0"/>
                    </a:moveTo>
                    <a:cubicBezTo>
                      <a:pt x="186" y="0"/>
                      <a:pt x="176" y="2"/>
                      <a:pt x="170" y="5"/>
                    </a:cubicBezTo>
                    <a:cubicBezTo>
                      <a:pt x="170" y="5"/>
                      <a:pt x="170" y="5"/>
                      <a:pt x="170" y="5"/>
                    </a:cubicBezTo>
                    <a:cubicBezTo>
                      <a:pt x="169" y="5"/>
                      <a:pt x="168" y="6"/>
                      <a:pt x="167" y="6"/>
                    </a:cubicBezTo>
                    <a:cubicBezTo>
                      <a:pt x="167" y="6"/>
                      <a:pt x="167" y="6"/>
                      <a:pt x="167" y="6"/>
                    </a:cubicBezTo>
                    <a:cubicBezTo>
                      <a:pt x="167" y="6"/>
                      <a:pt x="166" y="6"/>
                      <a:pt x="166" y="6"/>
                    </a:cubicBezTo>
                    <a:cubicBezTo>
                      <a:pt x="149" y="13"/>
                      <a:pt x="129" y="19"/>
                      <a:pt x="110" y="20"/>
                    </a:cubicBezTo>
                    <a:cubicBezTo>
                      <a:pt x="92" y="27"/>
                      <a:pt x="73" y="32"/>
                      <a:pt x="54" y="36"/>
                    </a:cubicBezTo>
                    <a:cubicBezTo>
                      <a:pt x="55" y="37"/>
                      <a:pt x="56" y="37"/>
                      <a:pt x="57" y="37"/>
                    </a:cubicBezTo>
                    <a:cubicBezTo>
                      <a:pt x="58" y="38"/>
                      <a:pt x="58" y="39"/>
                      <a:pt x="58" y="40"/>
                    </a:cubicBezTo>
                    <a:cubicBezTo>
                      <a:pt x="57" y="41"/>
                      <a:pt x="57" y="41"/>
                      <a:pt x="56" y="41"/>
                    </a:cubicBezTo>
                    <a:cubicBezTo>
                      <a:pt x="55" y="41"/>
                      <a:pt x="55" y="41"/>
                      <a:pt x="55" y="41"/>
                    </a:cubicBezTo>
                    <a:cubicBezTo>
                      <a:pt x="53" y="40"/>
                      <a:pt x="50" y="39"/>
                      <a:pt x="48" y="38"/>
                    </a:cubicBezTo>
                    <a:cubicBezTo>
                      <a:pt x="32" y="41"/>
                      <a:pt x="16" y="44"/>
                      <a:pt x="0" y="46"/>
                    </a:cubicBezTo>
                    <a:cubicBezTo>
                      <a:pt x="13" y="59"/>
                      <a:pt x="29" y="70"/>
                      <a:pt x="47" y="76"/>
                    </a:cubicBezTo>
                    <a:cubicBezTo>
                      <a:pt x="63" y="81"/>
                      <a:pt x="80" y="84"/>
                      <a:pt x="97" y="84"/>
                    </a:cubicBezTo>
                    <a:cubicBezTo>
                      <a:pt x="131" y="84"/>
                      <a:pt x="166" y="73"/>
                      <a:pt x="193" y="52"/>
                    </a:cubicBezTo>
                    <a:cubicBezTo>
                      <a:pt x="205" y="43"/>
                      <a:pt x="225" y="20"/>
                      <a:pt x="215" y="5"/>
                    </a:cubicBezTo>
                    <a:cubicBezTo>
                      <a:pt x="210" y="2"/>
                      <a:pt x="202" y="0"/>
                      <a:pt x="195" y="0"/>
                    </a:cubicBezTo>
                  </a:path>
                </a:pathLst>
              </a:custGeom>
              <a:solidFill>
                <a:srgbClr val="80982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5" name="Freeform 392"/>
              <p:cNvSpPr/>
              <p:nvPr/>
            </p:nvSpPr>
            <p:spPr bwMode="auto">
              <a:xfrm>
                <a:off x="4757742" y="6108701"/>
                <a:ext cx="1231901" cy="1479550"/>
              </a:xfrm>
              <a:custGeom>
                <a:avLst/>
                <a:gdLst>
                  <a:gd name="T0" fmla="*/ 2147483646 w 328"/>
                  <a:gd name="T1" fmla="*/ 2147483646 h 393"/>
                  <a:gd name="T2" fmla="*/ 2147483646 w 328"/>
                  <a:gd name="T3" fmla="*/ 2147483646 h 393"/>
                  <a:gd name="T4" fmla="*/ 2147483646 w 328"/>
                  <a:gd name="T5" fmla="*/ 2147483646 h 393"/>
                  <a:gd name="T6" fmla="*/ 2147483646 w 328"/>
                  <a:gd name="T7" fmla="*/ 2147483646 h 393"/>
                  <a:gd name="T8" fmla="*/ 2147483646 w 328"/>
                  <a:gd name="T9" fmla="*/ 2147483646 h 393"/>
                  <a:gd name="T10" fmla="*/ 2147483646 w 328"/>
                  <a:gd name="T11" fmla="*/ 2147483646 h 393"/>
                  <a:gd name="T12" fmla="*/ 2147483646 w 328"/>
                  <a:gd name="T13" fmla="*/ 2147483646 h 393"/>
                  <a:gd name="T14" fmla="*/ 2147483646 w 328"/>
                  <a:gd name="T15" fmla="*/ 2147483646 h 393"/>
                  <a:gd name="T16" fmla="*/ 2147483646 w 328"/>
                  <a:gd name="T17" fmla="*/ 2147483646 h 393"/>
                  <a:gd name="T18" fmla="*/ 2147483646 w 328"/>
                  <a:gd name="T19" fmla="*/ 2147483646 h 393"/>
                  <a:gd name="T20" fmla="*/ 2147483646 w 328"/>
                  <a:gd name="T21" fmla="*/ 2147483646 h 393"/>
                  <a:gd name="T22" fmla="*/ 2147483646 w 328"/>
                  <a:gd name="T23" fmla="*/ 2147483646 h 393"/>
                  <a:gd name="T24" fmla="*/ 2147483646 w 328"/>
                  <a:gd name="T25" fmla="*/ 2147483646 h 393"/>
                  <a:gd name="T26" fmla="*/ 2147483646 w 328"/>
                  <a:gd name="T27" fmla="*/ 2147483646 h 393"/>
                  <a:gd name="T28" fmla="*/ 2147483646 w 328"/>
                  <a:gd name="T29" fmla="*/ 2147483646 h 393"/>
                  <a:gd name="T30" fmla="*/ 2147483646 w 328"/>
                  <a:gd name="T31" fmla="*/ 2147483646 h 393"/>
                  <a:gd name="T32" fmla="*/ 2147483646 w 328"/>
                  <a:gd name="T33" fmla="*/ 2147483646 h 393"/>
                  <a:gd name="T34" fmla="*/ 2147483646 w 328"/>
                  <a:gd name="T35" fmla="*/ 2147483646 h 393"/>
                  <a:gd name="T36" fmla="*/ 2147483646 w 328"/>
                  <a:gd name="T37" fmla="*/ 2147483646 h 393"/>
                  <a:gd name="T38" fmla="*/ 2147483646 w 328"/>
                  <a:gd name="T39" fmla="*/ 2147483646 h 393"/>
                  <a:gd name="T40" fmla="*/ 2147483646 w 328"/>
                  <a:gd name="T41" fmla="*/ 2147483646 h 393"/>
                  <a:gd name="T42" fmla="*/ 2147483646 w 328"/>
                  <a:gd name="T43" fmla="*/ 2147483646 h 393"/>
                  <a:gd name="T44" fmla="*/ 2147483646 w 328"/>
                  <a:gd name="T45" fmla="*/ 2147483646 h 393"/>
                  <a:gd name="T46" fmla="*/ 2147483646 w 328"/>
                  <a:gd name="T47" fmla="*/ 2147483646 h 393"/>
                  <a:gd name="T48" fmla="*/ 2147483646 w 328"/>
                  <a:gd name="T49" fmla="*/ 2147483646 h 393"/>
                  <a:gd name="T50" fmla="*/ 2147483646 w 328"/>
                  <a:gd name="T51" fmla="*/ 2147483646 h 393"/>
                  <a:gd name="T52" fmla="*/ 2147483646 w 328"/>
                  <a:gd name="T53" fmla="*/ 2147483646 h 393"/>
                  <a:gd name="T54" fmla="*/ 2147483646 w 328"/>
                  <a:gd name="T55" fmla="*/ 2147483646 h 39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8" h="393">
                    <a:moveTo>
                      <a:pt x="241" y="128"/>
                    </a:moveTo>
                    <a:cubicBezTo>
                      <a:pt x="263" y="139"/>
                      <a:pt x="303" y="151"/>
                      <a:pt x="313" y="119"/>
                    </a:cubicBezTo>
                    <a:cubicBezTo>
                      <a:pt x="328" y="75"/>
                      <a:pt x="283" y="42"/>
                      <a:pt x="247" y="28"/>
                    </a:cubicBezTo>
                    <a:cubicBezTo>
                      <a:pt x="169" y="0"/>
                      <a:pt x="86" y="58"/>
                      <a:pt x="54" y="127"/>
                    </a:cubicBezTo>
                    <a:cubicBezTo>
                      <a:pt x="16" y="210"/>
                      <a:pt x="28" y="321"/>
                      <a:pt x="113" y="370"/>
                    </a:cubicBezTo>
                    <a:cubicBezTo>
                      <a:pt x="152" y="392"/>
                      <a:pt x="203" y="391"/>
                      <a:pt x="244" y="373"/>
                    </a:cubicBezTo>
                    <a:cubicBezTo>
                      <a:pt x="267" y="362"/>
                      <a:pt x="303" y="343"/>
                      <a:pt x="303" y="313"/>
                    </a:cubicBezTo>
                    <a:cubicBezTo>
                      <a:pt x="303" y="286"/>
                      <a:pt x="265" y="291"/>
                      <a:pt x="249" y="296"/>
                    </a:cubicBezTo>
                    <a:cubicBezTo>
                      <a:pt x="212" y="309"/>
                      <a:pt x="167" y="324"/>
                      <a:pt x="133" y="295"/>
                    </a:cubicBezTo>
                    <a:cubicBezTo>
                      <a:pt x="104" y="270"/>
                      <a:pt x="100" y="227"/>
                      <a:pt x="108" y="193"/>
                    </a:cubicBezTo>
                    <a:cubicBezTo>
                      <a:pt x="116" y="155"/>
                      <a:pt x="139" y="120"/>
                      <a:pt x="177" y="112"/>
                    </a:cubicBezTo>
                    <a:cubicBezTo>
                      <a:pt x="199" y="106"/>
                      <a:pt x="222" y="118"/>
                      <a:pt x="241" y="128"/>
                    </a:cubicBezTo>
                    <a:cubicBezTo>
                      <a:pt x="242" y="126"/>
                      <a:pt x="242" y="126"/>
                      <a:pt x="242" y="126"/>
                    </a:cubicBezTo>
                    <a:cubicBezTo>
                      <a:pt x="217" y="113"/>
                      <a:pt x="193" y="103"/>
                      <a:pt x="165" y="113"/>
                    </a:cubicBezTo>
                    <a:cubicBezTo>
                      <a:pt x="148" y="119"/>
                      <a:pt x="136" y="134"/>
                      <a:pt x="126" y="148"/>
                    </a:cubicBezTo>
                    <a:cubicBezTo>
                      <a:pt x="107" y="176"/>
                      <a:pt x="99" y="214"/>
                      <a:pt x="105" y="246"/>
                    </a:cubicBezTo>
                    <a:cubicBezTo>
                      <a:pt x="109" y="267"/>
                      <a:pt x="120" y="287"/>
                      <a:pt x="136" y="301"/>
                    </a:cubicBezTo>
                    <a:cubicBezTo>
                      <a:pt x="157" y="319"/>
                      <a:pt x="189" y="315"/>
                      <a:pt x="214" y="309"/>
                    </a:cubicBezTo>
                    <a:cubicBezTo>
                      <a:pt x="235" y="304"/>
                      <a:pt x="253" y="294"/>
                      <a:pt x="274" y="294"/>
                    </a:cubicBezTo>
                    <a:cubicBezTo>
                      <a:pt x="282" y="293"/>
                      <a:pt x="289" y="296"/>
                      <a:pt x="295" y="300"/>
                    </a:cubicBezTo>
                    <a:cubicBezTo>
                      <a:pt x="314" y="315"/>
                      <a:pt x="291" y="341"/>
                      <a:pt x="278" y="352"/>
                    </a:cubicBezTo>
                    <a:cubicBezTo>
                      <a:pt x="237" y="384"/>
                      <a:pt x="181" y="393"/>
                      <a:pt x="132" y="376"/>
                    </a:cubicBezTo>
                    <a:cubicBezTo>
                      <a:pt x="91" y="361"/>
                      <a:pt x="61" y="326"/>
                      <a:pt x="46" y="286"/>
                    </a:cubicBezTo>
                    <a:cubicBezTo>
                      <a:pt x="0" y="172"/>
                      <a:pt x="86" y="14"/>
                      <a:pt x="217" y="24"/>
                    </a:cubicBezTo>
                    <a:cubicBezTo>
                      <a:pt x="252" y="27"/>
                      <a:pt x="289" y="47"/>
                      <a:pt x="307" y="77"/>
                    </a:cubicBezTo>
                    <a:cubicBezTo>
                      <a:pt x="320" y="97"/>
                      <a:pt x="318" y="128"/>
                      <a:pt x="293" y="137"/>
                    </a:cubicBezTo>
                    <a:cubicBezTo>
                      <a:pt x="277" y="143"/>
                      <a:pt x="256" y="133"/>
                      <a:pt x="242" y="126"/>
                    </a:cubicBezTo>
                    <a:cubicBezTo>
                      <a:pt x="241" y="128"/>
                      <a:pt x="241" y="128"/>
                      <a:pt x="241" y="128"/>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6" name="Freeform 393"/>
              <p:cNvSpPr>
                <a:spLocks noEditPoints="1"/>
              </p:cNvSpPr>
              <p:nvPr/>
            </p:nvSpPr>
            <p:spPr bwMode="auto">
              <a:xfrm>
                <a:off x="5016502" y="6367467"/>
                <a:ext cx="830262" cy="1014413"/>
              </a:xfrm>
              <a:custGeom>
                <a:avLst/>
                <a:gdLst>
                  <a:gd name="T0" fmla="*/ 2147483646 w 221"/>
                  <a:gd name="T1" fmla="*/ 2147483646 h 269"/>
                  <a:gd name="T2" fmla="*/ 2147483646 w 221"/>
                  <a:gd name="T3" fmla="*/ 2147483646 h 269"/>
                  <a:gd name="T4" fmla="*/ 2147483646 w 221"/>
                  <a:gd name="T5" fmla="*/ 2147483646 h 269"/>
                  <a:gd name="T6" fmla="*/ 2147483646 w 221"/>
                  <a:gd name="T7" fmla="*/ 2147483646 h 269"/>
                  <a:gd name="T8" fmla="*/ 2147483646 w 221"/>
                  <a:gd name="T9" fmla="*/ 2147483646 h 269"/>
                  <a:gd name="T10" fmla="*/ 2147483646 w 221"/>
                  <a:gd name="T11" fmla="*/ 2147483646 h 269"/>
                  <a:gd name="T12" fmla="*/ 2147483646 w 221"/>
                  <a:gd name="T13" fmla="*/ 2147483646 h 269"/>
                  <a:gd name="T14" fmla="*/ 2147483646 w 221"/>
                  <a:gd name="T15" fmla="*/ 2147483646 h 269"/>
                  <a:gd name="T16" fmla="*/ 2147483646 w 221"/>
                  <a:gd name="T17" fmla="*/ 2147483646 h 269"/>
                  <a:gd name="T18" fmla="*/ 2147483646 w 221"/>
                  <a:gd name="T19" fmla="*/ 2147483646 h 269"/>
                  <a:gd name="T20" fmla="*/ 2147483646 w 221"/>
                  <a:gd name="T21" fmla="*/ 2147483646 h 269"/>
                  <a:gd name="T22" fmla="*/ 2147483646 w 221"/>
                  <a:gd name="T23" fmla="*/ 2147483646 h 269"/>
                  <a:gd name="T24" fmla="*/ 2147483646 w 221"/>
                  <a:gd name="T25" fmla="*/ 2147483646 h 269"/>
                  <a:gd name="T26" fmla="*/ 0 w 221"/>
                  <a:gd name="T27" fmla="*/ 2147483646 h 269"/>
                  <a:gd name="T28" fmla="*/ 2147483646 w 221"/>
                  <a:gd name="T29" fmla="*/ 2147483646 h 269"/>
                  <a:gd name="T30" fmla="*/ 2147483646 w 221"/>
                  <a:gd name="T31" fmla="*/ 2147483646 h 269"/>
                  <a:gd name="T32" fmla="*/ 2147483646 w 221"/>
                  <a:gd name="T33" fmla="*/ 2147483646 h 269"/>
                  <a:gd name="T34" fmla="*/ 2147483646 w 221"/>
                  <a:gd name="T35" fmla="*/ 2147483646 h 269"/>
                  <a:gd name="T36" fmla="*/ 2147483646 w 221"/>
                  <a:gd name="T37" fmla="*/ 2147483646 h 269"/>
                  <a:gd name="T38" fmla="*/ 2147483646 w 221"/>
                  <a:gd name="T39" fmla="*/ 2147483646 h 269"/>
                  <a:gd name="T40" fmla="*/ 2147483646 w 221"/>
                  <a:gd name="T41" fmla="*/ 2147483646 h 269"/>
                  <a:gd name="T42" fmla="*/ 2147483646 w 221"/>
                  <a:gd name="T43" fmla="*/ 2147483646 h 269"/>
                  <a:gd name="T44" fmla="*/ 2147483646 w 221"/>
                  <a:gd name="T45" fmla="*/ 2147483646 h 269"/>
                  <a:gd name="T46" fmla="*/ 2147483646 w 221"/>
                  <a:gd name="T47" fmla="*/ 2147483646 h 269"/>
                  <a:gd name="T48" fmla="*/ 2147483646 w 221"/>
                  <a:gd name="T49" fmla="*/ 2147483646 h 269"/>
                  <a:gd name="T50" fmla="*/ 2147483646 w 221"/>
                  <a:gd name="T51" fmla="*/ 2147483646 h 269"/>
                  <a:gd name="T52" fmla="*/ 2147483646 w 221"/>
                  <a:gd name="T53" fmla="*/ 2147483646 h 269"/>
                  <a:gd name="T54" fmla="*/ 2147483646 w 221"/>
                  <a:gd name="T55" fmla="*/ 2147483646 h 269"/>
                  <a:gd name="T56" fmla="*/ 2147483646 w 221"/>
                  <a:gd name="T57" fmla="*/ 2147483646 h 269"/>
                  <a:gd name="T58" fmla="*/ 2147483646 w 221"/>
                  <a:gd name="T59" fmla="*/ 2147483646 h 269"/>
                  <a:gd name="T60" fmla="*/ 2147483646 w 221"/>
                  <a:gd name="T61" fmla="*/ 2147483646 h 269"/>
                  <a:gd name="T62" fmla="*/ 2147483646 w 221"/>
                  <a:gd name="T63" fmla="*/ 2147483646 h 269"/>
                  <a:gd name="T64" fmla="*/ 2147483646 w 221"/>
                  <a:gd name="T65" fmla="*/ 2147483646 h 269"/>
                  <a:gd name="T66" fmla="*/ 2147483646 w 221"/>
                  <a:gd name="T67" fmla="*/ 2147483646 h 269"/>
                  <a:gd name="T68" fmla="*/ 2147483646 w 221"/>
                  <a:gd name="T69" fmla="*/ 2147483646 h 269"/>
                  <a:gd name="T70" fmla="*/ 2147483646 w 221"/>
                  <a:gd name="T71" fmla="*/ 2147483646 h 269"/>
                  <a:gd name="T72" fmla="*/ 2147483646 w 221"/>
                  <a:gd name="T73" fmla="*/ 2147483646 h 269"/>
                  <a:gd name="T74" fmla="*/ 2147483646 w 221"/>
                  <a:gd name="T75" fmla="*/ 2147483646 h 269"/>
                  <a:gd name="T76" fmla="*/ 2147483646 w 221"/>
                  <a:gd name="T77" fmla="*/ 2147483646 h 269"/>
                  <a:gd name="T78" fmla="*/ 2147483646 w 221"/>
                  <a:gd name="T79" fmla="*/ 2147483646 h 269"/>
                  <a:gd name="T80" fmla="*/ 2147483646 w 221"/>
                  <a:gd name="T81" fmla="*/ 2147483646 h 269"/>
                  <a:gd name="T82" fmla="*/ 2147483646 w 221"/>
                  <a:gd name="T83" fmla="*/ 2147483646 h 269"/>
                  <a:gd name="T84" fmla="*/ 2147483646 w 221"/>
                  <a:gd name="T85" fmla="*/ 2147483646 h 269"/>
                  <a:gd name="T86" fmla="*/ 2147483646 w 221"/>
                  <a:gd name="T87" fmla="*/ 2147483646 h 269"/>
                  <a:gd name="T88" fmla="*/ 2147483646 w 221"/>
                  <a:gd name="T89" fmla="*/ 2147483646 h 269"/>
                  <a:gd name="T90" fmla="*/ 2147483646 w 221"/>
                  <a:gd name="T91" fmla="*/ 2147483646 h 269"/>
                  <a:gd name="T92" fmla="*/ 2147483646 w 221"/>
                  <a:gd name="T93" fmla="*/ 2147483646 h 269"/>
                  <a:gd name="T94" fmla="*/ 2147483646 w 221"/>
                  <a:gd name="T95" fmla="*/ 2147483646 h 269"/>
                  <a:gd name="T96" fmla="*/ 2147483646 w 221"/>
                  <a:gd name="T97" fmla="*/ 2147483646 h 269"/>
                  <a:gd name="T98" fmla="*/ 2147483646 w 221"/>
                  <a:gd name="T99" fmla="*/ 2147483646 h 269"/>
                  <a:gd name="T100" fmla="*/ 2147483646 w 221"/>
                  <a:gd name="T101" fmla="*/ 2147483646 h 269"/>
                  <a:gd name="T102" fmla="*/ 2147483646 w 221"/>
                  <a:gd name="T103" fmla="*/ 0 h 269"/>
                  <a:gd name="T104" fmla="*/ 2147483646 w 221"/>
                  <a:gd name="T105" fmla="*/ 2147483646 h 269"/>
                  <a:gd name="T106" fmla="*/ 2147483646 w 221"/>
                  <a:gd name="T107" fmla="*/ 2147483646 h 269"/>
                  <a:gd name="T108" fmla="*/ 2147483646 w 221"/>
                  <a:gd name="T109" fmla="*/ 2147483646 h 269"/>
                  <a:gd name="T110" fmla="*/ 2147483646 w 221"/>
                  <a:gd name="T111" fmla="*/ 2147483646 h 269"/>
                  <a:gd name="T112" fmla="*/ 2147483646 w 221"/>
                  <a:gd name="T113" fmla="*/ 0 h 26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1" h="269">
                    <a:moveTo>
                      <a:pt x="54" y="259"/>
                    </a:moveTo>
                    <a:cubicBezTo>
                      <a:pt x="54" y="259"/>
                      <a:pt x="53" y="259"/>
                      <a:pt x="53" y="260"/>
                    </a:cubicBezTo>
                    <a:cubicBezTo>
                      <a:pt x="52" y="261"/>
                      <a:pt x="52" y="262"/>
                      <a:pt x="53" y="262"/>
                    </a:cubicBezTo>
                    <a:cubicBezTo>
                      <a:pt x="57" y="265"/>
                      <a:pt x="60" y="267"/>
                      <a:pt x="64" y="269"/>
                    </a:cubicBezTo>
                    <a:cubicBezTo>
                      <a:pt x="66" y="268"/>
                      <a:pt x="68" y="268"/>
                      <a:pt x="70" y="267"/>
                    </a:cubicBezTo>
                    <a:cubicBezTo>
                      <a:pt x="65" y="265"/>
                      <a:pt x="60" y="262"/>
                      <a:pt x="55" y="259"/>
                    </a:cubicBezTo>
                    <a:cubicBezTo>
                      <a:pt x="55" y="259"/>
                      <a:pt x="55" y="259"/>
                      <a:pt x="54" y="259"/>
                    </a:cubicBezTo>
                    <a:moveTo>
                      <a:pt x="26" y="231"/>
                    </a:moveTo>
                    <a:cubicBezTo>
                      <a:pt x="25" y="231"/>
                      <a:pt x="25" y="231"/>
                      <a:pt x="24" y="232"/>
                    </a:cubicBezTo>
                    <a:cubicBezTo>
                      <a:pt x="24" y="232"/>
                      <a:pt x="23" y="233"/>
                      <a:pt x="24" y="234"/>
                    </a:cubicBezTo>
                    <a:cubicBezTo>
                      <a:pt x="28" y="240"/>
                      <a:pt x="32" y="245"/>
                      <a:pt x="37" y="250"/>
                    </a:cubicBezTo>
                    <a:cubicBezTo>
                      <a:pt x="38" y="250"/>
                      <a:pt x="38" y="250"/>
                      <a:pt x="39" y="250"/>
                    </a:cubicBezTo>
                    <a:cubicBezTo>
                      <a:pt x="39" y="250"/>
                      <a:pt x="40" y="250"/>
                      <a:pt x="40" y="250"/>
                    </a:cubicBezTo>
                    <a:cubicBezTo>
                      <a:pt x="41" y="249"/>
                      <a:pt x="41" y="248"/>
                      <a:pt x="40" y="247"/>
                    </a:cubicBezTo>
                    <a:cubicBezTo>
                      <a:pt x="35" y="242"/>
                      <a:pt x="31" y="237"/>
                      <a:pt x="27" y="232"/>
                    </a:cubicBezTo>
                    <a:cubicBezTo>
                      <a:pt x="27" y="231"/>
                      <a:pt x="26" y="231"/>
                      <a:pt x="26" y="231"/>
                    </a:cubicBezTo>
                    <a:moveTo>
                      <a:pt x="8" y="195"/>
                    </a:moveTo>
                    <a:cubicBezTo>
                      <a:pt x="8" y="195"/>
                      <a:pt x="8" y="195"/>
                      <a:pt x="7" y="196"/>
                    </a:cubicBezTo>
                    <a:cubicBezTo>
                      <a:pt x="6" y="196"/>
                      <a:pt x="6" y="197"/>
                      <a:pt x="6" y="198"/>
                    </a:cubicBezTo>
                    <a:cubicBezTo>
                      <a:pt x="8" y="205"/>
                      <a:pt x="11" y="211"/>
                      <a:pt x="14" y="217"/>
                    </a:cubicBezTo>
                    <a:cubicBezTo>
                      <a:pt x="14" y="218"/>
                      <a:pt x="15" y="218"/>
                      <a:pt x="15" y="218"/>
                    </a:cubicBezTo>
                    <a:cubicBezTo>
                      <a:pt x="16" y="218"/>
                      <a:pt x="16" y="218"/>
                      <a:pt x="16" y="218"/>
                    </a:cubicBezTo>
                    <a:cubicBezTo>
                      <a:pt x="17" y="217"/>
                      <a:pt x="18" y="216"/>
                      <a:pt x="17" y="215"/>
                    </a:cubicBezTo>
                    <a:cubicBezTo>
                      <a:pt x="14" y="209"/>
                      <a:pt x="12" y="203"/>
                      <a:pt x="10" y="197"/>
                    </a:cubicBezTo>
                    <a:cubicBezTo>
                      <a:pt x="10" y="196"/>
                      <a:pt x="9" y="195"/>
                      <a:pt x="8" y="195"/>
                    </a:cubicBezTo>
                    <a:moveTo>
                      <a:pt x="2" y="156"/>
                    </a:moveTo>
                    <a:cubicBezTo>
                      <a:pt x="2" y="156"/>
                      <a:pt x="2" y="156"/>
                      <a:pt x="2" y="156"/>
                    </a:cubicBezTo>
                    <a:cubicBezTo>
                      <a:pt x="1" y="156"/>
                      <a:pt x="0" y="157"/>
                      <a:pt x="0" y="158"/>
                    </a:cubicBezTo>
                    <a:cubicBezTo>
                      <a:pt x="0" y="165"/>
                      <a:pt x="1" y="172"/>
                      <a:pt x="2" y="178"/>
                    </a:cubicBezTo>
                    <a:cubicBezTo>
                      <a:pt x="2" y="179"/>
                      <a:pt x="3" y="180"/>
                      <a:pt x="4" y="180"/>
                    </a:cubicBezTo>
                    <a:cubicBezTo>
                      <a:pt x="4" y="180"/>
                      <a:pt x="4" y="180"/>
                      <a:pt x="4" y="180"/>
                    </a:cubicBezTo>
                    <a:cubicBezTo>
                      <a:pt x="5" y="180"/>
                      <a:pt x="6" y="179"/>
                      <a:pt x="6" y="178"/>
                    </a:cubicBezTo>
                    <a:cubicBezTo>
                      <a:pt x="5" y="171"/>
                      <a:pt x="4" y="165"/>
                      <a:pt x="4" y="158"/>
                    </a:cubicBezTo>
                    <a:cubicBezTo>
                      <a:pt x="4" y="157"/>
                      <a:pt x="3" y="156"/>
                      <a:pt x="2" y="156"/>
                    </a:cubicBezTo>
                    <a:moveTo>
                      <a:pt x="6" y="116"/>
                    </a:moveTo>
                    <a:cubicBezTo>
                      <a:pt x="6" y="116"/>
                      <a:pt x="5" y="117"/>
                      <a:pt x="4" y="118"/>
                    </a:cubicBezTo>
                    <a:cubicBezTo>
                      <a:pt x="3" y="125"/>
                      <a:pt x="2" y="131"/>
                      <a:pt x="1" y="138"/>
                    </a:cubicBezTo>
                    <a:cubicBezTo>
                      <a:pt x="1" y="139"/>
                      <a:pt x="2" y="140"/>
                      <a:pt x="3" y="140"/>
                    </a:cubicBezTo>
                    <a:cubicBezTo>
                      <a:pt x="3" y="140"/>
                      <a:pt x="3" y="140"/>
                      <a:pt x="3" y="140"/>
                    </a:cubicBezTo>
                    <a:cubicBezTo>
                      <a:pt x="4" y="140"/>
                      <a:pt x="5" y="139"/>
                      <a:pt x="5" y="138"/>
                    </a:cubicBezTo>
                    <a:cubicBezTo>
                      <a:pt x="6" y="132"/>
                      <a:pt x="7" y="125"/>
                      <a:pt x="8" y="119"/>
                    </a:cubicBezTo>
                    <a:cubicBezTo>
                      <a:pt x="9" y="118"/>
                      <a:pt x="8" y="117"/>
                      <a:pt x="7" y="116"/>
                    </a:cubicBezTo>
                    <a:cubicBezTo>
                      <a:pt x="7" y="116"/>
                      <a:pt x="7" y="116"/>
                      <a:pt x="6" y="116"/>
                    </a:cubicBezTo>
                    <a:moveTo>
                      <a:pt x="20" y="79"/>
                    </a:moveTo>
                    <a:cubicBezTo>
                      <a:pt x="19" y="79"/>
                      <a:pt x="19" y="79"/>
                      <a:pt x="18" y="80"/>
                    </a:cubicBezTo>
                    <a:cubicBezTo>
                      <a:pt x="18" y="80"/>
                      <a:pt x="18" y="80"/>
                      <a:pt x="18" y="80"/>
                    </a:cubicBezTo>
                    <a:cubicBezTo>
                      <a:pt x="15" y="86"/>
                      <a:pt x="13" y="92"/>
                      <a:pt x="10" y="99"/>
                    </a:cubicBezTo>
                    <a:cubicBezTo>
                      <a:pt x="10" y="100"/>
                      <a:pt x="11" y="101"/>
                      <a:pt x="12" y="101"/>
                    </a:cubicBezTo>
                    <a:cubicBezTo>
                      <a:pt x="12" y="101"/>
                      <a:pt x="12" y="101"/>
                      <a:pt x="12" y="101"/>
                    </a:cubicBezTo>
                    <a:cubicBezTo>
                      <a:pt x="13" y="101"/>
                      <a:pt x="14" y="101"/>
                      <a:pt x="14" y="100"/>
                    </a:cubicBezTo>
                    <a:cubicBezTo>
                      <a:pt x="16" y="94"/>
                      <a:pt x="19" y="88"/>
                      <a:pt x="22" y="82"/>
                    </a:cubicBezTo>
                    <a:cubicBezTo>
                      <a:pt x="23" y="81"/>
                      <a:pt x="22" y="80"/>
                      <a:pt x="21" y="79"/>
                    </a:cubicBezTo>
                    <a:cubicBezTo>
                      <a:pt x="21" y="79"/>
                      <a:pt x="21" y="79"/>
                      <a:pt x="20" y="79"/>
                    </a:cubicBezTo>
                    <a:moveTo>
                      <a:pt x="42" y="45"/>
                    </a:moveTo>
                    <a:cubicBezTo>
                      <a:pt x="41" y="45"/>
                      <a:pt x="41" y="46"/>
                      <a:pt x="40" y="46"/>
                    </a:cubicBezTo>
                    <a:cubicBezTo>
                      <a:pt x="37" y="50"/>
                      <a:pt x="34" y="54"/>
                      <a:pt x="32" y="58"/>
                    </a:cubicBezTo>
                    <a:cubicBezTo>
                      <a:pt x="30" y="59"/>
                      <a:pt x="29" y="61"/>
                      <a:pt x="29" y="63"/>
                    </a:cubicBezTo>
                    <a:cubicBezTo>
                      <a:pt x="28" y="63"/>
                      <a:pt x="28" y="65"/>
                      <a:pt x="29" y="65"/>
                    </a:cubicBezTo>
                    <a:cubicBezTo>
                      <a:pt x="29" y="65"/>
                      <a:pt x="30" y="66"/>
                      <a:pt x="30" y="66"/>
                    </a:cubicBezTo>
                    <a:cubicBezTo>
                      <a:pt x="31" y="66"/>
                      <a:pt x="31" y="65"/>
                      <a:pt x="32" y="65"/>
                    </a:cubicBezTo>
                    <a:cubicBezTo>
                      <a:pt x="33" y="63"/>
                      <a:pt x="34" y="62"/>
                      <a:pt x="35" y="60"/>
                    </a:cubicBezTo>
                    <a:cubicBezTo>
                      <a:pt x="38" y="56"/>
                      <a:pt x="41" y="52"/>
                      <a:pt x="43" y="49"/>
                    </a:cubicBezTo>
                    <a:cubicBezTo>
                      <a:pt x="44" y="48"/>
                      <a:pt x="44" y="47"/>
                      <a:pt x="43" y="46"/>
                    </a:cubicBezTo>
                    <a:cubicBezTo>
                      <a:pt x="43" y="46"/>
                      <a:pt x="42" y="45"/>
                      <a:pt x="42" y="45"/>
                    </a:cubicBezTo>
                    <a:moveTo>
                      <a:pt x="202" y="24"/>
                    </a:moveTo>
                    <a:cubicBezTo>
                      <a:pt x="202" y="24"/>
                      <a:pt x="201" y="24"/>
                      <a:pt x="201" y="25"/>
                    </a:cubicBezTo>
                    <a:cubicBezTo>
                      <a:pt x="200" y="26"/>
                      <a:pt x="200" y="27"/>
                      <a:pt x="201" y="27"/>
                    </a:cubicBezTo>
                    <a:cubicBezTo>
                      <a:pt x="211" y="34"/>
                      <a:pt x="217" y="39"/>
                      <a:pt x="217" y="39"/>
                    </a:cubicBezTo>
                    <a:cubicBezTo>
                      <a:pt x="218" y="39"/>
                      <a:pt x="218" y="39"/>
                      <a:pt x="219" y="39"/>
                    </a:cubicBezTo>
                    <a:cubicBezTo>
                      <a:pt x="219" y="39"/>
                      <a:pt x="220" y="39"/>
                      <a:pt x="220" y="39"/>
                    </a:cubicBezTo>
                    <a:cubicBezTo>
                      <a:pt x="221" y="38"/>
                      <a:pt x="221" y="37"/>
                      <a:pt x="220" y="36"/>
                    </a:cubicBezTo>
                    <a:cubicBezTo>
                      <a:pt x="220" y="36"/>
                      <a:pt x="220" y="36"/>
                      <a:pt x="220" y="36"/>
                    </a:cubicBezTo>
                    <a:cubicBezTo>
                      <a:pt x="220" y="36"/>
                      <a:pt x="214" y="31"/>
                      <a:pt x="203" y="24"/>
                    </a:cubicBezTo>
                    <a:cubicBezTo>
                      <a:pt x="203" y="24"/>
                      <a:pt x="203" y="24"/>
                      <a:pt x="202" y="24"/>
                    </a:cubicBezTo>
                    <a:moveTo>
                      <a:pt x="71" y="18"/>
                    </a:moveTo>
                    <a:cubicBezTo>
                      <a:pt x="70" y="18"/>
                      <a:pt x="70" y="18"/>
                      <a:pt x="70" y="18"/>
                    </a:cubicBezTo>
                    <a:cubicBezTo>
                      <a:pt x="64" y="22"/>
                      <a:pt x="59" y="26"/>
                      <a:pt x="54" y="31"/>
                    </a:cubicBezTo>
                    <a:cubicBezTo>
                      <a:pt x="53" y="32"/>
                      <a:pt x="53" y="33"/>
                      <a:pt x="54" y="34"/>
                    </a:cubicBezTo>
                    <a:cubicBezTo>
                      <a:pt x="54" y="34"/>
                      <a:pt x="55" y="35"/>
                      <a:pt x="55" y="35"/>
                    </a:cubicBezTo>
                    <a:cubicBezTo>
                      <a:pt x="56" y="35"/>
                      <a:pt x="56" y="34"/>
                      <a:pt x="57" y="34"/>
                    </a:cubicBezTo>
                    <a:cubicBezTo>
                      <a:pt x="62" y="29"/>
                      <a:pt x="67" y="25"/>
                      <a:pt x="72" y="22"/>
                    </a:cubicBezTo>
                    <a:cubicBezTo>
                      <a:pt x="73" y="21"/>
                      <a:pt x="73" y="20"/>
                      <a:pt x="73" y="19"/>
                    </a:cubicBezTo>
                    <a:cubicBezTo>
                      <a:pt x="72" y="18"/>
                      <a:pt x="72" y="18"/>
                      <a:pt x="71" y="18"/>
                    </a:cubicBezTo>
                    <a:moveTo>
                      <a:pt x="166" y="6"/>
                    </a:moveTo>
                    <a:cubicBezTo>
                      <a:pt x="166" y="6"/>
                      <a:pt x="165" y="7"/>
                      <a:pt x="164" y="8"/>
                    </a:cubicBezTo>
                    <a:cubicBezTo>
                      <a:pt x="164" y="9"/>
                      <a:pt x="165" y="10"/>
                      <a:pt x="166" y="10"/>
                    </a:cubicBezTo>
                    <a:cubicBezTo>
                      <a:pt x="172" y="13"/>
                      <a:pt x="178" y="15"/>
                      <a:pt x="184" y="18"/>
                    </a:cubicBezTo>
                    <a:cubicBezTo>
                      <a:pt x="185" y="18"/>
                      <a:pt x="185" y="18"/>
                      <a:pt x="185" y="18"/>
                    </a:cubicBezTo>
                    <a:cubicBezTo>
                      <a:pt x="186" y="18"/>
                      <a:pt x="186" y="18"/>
                      <a:pt x="187" y="17"/>
                    </a:cubicBezTo>
                    <a:cubicBezTo>
                      <a:pt x="187" y="16"/>
                      <a:pt x="187" y="15"/>
                      <a:pt x="186" y="14"/>
                    </a:cubicBezTo>
                    <a:cubicBezTo>
                      <a:pt x="180" y="11"/>
                      <a:pt x="174" y="9"/>
                      <a:pt x="167" y="7"/>
                    </a:cubicBezTo>
                    <a:cubicBezTo>
                      <a:pt x="167" y="6"/>
                      <a:pt x="167" y="6"/>
                      <a:pt x="166" y="6"/>
                    </a:cubicBezTo>
                    <a:moveTo>
                      <a:pt x="107" y="2"/>
                    </a:moveTo>
                    <a:cubicBezTo>
                      <a:pt x="107" y="2"/>
                      <a:pt x="107" y="2"/>
                      <a:pt x="107" y="2"/>
                    </a:cubicBezTo>
                    <a:cubicBezTo>
                      <a:pt x="107" y="2"/>
                      <a:pt x="107" y="2"/>
                      <a:pt x="107" y="2"/>
                    </a:cubicBezTo>
                    <a:cubicBezTo>
                      <a:pt x="100" y="4"/>
                      <a:pt x="94" y="6"/>
                      <a:pt x="87" y="8"/>
                    </a:cubicBezTo>
                    <a:cubicBezTo>
                      <a:pt x="86" y="9"/>
                      <a:pt x="86" y="10"/>
                      <a:pt x="86" y="11"/>
                    </a:cubicBezTo>
                    <a:cubicBezTo>
                      <a:pt x="87" y="12"/>
                      <a:pt x="88" y="12"/>
                      <a:pt x="88" y="12"/>
                    </a:cubicBezTo>
                    <a:cubicBezTo>
                      <a:pt x="89" y="12"/>
                      <a:pt x="89" y="12"/>
                      <a:pt x="89" y="12"/>
                    </a:cubicBezTo>
                    <a:cubicBezTo>
                      <a:pt x="95" y="9"/>
                      <a:pt x="102" y="7"/>
                      <a:pt x="108" y="6"/>
                    </a:cubicBezTo>
                    <a:cubicBezTo>
                      <a:pt x="109" y="6"/>
                      <a:pt x="109" y="5"/>
                      <a:pt x="109" y="4"/>
                    </a:cubicBezTo>
                    <a:cubicBezTo>
                      <a:pt x="109" y="3"/>
                      <a:pt x="108" y="2"/>
                      <a:pt x="107" y="2"/>
                    </a:cubicBezTo>
                    <a:moveTo>
                      <a:pt x="128" y="0"/>
                    </a:moveTo>
                    <a:cubicBezTo>
                      <a:pt x="127" y="0"/>
                      <a:pt x="127" y="0"/>
                      <a:pt x="127" y="0"/>
                    </a:cubicBezTo>
                    <a:cubicBezTo>
                      <a:pt x="126" y="0"/>
                      <a:pt x="125" y="1"/>
                      <a:pt x="125" y="2"/>
                    </a:cubicBezTo>
                    <a:cubicBezTo>
                      <a:pt x="125" y="3"/>
                      <a:pt x="126" y="4"/>
                      <a:pt x="127" y="4"/>
                    </a:cubicBezTo>
                    <a:cubicBezTo>
                      <a:pt x="127" y="4"/>
                      <a:pt x="127" y="4"/>
                      <a:pt x="127" y="4"/>
                    </a:cubicBezTo>
                    <a:cubicBezTo>
                      <a:pt x="128" y="4"/>
                      <a:pt x="128" y="4"/>
                      <a:pt x="128" y="4"/>
                    </a:cubicBezTo>
                    <a:cubicBezTo>
                      <a:pt x="128" y="4"/>
                      <a:pt x="128" y="4"/>
                      <a:pt x="128" y="4"/>
                    </a:cubicBezTo>
                    <a:cubicBezTo>
                      <a:pt x="135" y="4"/>
                      <a:pt x="141" y="5"/>
                      <a:pt x="147" y="6"/>
                    </a:cubicBezTo>
                    <a:cubicBezTo>
                      <a:pt x="147" y="6"/>
                      <a:pt x="147" y="6"/>
                      <a:pt x="147" y="6"/>
                    </a:cubicBezTo>
                    <a:cubicBezTo>
                      <a:pt x="148" y="6"/>
                      <a:pt x="149" y="5"/>
                      <a:pt x="149" y="4"/>
                    </a:cubicBezTo>
                    <a:cubicBezTo>
                      <a:pt x="149" y="3"/>
                      <a:pt x="148" y="2"/>
                      <a:pt x="147" y="2"/>
                    </a:cubicBezTo>
                    <a:cubicBezTo>
                      <a:pt x="141" y="1"/>
                      <a:pt x="135" y="0"/>
                      <a:pt x="128" y="0"/>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7" name="Freeform 394"/>
              <p:cNvSpPr>
                <a:spLocks noEditPoints="1"/>
              </p:cNvSpPr>
              <p:nvPr/>
            </p:nvSpPr>
            <p:spPr bwMode="auto">
              <a:xfrm>
                <a:off x="5257800" y="7362825"/>
                <a:ext cx="476250" cy="63501"/>
              </a:xfrm>
              <a:custGeom>
                <a:avLst/>
                <a:gdLst>
                  <a:gd name="T0" fmla="*/ 2147483646 w 127"/>
                  <a:gd name="T1" fmla="*/ 2147483646 h 17"/>
                  <a:gd name="T2" fmla="*/ 2147483646 w 127"/>
                  <a:gd name="T3" fmla="*/ 2147483646 h 17"/>
                  <a:gd name="T4" fmla="*/ 2147483646 w 127"/>
                  <a:gd name="T5" fmla="*/ 2147483646 h 17"/>
                  <a:gd name="T6" fmla="*/ 2147483646 w 127"/>
                  <a:gd name="T7" fmla="*/ 2147483646 h 17"/>
                  <a:gd name="T8" fmla="*/ 2147483646 w 127"/>
                  <a:gd name="T9" fmla="*/ 2147483646 h 17"/>
                  <a:gd name="T10" fmla="*/ 2147483646 w 127"/>
                  <a:gd name="T11" fmla="*/ 2147483646 h 17"/>
                  <a:gd name="T12" fmla="*/ 2147483646 w 127"/>
                  <a:gd name="T13" fmla="*/ 2147483646 h 17"/>
                  <a:gd name="T14" fmla="*/ 2147483646 w 127"/>
                  <a:gd name="T15" fmla="*/ 2147483646 h 17"/>
                  <a:gd name="T16" fmla="*/ 2147483646 w 127"/>
                  <a:gd name="T17" fmla="*/ 2147483646 h 17"/>
                  <a:gd name="T18" fmla="*/ 2147483646 w 127"/>
                  <a:gd name="T19" fmla="*/ 2147483646 h 17"/>
                  <a:gd name="T20" fmla="*/ 2147483646 w 127"/>
                  <a:gd name="T21" fmla="*/ 2147483646 h 17"/>
                  <a:gd name="T22" fmla="*/ 2147483646 w 127"/>
                  <a:gd name="T23" fmla="*/ 2147483646 h 17"/>
                  <a:gd name="T24" fmla="*/ 2147483646 w 127"/>
                  <a:gd name="T25" fmla="*/ 2147483646 h 17"/>
                  <a:gd name="T26" fmla="*/ 2147483646 w 127"/>
                  <a:gd name="T27" fmla="*/ 2147483646 h 17"/>
                  <a:gd name="T28" fmla="*/ 2147483646 w 127"/>
                  <a:gd name="T29" fmla="*/ 2147483646 h 17"/>
                  <a:gd name="T30" fmla="*/ 2147483646 w 127"/>
                  <a:gd name="T31" fmla="*/ 2147483646 h 17"/>
                  <a:gd name="T32" fmla="*/ 2147483646 w 127"/>
                  <a:gd name="T33" fmla="*/ 2147483646 h 17"/>
                  <a:gd name="T34" fmla="*/ 2147483646 w 127"/>
                  <a:gd name="T35" fmla="*/ 2147483646 h 17"/>
                  <a:gd name="T36" fmla="*/ 2147483646 w 127"/>
                  <a:gd name="T37" fmla="*/ 2147483646 h 17"/>
                  <a:gd name="T38" fmla="*/ 0 w 127"/>
                  <a:gd name="T39" fmla="*/ 2147483646 h 17"/>
                  <a:gd name="T40" fmla="*/ 2147483646 w 127"/>
                  <a:gd name="T41" fmla="*/ 2147483646 h 17"/>
                  <a:gd name="T42" fmla="*/ 2147483646 w 127"/>
                  <a:gd name="T43" fmla="*/ 2147483646 h 17"/>
                  <a:gd name="T44" fmla="*/ 2147483646 w 127"/>
                  <a:gd name="T45" fmla="*/ 2147483646 h 17"/>
                  <a:gd name="T46" fmla="*/ 2147483646 w 127"/>
                  <a:gd name="T47" fmla="*/ 2147483646 h 17"/>
                  <a:gd name="T48" fmla="*/ 2147483646 w 127"/>
                  <a:gd name="T49" fmla="*/ 2147483646 h 17"/>
                  <a:gd name="T50" fmla="*/ 2147483646 w 127"/>
                  <a:gd name="T51" fmla="*/ 0 h 17"/>
                  <a:gd name="T52" fmla="*/ 2147483646 w 127"/>
                  <a:gd name="T53" fmla="*/ 0 h 17"/>
                  <a:gd name="T54" fmla="*/ 2147483646 w 127"/>
                  <a:gd name="T55" fmla="*/ 2147483646 h 17"/>
                  <a:gd name="T56" fmla="*/ 2147483646 w 127"/>
                  <a:gd name="T57" fmla="*/ 2147483646 h 17"/>
                  <a:gd name="T58" fmla="*/ 2147483646 w 127"/>
                  <a:gd name="T59" fmla="*/ 2147483646 h 17"/>
                  <a:gd name="T60" fmla="*/ 2147483646 w 127"/>
                  <a:gd name="T61" fmla="*/ 2147483646 h 17"/>
                  <a:gd name="T62" fmla="*/ 2147483646 w 127"/>
                  <a:gd name="T63" fmla="*/ 2147483646 h 17"/>
                  <a:gd name="T64" fmla="*/ 2147483646 w 127"/>
                  <a:gd name="T65" fmla="*/ 2147483646 h 17"/>
                  <a:gd name="T66" fmla="*/ 2147483646 w 127"/>
                  <a:gd name="T67" fmla="*/ 0 h 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27" h="17">
                    <a:moveTo>
                      <a:pt x="86" y="11"/>
                    </a:moveTo>
                    <a:cubicBezTo>
                      <a:pt x="86" y="11"/>
                      <a:pt x="86" y="11"/>
                      <a:pt x="86" y="11"/>
                    </a:cubicBezTo>
                    <a:cubicBezTo>
                      <a:pt x="79" y="12"/>
                      <a:pt x="73" y="13"/>
                      <a:pt x="66" y="13"/>
                    </a:cubicBezTo>
                    <a:cubicBezTo>
                      <a:pt x="65" y="13"/>
                      <a:pt x="64" y="14"/>
                      <a:pt x="65" y="16"/>
                    </a:cubicBezTo>
                    <a:cubicBezTo>
                      <a:pt x="65" y="17"/>
                      <a:pt x="65" y="17"/>
                      <a:pt x="67" y="17"/>
                    </a:cubicBezTo>
                    <a:cubicBezTo>
                      <a:pt x="67" y="17"/>
                      <a:pt x="67" y="17"/>
                      <a:pt x="67" y="17"/>
                    </a:cubicBezTo>
                    <a:cubicBezTo>
                      <a:pt x="73" y="17"/>
                      <a:pt x="80" y="16"/>
                      <a:pt x="87" y="15"/>
                    </a:cubicBezTo>
                    <a:cubicBezTo>
                      <a:pt x="88" y="15"/>
                      <a:pt x="89" y="14"/>
                      <a:pt x="88" y="13"/>
                    </a:cubicBezTo>
                    <a:cubicBezTo>
                      <a:pt x="88" y="12"/>
                      <a:pt x="87" y="11"/>
                      <a:pt x="86" y="11"/>
                    </a:cubicBezTo>
                    <a:moveTo>
                      <a:pt x="27" y="10"/>
                    </a:moveTo>
                    <a:cubicBezTo>
                      <a:pt x="26" y="10"/>
                      <a:pt x="25" y="11"/>
                      <a:pt x="25" y="12"/>
                    </a:cubicBezTo>
                    <a:cubicBezTo>
                      <a:pt x="25" y="13"/>
                      <a:pt x="25" y="14"/>
                      <a:pt x="26" y="14"/>
                    </a:cubicBezTo>
                    <a:cubicBezTo>
                      <a:pt x="33" y="16"/>
                      <a:pt x="39" y="17"/>
                      <a:pt x="46" y="17"/>
                    </a:cubicBezTo>
                    <a:cubicBezTo>
                      <a:pt x="47" y="17"/>
                      <a:pt x="47" y="17"/>
                      <a:pt x="47" y="17"/>
                    </a:cubicBezTo>
                    <a:cubicBezTo>
                      <a:pt x="48" y="17"/>
                      <a:pt x="48" y="17"/>
                      <a:pt x="49" y="15"/>
                    </a:cubicBezTo>
                    <a:cubicBezTo>
                      <a:pt x="49" y="14"/>
                      <a:pt x="48" y="13"/>
                      <a:pt x="47" y="13"/>
                    </a:cubicBezTo>
                    <a:cubicBezTo>
                      <a:pt x="40" y="13"/>
                      <a:pt x="33" y="12"/>
                      <a:pt x="27" y="10"/>
                    </a:cubicBezTo>
                    <a:cubicBezTo>
                      <a:pt x="27" y="10"/>
                      <a:pt x="27" y="10"/>
                      <a:pt x="27" y="10"/>
                    </a:cubicBezTo>
                    <a:moveTo>
                      <a:pt x="6" y="3"/>
                    </a:moveTo>
                    <a:cubicBezTo>
                      <a:pt x="4" y="4"/>
                      <a:pt x="2" y="4"/>
                      <a:pt x="0" y="5"/>
                    </a:cubicBezTo>
                    <a:cubicBezTo>
                      <a:pt x="2" y="6"/>
                      <a:pt x="5" y="7"/>
                      <a:pt x="7" y="8"/>
                    </a:cubicBezTo>
                    <a:cubicBezTo>
                      <a:pt x="8" y="8"/>
                      <a:pt x="8" y="8"/>
                      <a:pt x="8" y="8"/>
                    </a:cubicBezTo>
                    <a:cubicBezTo>
                      <a:pt x="9" y="8"/>
                      <a:pt x="9" y="8"/>
                      <a:pt x="10" y="7"/>
                    </a:cubicBezTo>
                    <a:cubicBezTo>
                      <a:pt x="10" y="6"/>
                      <a:pt x="10" y="5"/>
                      <a:pt x="9" y="4"/>
                    </a:cubicBezTo>
                    <a:cubicBezTo>
                      <a:pt x="8" y="4"/>
                      <a:pt x="7" y="4"/>
                      <a:pt x="6" y="3"/>
                    </a:cubicBezTo>
                    <a:moveTo>
                      <a:pt x="125" y="0"/>
                    </a:moveTo>
                    <a:cubicBezTo>
                      <a:pt x="125" y="0"/>
                      <a:pt x="124" y="0"/>
                      <a:pt x="124" y="0"/>
                    </a:cubicBezTo>
                    <a:cubicBezTo>
                      <a:pt x="118" y="3"/>
                      <a:pt x="111" y="5"/>
                      <a:pt x="105" y="6"/>
                    </a:cubicBezTo>
                    <a:cubicBezTo>
                      <a:pt x="104" y="7"/>
                      <a:pt x="104" y="8"/>
                      <a:pt x="104" y="9"/>
                    </a:cubicBezTo>
                    <a:cubicBezTo>
                      <a:pt x="104" y="10"/>
                      <a:pt x="105" y="10"/>
                      <a:pt x="106" y="10"/>
                    </a:cubicBezTo>
                    <a:cubicBezTo>
                      <a:pt x="106" y="10"/>
                      <a:pt x="106" y="10"/>
                      <a:pt x="106" y="10"/>
                    </a:cubicBezTo>
                    <a:cubicBezTo>
                      <a:pt x="113" y="8"/>
                      <a:pt x="119" y="6"/>
                      <a:pt x="126" y="4"/>
                    </a:cubicBezTo>
                    <a:cubicBezTo>
                      <a:pt x="127" y="3"/>
                      <a:pt x="127" y="2"/>
                      <a:pt x="127" y="1"/>
                    </a:cubicBezTo>
                    <a:cubicBezTo>
                      <a:pt x="126" y="0"/>
                      <a:pt x="126" y="0"/>
                      <a:pt x="125" y="0"/>
                    </a:cubicBezTo>
                  </a:path>
                </a:pathLst>
              </a:custGeom>
              <a:solidFill>
                <a:srgbClr val="758B2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p:tgtEl>
                                          <p:spTgt spid="19"/>
                                        </p:tgtEl>
                                        <p:attrNameLst>
                                          <p:attrName>ppt_y</p:attrName>
                                        </p:attrNameLst>
                                      </p:cBhvr>
                                      <p:tavLst>
                                        <p:tav tm="0">
                                          <p:val>
                                            <p:strVal val="#ppt_y+#ppt_h*1.125000"/>
                                          </p:val>
                                        </p:tav>
                                        <p:tav tm="100000">
                                          <p:val>
                                            <p:strVal val="#ppt_y"/>
                                          </p:val>
                                        </p:tav>
                                      </p:tavLst>
                                    </p:anim>
                                    <p:animEffect transition="in" filter="wipe(up)">
                                      <p:cBhvr>
                                        <p:cTn id="12"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068611" y="1695212"/>
            <a:ext cx="2241000" cy="2241000"/>
            <a:chOff x="2068611" y="1695212"/>
            <a:chExt cx="2241000" cy="2241000"/>
          </a:xfrm>
        </p:grpSpPr>
        <p:sp>
          <p:nvSpPr>
            <p:cNvPr id="15" name="Rectangle 35"/>
            <p:cNvSpPr>
              <a:spLocks noChangeArrowheads="1"/>
            </p:cNvSpPr>
            <p:nvPr/>
          </p:nvSpPr>
          <p:spPr bwMode="auto">
            <a:xfrm>
              <a:off x="2068611" y="1695212"/>
              <a:ext cx="2241000" cy="2241000"/>
            </a:xfrm>
            <a:prstGeom prst="ellipse">
              <a:avLst/>
            </a:prstGeom>
            <a:solidFill>
              <a:srgbClr val="92D050"/>
            </a:solidFill>
            <a:ln>
              <a:noFill/>
            </a:ln>
          </p:spPr>
          <p:txBody>
            <a:bodyPr/>
            <a:lstStyle/>
            <a:p>
              <a:pPr>
                <a:defRPr/>
              </a:pPr>
              <a:endParaRPr lang="zh-CN" altLang="en-US" sz="1015"/>
            </a:p>
          </p:txBody>
        </p:sp>
        <p:sp>
          <p:nvSpPr>
            <p:cNvPr id="21" name="KSO_Shape"/>
            <p:cNvSpPr/>
            <p:nvPr/>
          </p:nvSpPr>
          <p:spPr bwMode="auto">
            <a:xfrm>
              <a:off x="2502407" y="2347608"/>
              <a:ext cx="1373410" cy="936208"/>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015">
                <a:solidFill>
                  <a:srgbClr val="FFFFFF"/>
                </a:solidFill>
              </a:endParaRPr>
            </a:p>
          </p:txBody>
        </p:sp>
      </p:grpSp>
      <p:grpSp>
        <p:nvGrpSpPr>
          <p:cNvPr id="2" name="组合 1"/>
          <p:cNvGrpSpPr/>
          <p:nvPr/>
        </p:nvGrpSpPr>
        <p:grpSpPr>
          <a:xfrm>
            <a:off x="253219" y="1407995"/>
            <a:ext cx="1620000" cy="1620000"/>
            <a:chOff x="253219" y="1407995"/>
            <a:chExt cx="1620000" cy="1620000"/>
          </a:xfrm>
        </p:grpSpPr>
        <p:sp>
          <p:nvSpPr>
            <p:cNvPr id="14" name="Rectangle 35"/>
            <p:cNvSpPr>
              <a:spLocks noChangeArrowheads="1"/>
            </p:cNvSpPr>
            <p:nvPr/>
          </p:nvSpPr>
          <p:spPr bwMode="auto">
            <a:xfrm>
              <a:off x="253219" y="1407995"/>
              <a:ext cx="1620000" cy="1620000"/>
            </a:xfrm>
            <a:prstGeom prst="ellipse">
              <a:avLst/>
            </a:prstGeom>
            <a:solidFill>
              <a:schemeClr val="accent1"/>
            </a:solidFill>
            <a:ln>
              <a:noFill/>
            </a:ln>
          </p:spPr>
          <p:txBody>
            <a:bodyPr/>
            <a:lstStyle/>
            <a:p>
              <a:pPr>
                <a:defRPr/>
              </a:pPr>
              <a:endParaRPr lang="zh-CN" altLang="en-US" sz="1015"/>
            </a:p>
          </p:txBody>
        </p:sp>
        <p:sp>
          <p:nvSpPr>
            <p:cNvPr id="22" name="KSO_Shape"/>
            <p:cNvSpPr/>
            <p:nvPr/>
          </p:nvSpPr>
          <p:spPr bwMode="auto">
            <a:xfrm>
              <a:off x="705455" y="1909124"/>
              <a:ext cx="715529" cy="617741"/>
            </a:xfrm>
            <a:custGeom>
              <a:avLst/>
              <a:gdLst>
                <a:gd name="T0" fmla="*/ 1814848 w 5325"/>
                <a:gd name="T1" fmla="*/ 1012065 h 4595"/>
                <a:gd name="T2" fmla="*/ 90510 w 5325"/>
                <a:gd name="T3" fmla="*/ 0 h 4595"/>
                <a:gd name="T4" fmla="*/ 0 w 5325"/>
                <a:gd name="T5" fmla="*/ 1012065 h 4595"/>
                <a:gd name="T6" fmla="*/ 459346 w 5325"/>
                <a:gd name="T7" fmla="*/ 1169473 h 4595"/>
                <a:gd name="T8" fmla="*/ 502276 w 5325"/>
                <a:gd name="T9" fmla="*/ 1643845 h 4595"/>
                <a:gd name="T10" fmla="*/ 630349 w 5325"/>
                <a:gd name="T11" fmla="*/ 1169473 h 4595"/>
                <a:gd name="T12" fmla="*/ 1275366 w 5325"/>
                <a:gd name="T13" fmla="*/ 1169473 h 4595"/>
                <a:gd name="T14" fmla="*/ 1403439 w 5325"/>
                <a:gd name="T15" fmla="*/ 1643845 h 4595"/>
                <a:gd name="T16" fmla="*/ 1446011 w 5325"/>
                <a:gd name="T17" fmla="*/ 1169473 h 4595"/>
                <a:gd name="T18" fmla="*/ 1905000 w 5325"/>
                <a:gd name="T19" fmla="*/ 1012065 h 4595"/>
                <a:gd name="T20" fmla="*/ 1653862 w 5325"/>
                <a:gd name="T21" fmla="*/ 977363 h 4595"/>
                <a:gd name="T22" fmla="*/ 1653504 w 5325"/>
                <a:gd name="T23" fmla="*/ 984518 h 4595"/>
                <a:gd name="T24" fmla="*/ 1651000 w 5325"/>
                <a:gd name="T25" fmla="*/ 990958 h 4595"/>
                <a:gd name="T26" fmla="*/ 1648138 w 5325"/>
                <a:gd name="T27" fmla="*/ 996682 h 4595"/>
                <a:gd name="T28" fmla="*/ 1643845 w 5325"/>
                <a:gd name="T29" fmla="*/ 1002048 h 4595"/>
                <a:gd name="T30" fmla="*/ 1638837 w 5325"/>
                <a:gd name="T31" fmla="*/ 1005983 h 4595"/>
                <a:gd name="T32" fmla="*/ 1632755 w 5325"/>
                <a:gd name="T33" fmla="*/ 1009561 h 4595"/>
                <a:gd name="T34" fmla="*/ 1626673 w 5325"/>
                <a:gd name="T35" fmla="*/ 1011349 h 4595"/>
                <a:gd name="T36" fmla="*/ 1619518 w 5325"/>
                <a:gd name="T37" fmla="*/ 1012065 h 4595"/>
                <a:gd name="T38" fmla="*/ 1149439 w 5325"/>
                <a:gd name="T39" fmla="*/ 1012065 h 4595"/>
                <a:gd name="T40" fmla="*/ 1142642 w 5325"/>
                <a:gd name="T41" fmla="*/ 1011349 h 4595"/>
                <a:gd name="T42" fmla="*/ 1135845 w 5325"/>
                <a:gd name="T43" fmla="*/ 1009561 h 4595"/>
                <a:gd name="T44" fmla="*/ 1130121 w 5325"/>
                <a:gd name="T45" fmla="*/ 1005983 h 4595"/>
                <a:gd name="T46" fmla="*/ 1125470 w 5325"/>
                <a:gd name="T47" fmla="*/ 1002048 h 4595"/>
                <a:gd name="T48" fmla="*/ 1120820 w 5325"/>
                <a:gd name="T49" fmla="*/ 996682 h 4595"/>
                <a:gd name="T50" fmla="*/ 1117958 w 5325"/>
                <a:gd name="T51" fmla="*/ 990958 h 4595"/>
                <a:gd name="T52" fmla="*/ 1115811 w 5325"/>
                <a:gd name="T53" fmla="*/ 984518 h 4595"/>
                <a:gd name="T54" fmla="*/ 1115454 w 5325"/>
                <a:gd name="T55" fmla="*/ 977363 h 4595"/>
                <a:gd name="T56" fmla="*/ 1115454 w 5325"/>
                <a:gd name="T57" fmla="*/ 731592 h 4595"/>
                <a:gd name="T58" fmla="*/ 1115811 w 5325"/>
                <a:gd name="T59" fmla="*/ 724437 h 4595"/>
                <a:gd name="T60" fmla="*/ 1117958 w 5325"/>
                <a:gd name="T61" fmla="*/ 718355 h 4595"/>
                <a:gd name="T62" fmla="*/ 1120820 w 5325"/>
                <a:gd name="T63" fmla="*/ 712273 h 4595"/>
                <a:gd name="T64" fmla="*/ 1125470 w 5325"/>
                <a:gd name="T65" fmla="*/ 707265 h 4595"/>
                <a:gd name="T66" fmla="*/ 1130121 w 5325"/>
                <a:gd name="T67" fmla="*/ 702972 h 4595"/>
                <a:gd name="T68" fmla="*/ 1135845 w 5325"/>
                <a:gd name="T69" fmla="*/ 699752 h 4595"/>
                <a:gd name="T70" fmla="*/ 1142642 w 5325"/>
                <a:gd name="T71" fmla="*/ 697606 h 4595"/>
                <a:gd name="T72" fmla="*/ 1149439 w 5325"/>
                <a:gd name="T73" fmla="*/ 697248 h 4595"/>
                <a:gd name="T74" fmla="*/ 1619518 w 5325"/>
                <a:gd name="T75" fmla="*/ 697248 h 4595"/>
                <a:gd name="T76" fmla="*/ 1626673 w 5325"/>
                <a:gd name="T77" fmla="*/ 697606 h 4595"/>
                <a:gd name="T78" fmla="*/ 1632755 w 5325"/>
                <a:gd name="T79" fmla="*/ 699752 h 4595"/>
                <a:gd name="T80" fmla="*/ 1638837 w 5325"/>
                <a:gd name="T81" fmla="*/ 702972 h 4595"/>
                <a:gd name="T82" fmla="*/ 1643845 w 5325"/>
                <a:gd name="T83" fmla="*/ 707265 h 4595"/>
                <a:gd name="T84" fmla="*/ 1648138 w 5325"/>
                <a:gd name="T85" fmla="*/ 712273 h 4595"/>
                <a:gd name="T86" fmla="*/ 1651000 w 5325"/>
                <a:gd name="T87" fmla="*/ 718355 h 4595"/>
                <a:gd name="T88" fmla="*/ 1653504 w 5325"/>
                <a:gd name="T89" fmla="*/ 724437 h 4595"/>
                <a:gd name="T90" fmla="*/ 1653862 w 5325"/>
                <a:gd name="T91" fmla="*/ 731592 h 45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5325" h="4595">
                  <a:moveTo>
                    <a:pt x="5325" y="2829"/>
                  </a:moveTo>
                  <a:lnTo>
                    <a:pt x="5073" y="2829"/>
                  </a:lnTo>
                  <a:lnTo>
                    <a:pt x="5073" y="0"/>
                  </a:lnTo>
                  <a:lnTo>
                    <a:pt x="253" y="0"/>
                  </a:lnTo>
                  <a:lnTo>
                    <a:pt x="253" y="2829"/>
                  </a:lnTo>
                  <a:lnTo>
                    <a:pt x="0" y="2829"/>
                  </a:lnTo>
                  <a:lnTo>
                    <a:pt x="0" y="3269"/>
                  </a:lnTo>
                  <a:lnTo>
                    <a:pt x="1284" y="3269"/>
                  </a:lnTo>
                  <a:lnTo>
                    <a:pt x="926" y="4595"/>
                  </a:lnTo>
                  <a:lnTo>
                    <a:pt x="1404" y="4595"/>
                  </a:lnTo>
                  <a:lnTo>
                    <a:pt x="1762" y="3269"/>
                  </a:lnTo>
                  <a:lnTo>
                    <a:pt x="3565" y="3269"/>
                  </a:lnTo>
                  <a:lnTo>
                    <a:pt x="3764" y="4009"/>
                  </a:lnTo>
                  <a:lnTo>
                    <a:pt x="3923" y="4595"/>
                  </a:lnTo>
                  <a:lnTo>
                    <a:pt x="4400" y="4595"/>
                  </a:lnTo>
                  <a:lnTo>
                    <a:pt x="4042" y="3269"/>
                  </a:lnTo>
                  <a:lnTo>
                    <a:pt x="5325" y="3269"/>
                  </a:lnTo>
                  <a:lnTo>
                    <a:pt x="5325" y="2829"/>
                  </a:lnTo>
                  <a:close/>
                  <a:moveTo>
                    <a:pt x="4623" y="2732"/>
                  </a:moveTo>
                  <a:lnTo>
                    <a:pt x="4623" y="2732"/>
                  </a:lnTo>
                  <a:lnTo>
                    <a:pt x="4623" y="2742"/>
                  </a:lnTo>
                  <a:lnTo>
                    <a:pt x="4622" y="2752"/>
                  </a:lnTo>
                  <a:lnTo>
                    <a:pt x="4619" y="2760"/>
                  </a:lnTo>
                  <a:lnTo>
                    <a:pt x="4615" y="2770"/>
                  </a:lnTo>
                  <a:lnTo>
                    <a:pt x="4612" y="2779"/>
                  </a:lnTo>
                  <a:lnTo>
                    <a:pt x="4607" y="2786"/>
                  </a:lnTo>
                  <a:lnTo>
                    <a:pt x="4601" y="2794"/>
                  </a:lnTo>
                  <a:lnTo>
                    <a:pt x="4595" y="2801"/>
                  </a:lnTo>
                  <a:lnTo>
                    <a:pt x="4588" y="2807"/>
                  </a:lnTo>
                  <a:lnTo>
                    <a:pt x="4581" y="2812"/>
                  </a:lnTo>
                  <a:lnTo>
                    <a:pt x="4573" y="2817"/>
                  </a:lnTo>
                  <a:lnTo>
                    <a:pt x="4564" y="2822"/>
                  </a:lnTo>
                  <a:lnTo>
                    <a:pt x="4555" y="2824"/>
                  </a:lnTo>
                  <a:lnTo>
                    <a:pt x="4547" y="2827"/>
                  </a:lnTo>
                  <a:lnTo>
                    <a:pt x="4537" y="2828"/>
                  </a:lnTo>
                  <a:lnTo>
                    <a:pt x="4527" y="2829"/>
                  </a:lnTo>
                  <a:lnTo>
                    <a:pt x="3213" y="2829"/>
                  </a:lnTo>
                  <a:lnTo>
                    <a:pt x="3203" y="2828"/>
                  </a:lnTo>
                  <a:lnTo>
                    <a:pt x="3194" y="2827"/>
                  </a:lnTo>
                  <a:lnTo>
                    <a:pt x="3185" y="2824"/>
                  </a:lnTo>
                  <a:lnTo>
                    <a:pt x="3175" y="2822"/>
                  </a:lnTo>
                  <a:lnTo>
                    <a:pt x="3168" y="2817"/>
                  </a:lnTo>
                  <a:lnTo>
                    <a:pt x="3159" y="2812"/>
                  </a:lnTo>
                  <a:lnTo>
                    <a:pt x="3152" y="2807"/>
                  </a:lnTo>
                  <a:lnTo>
                    <a:pt x="3146" y="2801"/>
                  </a:lnTo>
                  <a:lnTo>
                    <a:pt x="3140" y="2794"/>
                  </a:lnTo>
                  <a:lnTo>
                    <a:pt x="3133" y="2786"/>
                  </a:lnTo>
                  <a:lnTo>
                    <a:pt x="3129" y="2779"/>
                  </a:lnTo>
                  <a:lnTo>
                    <a:pt x="3125" y="2770"/>
                  </a:lnTo>
                  <a:lnTo>
                    <a:pt x="3121" y="2760"/>
                  </a:lnTo>
                  <a:lnTo>
                    <a:pt x="3119" y="2752"/>
                  </a:lnTo>
                  <a:lnTo>
                    <a:pt x="3118" y="2742"/>
                  </a:lnTo>
                  <a:lnTo>
                    <a:pt x="3118" y="2732"/>
                  </a:lnTo>
                  <a:lnTo>
                    <a:pt x="3118" y="2045"/>
                  </a:lnTo>
                  <a:lnTo>
                    <a:pt x="3118" y="2035"/>
                  </a:lnTo>
                  <a:lnTo>
                    <a:pt x="3119" y="2025"/>
                  </a:lnTo>
                  <a:lnTo>
                    <a:pt x="3121" y="2016"/>
                  </a:lnTo>
                  <a:lnTo>
                    <a:pt x="3125" y="2008"/>
                  </a:lnTo>
                  <a:lnTo>
                    <a:pt x="3129" y="1999"/>
                  </a:lnTo>
                  <a:lnTo>
                    <a:pt x="3133" y="1991"/>
                  </a:lnTo>
                  <a:lnTo>
                    <a:pt x="3140" y="1983"/>
                  </a:lnTo>
                  <a:lnTo>
                    <a:pt x="3146" y="1977"/>
                  </a:lnTo>
                  <a:lnTo>
                    <a:pt x="3152" y="1971"/>
                  </a:lnTo>
                  <a:lnTo>
                    <a:pt x="3159" y="1965"/>
                  </a:lnTo>
                  <a:lnTo>
                    <a:pt x="3168" y="1960"/>
                  </a:lnTo>
                  <a:lnTo>
                    <a:pt x="3175" y="1956"/>
                  </a:lnTo>
                  <a:lnTo>
                    <a:pt x="3185" y="1953"/>
                  </a:lnTo>
                  <a:lnTo>
                    <a:pt x="3194" y="1950"/>
                  </a:lnTo>
                  <a:lnTo>
                    <a:pt x="3203" y="1949"/>
                  </a:lnTo>
                  <a:lnTo>
                    <a:pt x="3213" y="1949"/>
                  </a:lnTo>
                  <a:lnTo>
                    <a:pt x="4527" y="1949"/>
                  </a:lnTo>
                  <a:lnTo>
                    <a:pt x="4537" y="1949"/>
                  </a:lnTo>
                  <a:lnTo>
                    <a:pt x="4547" y="1950"/>
                  </a:lnTo>
                  <a:lnTo>
                    <a:pt x="4555" y="1953"/>
                  </a:lnTo>
                  <a:lnTo>
                    <a:pt x="4564" y="1956"/>
                  </a:lnTo>
                  <a:lnTo>
                    <a:pt x="4573" y="1960"/>
                  </a:lnTo>
                  <a:lnTo>
                    <a:pt x="4581" y="1965"/>
                  </a:lnTo>
                  <a:lnTo>
                    <a:pt x="4588" y="1971"/>
                  </a:lnTo>
                  <a:lnTo>
                    <a:pt x="4595" y="1977"/>
                  </a:lnTo>
                  <a:lnTo>
                    <a:pt x="4601" y="1983"/>
                  </a:lnTo>
                  <a:lnTo>
                    <a:pt x="4607" y="1991"/>
                  </a:lnTo>
                  <a:lnTo>
                    <a:pt x="4612" y="1999"/>
                  </a:lnTo>
                  <a:lnTo>
                    <a:pt x="4615" y="2008"/>
                  </a:lnTo>
                  <a:lnTo>
                    <a:pt x="4619" y="2016"/>
                  </a:lnTo>
                  <a:lnTo>
                    <a:pt x="4622" y="2025"/>
                  </a:lnTo>
                  <a:lnTo>
                    <a:pt x="4623" y="2035"/>
                  </a:lnTo>
                  <a:lnTo>
                    <a:pt x="4623" y="2045"/>
                  </a:lnTo>
                  <a:lnTo>
                    <a:pt x="4623" y="2732"/>
                  </a:ln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015" dirty="0">
                <a:solidFill>
                  <a:srgbClr val="FFFFFF"/>
                </a:solidFill>
              </a:endParaRPr>
            </a:p>
          </p:txBody>
        </p:sp>
      </p:grpSp>
      <p:grpSp>
        <p:nvGrpSpPr>
          <p:cNvPr id="4" name="组合 3"/>
          <p:cNvGrpSpPr/>
          <p:nvPr/>
        </p:nvGrpSpPr>
        <p:grpSpPr>
          <a:xfrm>
            <a:off x="717404" y="3158414"/>
            <a:ext cx="1513019" cy="1512000"/>
            <a:chOff x="717404" y="3158414"/>
            <a:chExt cx="1513019" cy="1512000"/>
          </a:xfrm>
        </p:grpSpPr>
        <p:sp>
          <p:nvSpPr>
            <p:cNvPr id="18" name="Rectangle 35"/>
            <p:cNvSpPr>
              <a:spLocks noChangeArrowheads="1"/>
            </p:cNvSpPr>
            <p:nvPr/>
          </p:nvSpPr>
          <p:spPr bwMode="auto">
            <a:xfrm>
              <a:off x="717404" y="3158414"/>
              <a:ext cx="1513019" cy="1512000"/>
            </a:xfrm>
            <a:prstGeom prst="ellipse">
              <a:avLst/>
            </a:prstGeom>
            <a:solidFill>
              <a:schemeClr val="accent1"/>
            </a:solidFill>
            <a:ln>
              <a:noFill/>
            </a:ln>
          </p:spPr>
          <p:txBody>
            <a:bodyPr/>
            <a:lstStyle/>
            <a:p>
              <a:pPr>
                <a:defRPr/>
              </a:pPr>
              <a:endParaRPr lang="zh-CN" altLang="en-US" sz="1015"/>
            </a:p>
          </p:txBody>
        </p:sp>
        <p:sp>
          <p:nvSpPr>
            <p:cNvPr id="23" name="KSO_Shape"/>
            <p:cNvSpPr/>
            <p:nvPr/>
          </p:nvSpPr>
          <p:spPr bwMode="auto">
            <a:xfrm>
              <a:off x="1051297" y="3491798"/>
              <a:ext cx="845232" cy="845232"/>
            </a:xfrm>
            <a:custGeom>
              <a:avLst/>
              <a:gdLst>
                <a:gd name="T0" fmla="*/ 1627741 w 2756"/>
                <a:gd name="T1" fmla="*/ 729043 h 2756"/>
                <a:gd name="T2" fmla="*/ 1068409 w 2756"/>
                <a:gd name="T3" fmla="*/ 169196 h 2756"/>
                <a:gd name="T4" fmla="*/ 1236144 w 2756"/>
                <a:gd name="T5" fmla="*/ 0 h 2756"/>
                <a:gd name="T6" fmla="*/ 1798739 w 2756"/>
                <a:gd name="T7" fmla="*/ 562461 h 2756"/>
                <a:gd name="T8" fmla="*/ 1627741 w 2756"/>
                <a:gd name="T9" fmla="*/ 729043 h 2756"/>
                <a:gd name="T10" fmla="*/ 1461312 w 2756"/>
                <a:gd name="T11" fmla="*/ 891053 h 2756"/>
                <a:gd name="T12" fmla="*/ 1450870 w 2756"/>
                <a:gd name="T13" fmla="*/ 900199 h 2756"/>
                <a:gd name="T14" fmla="*/ 1349054 w 2756"/>
                <a:gd name="T15" fmla="*/ 900199 h 2756"/>
                <a:gd name="T16" fmla="*/ 1236144 w 2756"/>
                <a:gd name="T17" fmla="*/ 900199 h 2756"/>
                <a:gd name="T18" fmla="*/ 1123886 w 2756"/>
                <a:gd name="T19" fmla="*/ 1350298 h 2756"/>
                <a:gd name="T20" fmla="*/ 224516 w 2756"/>
                <a:gd name="T21" fmla="*/ 1800397 h 2756"/>
                <a:gd name="T22" fmla="*/ 112258 w 2756"/>
                <a:gd name="T23" fmla="*/ 1800397 h 2756"/>
                <a:gd name="T24" fmla="*/ 469917 w 2756"/>
                <a:gd name="T25" fmla="*/ 1442408 h 2756"/>
                <a:gd name="T26" fmla="*/ 561943 w 2756"/>
                <a:gd name="T27" fmla="*/ 1462659 h 2756"/>
                <a:gd name="T28" fmla="*/ 786459 w 2756"/>
                <a:gd name="T29" fmla="*/ 1237936 h 2756"/>
                <a:gd name="T30" fmla="*/ 561943 w 2756"/>
                <a:gd name="T31" fmla="*/ 1012560 h 2756"/>
                <a:gd name="T32" fmla="*/ 336774 w 2756"/>
                <a:gd name="T33" fmla="*/ 1237936 h 2756"/>
                <a:gd name="T34" fmla="*/ 357007 w 2756"/>
                <a:gd name="T35" fmla="*/ 1330047 h 2756"/>
                <a:gd name="T36" fmla="*/ 0 w 2756"/>
                <a:gd name="T37" fmla="*/ 1688036 h 2756"/>
                <a:gd name="T38" fmla="*/ 0 w 2756"/>
                <a:gd name="T39" fmla="*/ 1575674 h 2756"/>
                <a:gd name="T40" fmla="*/ 449685 w 2756"/>
                <a:gd name="T41" fmla="*/ 675476 h 2756"/>
                <a:gd name="T42" fmla="*/ 899370 w 2756"/>
                <a:gd name="T43" fmla="*/ 562461 h 2756"/>
                <a:gd name="T44" fmla="*/ 899370 w 2756"/>
                <a:gd name="T45" fmla="*/ 450099 h 2756"/>
                <a:gd name="T46" fmla="*/ 899370 w 2756"/>
                <a:gd name="T47" fmla="*/ 341004 h 2756"/>
                <a:gd name="T48" fmla="*/ 904591 w 2756"/>
                <a:gd name="T49" fmla="*/ 333818 h 2756"/>
                <a:gd name="T50" fmla="*/ 956151 w 2756"/>
                <a:gd name="T51" fmla="*/ 282210 h 2756"/>
                <a:gd name="T52" fmla="*/ 1513525 w 2756"/>
                <a:gd name="T53" fmla="*/ 840098 h 2756"/>
                <a:gd name="T54" fmla="*/ 1461312 w 2756"/>
                <a:gd name="T55" fmla="*/ 891053 h 275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756" h="2756">
                  <a:moveTo>
                    <a:pt x="2494" y="1116"/>
                  </a:moveTo>
                  <a:cubicBezTo>
                    <a:pt x="1637" y="259"/>
                    <a:pt x="1637" y="259"/>
                    <a:pt x="1637" y="259"/>
                  </a:cubicBezTo>
                  <a:cubicBezTo>
                    <a:pt x="1894" y="0"/>
                    <a:pt x="1894" y="0"/>
                    <a:pt x="1894" y="0"/>
                  </a:cubicBezTo>
                  <a:cubicBezTo>
                    <a:pt x="2756" y="861"/>
                    <a:pt x="2756" y="861"/>
                    <a:pt x="2756" y="861"/>
                  </a:cubicBezTo>
                  <a:lnTo>
                    <a:pt x="2494" y="1116"/>
                  </a:lnTo>
                  <a:close/>
                  <a:moveTo>
                    <a:pt x="2239" y="1364"/>
                  </a:moveTo>
                  <a:cubicBezTo>
                    <a:pt x="2233" y="1370"/>
                    <a:pt x="2228" y="1373"/>
                    <a:pt x="2223" y="1378"/>
                  </a:cubicBezTo>
                  <a:cubicBezTo>
                    <a:pt x="2067" y="1378"/>
                    <a:pt x="2067" y="1378"/>
                    <a:pt x="2067" y="1378"/>
                  </a:cubicBezTo>
                  <a:cubicBezTo>
                    <a:pt x="1894" y="1378"/>
                    <a:pt x="1894" y="1378"/>
                    <a:pt x="1894" y="1378"/>
                  </a:cubicBezTo>
                  <a:cubicBezTo>
                    <a:pt x="1722" y="2067"/>
                    <a:pt x="1722" y="2067"/>
                    <a:pt x="1722" y="2067"/>
                  </a:cubicBezTo>
                  <a:cubicBezTo>
                    <a:pt x="344" y="2756"/>
                    <a:pt x="344" y="2756"/>
                    <a:pt x="344" y="2756"/>
                  </a:cubicBezTo>
                  <a:cubicBezTo>
                    <a:pt x="172" y="2756"/>
                    <a:pt x="172" y="2756"/>
                    <a:pt x="172" y="2756"/>
                  </a:cubicBezTo>
                  <a:cubicBezTo>
                    <a:pt x="720" y="2208"/>
                    <a:pt x="720" y="2208"/>
                    <a:pt x="720" y="2208"/>
                  </a:cubicBezTo>
                  <a:cubicBezTo>
                    <a:pt x="763" y="2228"/>
                    <a:pt x="810" y="2239"/>
                    <a:pt x="861" y="2239"/>
                  </a:cubicBezTo>
                  <a:cubicBezTo>
                    <a:pt x="1051" y="2239"/>
                    <a:pt x="1205" y="2085"/>
                    <a:pt x="1205" y="1895"/>
                  </a:cubicBezTo>
                  <a:cubicBezTo>
                    <a:pt x="1205" y="1705"/>
                    <a:pt x="1051" y="1550"/>
                    <a:pt x="861" y="1550"/>
                  </a:cubicBezTo>
                  <a:cubicBezTo>
                    <a:pt x="671" y="1550"/>
                    <a:pt x="516" y="1705"/>
                    <a:pt x="516" y="1895"/>
                  </a:cubicBezTo>
                  <a:cubicBezTo>
                    <a:pt x="516" y="1945"/>
                    <a:pt x="528" y="1993"/>
                    <a:pt x="547" y="2036"/>
                  </a:cubicBezTo>
                  <a:cubicBezTo>
                    <a:pt x="0" y="2584"/>
                    <a:pt x="0" y="2584"/>
                    <a:pt x="0" y="2584"/>
                  </a:cubicBezTo>
                  <a:cubicBezTo>
                    <a:pt x="0" y="2412"/>
                    <a:pt x="0" y="2412"/>
                    <a:pt x="0" y="2412"/>
                  </a:cubicBezTo>
                  <a:cubicBezTo>
                    <a:pt x="689" y="1034"/>
                    <a:pt x="689" y="1034"/>
                    <a:pt x="689" y="1034"/>
                  </a:cubicBezTo>
                  <a:cubicBezTo>
                    <a:pt x="1378" y="861"/>
                    <a:pt x="1378" y="861"/>
                    <a:pt x="1378" y="861"/>
                  </a:cubicBezTo>
                  <a:cubicBezTo>
                    <a:pt x="1378" y="689"/>
                    <a:pt x="1378" y="689"/>
                    <a:pt x="1378" y="689"/>
                  </a:cubicBezTo>
                  <a:cubicBezTo>
                    <a:pt x="1378" y="522"/>
                    <a:pt x="1378" y="522"/>
                    <a:pt x="1378" y="522"/>
                  </a:cubicBezTo>
                  <a:cubicBezTo>
                    <a:pt x="1381" y="518"/>
                    <a:pt x="1382" y="515"/>
                    <a:pt x="1386" y="511"/>
                  </a:cubicBezTo>
                  <a:cubicBezTo>
                    <a:pt x="1465" y="432"/>
                    <a:pt x="1465" y="432"/>
                    <a:pt x="1465" y="432"/>
                  </a:cubicBezTo>
                  <a:cubicBezTo>
                    <a:pt x="2319" y="1286"/>
                    <a:pt x="2319" y="1286"/>
                    <a:pt x="2319" y="1286"/>
                  </a:cubicBezTo>
                  <a:lnTo>
                    <a:pt x="2239" y="1364"/>
                  </a:lnTo>
                  <a:close/>
                </a:path>
              </a:pathLst>
            </a:cu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015">
                <a:solidFill>
                  <a:srgbClr val="FFFFFF"/>
                </a:solidFill>
              </a:endParaRPr>
            </a:p>
          </p:txBody>
        </p:sp>
      </p:grpSp>
      <p:grpSp>
        <p:nvGrpSpPr>
          <p:cNvPr id="7" name="组合 6"/>
          <p:cNvGrpSpPr/>
          <p:nvPr/>
        </p:nvGrpSpPr>
        <p:grpSpPr>
          <a:xfrm>
            <a:off x="4938184" y="3623360"/>
            <a:ext cx="3825989" cy="500063"/>
            <a:chOff x="4938184" y="3623360"/>
            <a:chExt cx="3825989" cy="500063"/>
          </a:xfrm>
        </p:grpSpPr>
        <p:sp>
          <p:nvSpPr>
            <p:cNvPr id="27" name="Oval 6"/>
            <p:cNvSpPr>
              <a:spLocks noChangeArrowheads="1"/>
            </p:cNvSpPr>
            <p:nvPr/>
          </p:nvSpPr>
          <p:spPr bwMode="auto">
            <a:xfrm>
              <a:off x="4938184" y="3623360"/>
              <a:ext cx="496491" cy="500063"/>
            </a:xfrm>
            <a:prstGeom prst="ellipse">
              <a:avLst/>
            </a:prstGeom>
            <a:solidFill>
              <a:schemeClr val="accent1"/>
            </a:solidFill>
            <a:ln w="9525">
              <a:solidFill>
                <a:srgbClr val="FFFFFF"/>
              </a:solidFill>
            </a:ln>
          </p:spPr>
          <p:txBody>
            <a:bodyPr/>
            <a:lstStyle/>
            <a:p>
              <a:pPr>
                <a:defRPr/>
              </a:pPr>
              <a:endParaRPr lang="zh-CN" altLang="en-US" sz="4500">
                <a:solidFill>
                  <a:schemeClr val="tx1">
                    <a:lumMod val="60000"/>
                    <a:lumOff val="40000"/>
                  </a:schemeClr>
                </a:solidFill>
              </a:endParaRPr>
            </a:p>
          </p:txBody>
        </p:sp>
        <p:sp>
          <p:nvSpPr>
            <p:cNvPr id="28" name="KSO_Shape"/>
            <p:cNvSpPr/>
            <p:nvPr/>
          </p:nvSpPr>
          <p:spPr bwMode="auto">
            <a:xfrm>
              <a:off x="5046957" y="3769020"/>
              <a:ext cx="278947" cy="20874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sz="1015" dirty="0">
                <a:solidFill>
                  <a:srgbClr val="FFFFFF"/>
                </a:solidFill>
                <a:ea typeface="宋体" panose="02010600030101010101" pitchFamily="2" charset="-122"/>
              </a:endParaRPr>
            </a:p>
          </p:txBody>
        </p:sp>
        <p:sp>
          <p:nvSpPr>
            <p:cNvPr id="31" name="Text Box 8"/>
            <p:cNvSpPr txBox="1">
              <a:spLocks noChangeArrowheads="1"/>
            </p:cNvSpPr>
            <p:nvPr/>
          </p:nvSpPr>
          <p:spPr bwMode="auto">
            <a:xfrm>
              <a:off x="5527450" y="3654101"/>
              <a:ext cx="3236723" cy="438582"/>
            </a:xfrm>
            <a:prstGeom prst="rect">
              <a:avLst/>
            </a:prstGeom>
            <a:noFill/>
            <a:ln>
              <a:noFill/>
            </a:ln>
          </p:spPr>
          <p:txBody>
            <a:bodyPr wrap="square" anchor="ctr">
              <a:spAutoFit/>
            </a:bodyPr>
            <a:lstStyle/>
            <a:p>
              <a:pPr algn="just">
                <a:lnSpc>
                  <a:spcPct val="150000"/>
                </a:lnSpc>
              </a:pPr>
              <a:r>
                <a:rPr lang="zh-CN" altLang="en-US" sz="1500" dirty="0">
                  <a:latin typeface="+mj-ea"/>
                  <a:ea typeface="+mj-ea"/>
                </a:rPr>
                <a:t>请输入文本请输入文本请输入文本</a:t>
              </a:r>
              <a:endParaRPr lang="zh-CN" altLang="en-US" sz="1500" dirty="0">
                <a:latin typeface="+mj-ea"/>
                <a:ea typeface="+mj-ea"/>
              </a:endParaRPr>
            </a:p>
          </p:txBody>
        </p:sp>
      </p:grpSp>
      <p:grpSp>
        <p:nvGrpSpPr>
          <p:cNvPr id="5" name="组合 4"/>
          <p:cNvGrpSpPr/>
          <p:nvPr/>
        </p:nvGrpSpPr>
        <p:grpSpPr>
          <a:xfrm>
            <a:off x="4938184" y="1830200"/>
            <a:ext cx="3825989" cy="500063"/>
            <a:chOff x="4938184" y="1830200"/>
            <a:chExt cx="3825989" cy="500063"/>
          </a:xfrm>
        </p:grpSpPr>
        <p:sp>
          <p:nvSpPr>
            <p:cNvPr id="25" name="Oval 6"/>
            <p:cNvSpPr>
              <a:spLocks noChangeArrowheads="1"/>
            </p:cNvSpPr>
            <p:nvPr/>
          </p:nvSpPr>
          <p:spPr bwMode="auto">
            <a:xfrm>
              <a:off x="4938184" y="1830200"/>
              <a:ext cx="496491" cy="500063"/>
            </a:xfrm>
            <a:prstGeom prst="ellipse">
              <a:avLst/>
            </a:prstGeom>
            <a:solidFill>
              <a:schemeClr val="accent1"/>
            </a:solidFill>
            <a:ln w="9525">
              <a:solidFill>
                <a:srgbClr val="FFFFFF"/>
              </a:solidFill>
            </a:ln>
          </p:spPr>
          <p:txBody>
            <a:bodyPr/>
            <a:lstStyle/>
            <a:p>
              <a:pPr>
                <a:defRPr/>
              </a:pPr>
              <a:endParaRPr lang="zh-CN" altLang="en-US" sz="4500">
                <a:solidFill>
                  <a:schemeClr val="tx1">
                    <a:lumMod val="60000"/>
                    <a:lumOff val="40000"/>
                  </a:schemeClr>
                </a:solidFill>
              </a:endParaRPr>
            </a:p>
          </p:txBody>
        </p:sp>
        <p:sp>
          <p:nvSpPr>
            <p:cNvPr id="29" name="Text Box 8"/>
            <p:cNvSpPr txBox="1">
              <a:spLocks noChangeArrowheads="1"/>
            </p:cNvSpPr>
            <p:nvPr/>
          </p:nvSpPr>
          <p:spPr bwMode="auto">
            <a:xfrm>
              <a:off x="5527450" y="1860941"/>
              <a:ext cx="3236723" cy="438582"/>
            </a:xfrm>
            <a:prstGeom prst="rect">
              <a:avLst/>
            </a:prstGeom>
            <a:noFill/>
            <a:ln>
              <a:noFill/>
            </a:ln>
          </p:spPr>
          <p:txBody>
            <a:bodyPr wrap="square" anchor="ctr">
              <a:spAutoFit/>
            </a:bodyPr>
            <a:lstStyle/>
            <a:p>
              <a:pPr algn="just">
                <a:lnSpc>
                  <a:spcPct val="150000"/>
                </a:lnSpc>
              </a:pPr>
              <a:r>
                <a:rPr lang="zh-CN" altLang="en-US" sz="1500" dirty="0">
                  <a:latin typeface="+mj-ea"/>
                  <a:ea typeface="+mj-ea"/>
                </a:rPr>
                <a:t>请输入文本请输入文本请输入文本</a:t>
              </a:r>
              <a:endParaRPr lang="zh-CN" altLang="en-US" sz="1500" dirty="0">
                <a:latin typeface="+mj-ea"/>
                <a:ea typeface="+mj-ea"/>
              </a:endParaRPr>
            </a:p>
          </p:txBody>
        </p:sp>
        <p:sp>
          <p:nvSpPr>
            <p:cNvPr id="32" name="KSO_Shape"/>
            <p:cNvSpPr/>
            <p:nvPr/>
          </p:nvSpPr>
          <p:spPr>
            <a:xfrm>
              <a:off x="5046957" y="1992131"/>
              <a:ext cx="278947" cy="176201"/>
            </a:xfrm>
            <a:custGeom>
              <a:avLst/>
              <a:gdLst/>
              <a:ahLst/>
              <a:cxnLst/>
              <a:rect l="l" t="t" r="r" b="b"/>
              <a:pathLst>
                <a:path w="683211" h="432048">
                  <a:moveTo>
                    <a:pt x="512137" y="280189"/>
                  </a:moveTo>
                  <a:cubicBezTo>
                    <a:pt x="588167" y="280189"/>
                    <a:pt x="653655" y="340557"/>
                    <a:pt x="683040" y="427518"/>
                  </a:cubicBezTo>
                  <a:lnTo>
                    <a:pt x="683211" y="432048"/>
                  </a:lnTo>
                  <a:lnTo>
                    <a:pt x="518050" y="432048"/>
                  </a:lnTo>
                  <a:lnTo>
                    <a:pt x="517720" y="423301"/>
                  </a:lnTo>
                  <a:cubicBezTo>
                    <a:pt x="501526" y="375376"/>
                    <a:pt x="479652" y="331635"/>
                    <a:pt x="452572" y="294062"/>
                  </a:cubicBezTo>
                  <a:cubicBezTo>
                    <a:pt x="471023" y="284776"/>
                    <a:pt x="491179" y="280189"/>
                    <a:pt x="512137" y="280189"/>
                  </a:cubicBezTo>
                  <a:close/>
                  <a:moveTo>
                    <a:pt x="242652" y="216651"/>
                  </a:moveTo>
                  <a:cubicBezTo>
                    <a:pt x="350494" y="216651"/>
                    <a:pt x="443383" y="302276"/>
                    <a:pt x="485063" y="425622"/>
                  </a:cubicBezTo>
                  <a:lnTo>
                    <a:pt x="485305" y="432048"/>
                  </a:lnTo>
                  <a:lnTo>
                    <a:pt x="0" y="432048"/>
                  </a:lnTo>
                  <a:lnTo>
                    <a:pt x="242" y="425623"/>
                  </a:lnTo>
                  <a:cubicBezTo>
                    <a:pt x="41922" y="302276"/>
                    <a:pt x="134811" y="216651"/>
                    <a:pt x="242652" y="216651"/>
                  </a:cubicBezTo>
                  <a:close/>
                  <a:moveTo>
                    <a:pt x="512137" y="127447"/>
                  </a:moveTo>
                  <a:cubicBezTo>
                    <a:pt x="549644" y="127447"/>
                    <a:pt x="580050" y="157437"/>
                    <a:pt x="580050" y="194431"/>
                  </a:cubicBezTo>
                  <a:cubicBezTo>
                    <a:pt x="580050" y="231425"/>
                    <a:pt x="549644" y="261414"/>
                    <a:pt x="512137" y="261414"/>
                  </a:cubicBezTo>
                  <a:cubicBezTo>
                    <a:pt x="474630" y="261414"/>
                    <a:pt x="444224" y="231425"/>
                    <a:pt x="444224" y="194431"/>
                  </a:cubicBezTo>
                  <a:cubicBezTo>
                    <a:pt x="444224" y="157437"/>
                    <a:pt x="474630" y="127447"/>
                    <a:pt x="512137" y="127447"/>
                  </a:cubicBezTo>
                  <a:close/>
                  <a:moveTo>
                    <a:pt x="242652" y="0"/>
                  </a:moveTo>
                  <a:cubicBezTo>
                    <a:pt x="295853" y="0"/>
                    <a:pt x="338980" y="42537"/>
                    <a:pt x="338980" y="95010"/>
                  </a:cubicBezTo>
                  <a:cubicBezTo>
                    <a:pt x="338980" y="147482"/>
                    <a:pt x="295853" y="190020"/>
                    <a:pt x="242652" y="190020"/>
                  </a:cubicBezTo>
                  <a:cubicBezTo>
                    <a:pt x="189452" y="190020"/>
                    <a:pt x="146324" y="147482"/>
                    <a:pt x="146324" y="95010"/>
                  </a:cubicBezTo>
                  <a:cubicBezTo>
                    <a:pt x="146324" y="42537"/>
                    <a:pt x="189452" y="0"/>
                    <a:pt x="242652" y="0"/>
                  </a:cubicBez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sz="1015">
                <a:solidFill>
                  <a:srgbClr val="FFFFFF"/>
                </a:solidFill>
                <a:latin typeface="Calibri" panose="020F0502020204030204" pitchFamily="34" charset="0"/>
                <a:ea typeface="宋体" panose="02010600030101010101" pitchFamily="2" charset="-122"/>
              </a:endParaRPr>
            </a:p>
          </p:txBody>
        </p:sp>
      </p:grpSp>
      <p:grpSp>
        <p:nvGrpSpPr>
          <p:cNvPr id="6" name="组合 5"/>
          <p:cNvGrpSpPr/>
          <p:nvPr/>
        </p:nvGrpSpPr>
        <p:grpSpPr>
          <a:xfrm>
            <a:off x="4938184" y="2726780"/>
            <a:ext cx="3825989" cy="500063"/>
            <a:chOff x="4938184" y="2726780"/>
            <a:chExt cx="3825989" cy="500063"/>
          </a:xfrm>
        </p:grpSpPr>
        <p:sp>
          <p:nvSpPr>
            <p:cNvPr id="26" name="Oval 6"/>
            <p:cNvSpPr>
              <a:spLocks noChangeArrowheads="1"/>
            </p:cNvSpPr>
            <p:nvPr/>
          </p:nvSpPr>
          <p:spPr bwMode="auto">
            <a:xfrm>
              <a:off x="4938184" y="2726780"/>
              <a:ext cx="496491" cy="500063"/>
            </a:xfrm>
            <a:prstGeom prst="ellipse">
              <a:avLst/>
            </a:prstGeom>
            <a:solidFill>
              <a:schemeClr val="accent1"/>
            </a:solidFill>
            <a:ln w="9525">
              <a:solidFill>
                <a:srgbClr val="FFFFFF"/>
              </a:solidFill>
            </a:ln>
          </p:spPr>
          <p:txBody>
            <a:bodyPr/>
            <a:lstStyle/>
            <a:p>
              <a:pPr>
                <a:defRPr/>
              </a:pPr>
              <a:endParaRPr lang="zh-CN" altLang="en-US" sz="4500">
                <a:solidFill>
                  <a:schemeClr val="tx1">
                    <a:lumMod val="60000"/>
                    <a:lumOff val="40000"/>
                  </a:schemeClr>
                </a:solidFill>
              </a:endParaRPr>
            </a:p>
          </p:txBody>
        </p:sp>
        <p:sp>
          <p:nvSpPr>
            <p:cNvPr id="30" name="Text Box 8"/>
            <p:cNvSpPr txBox="1">
              <a:spLocks noChangeArrowheads="1"/>
            </p:cNvSpPr>
            <p:nvPr/>
          </p:nvSpPr>
          <p:spPr bwMode="auto">
            <a:xfrm>
              <a:off x="5527450" y="2757521"/>
              <a:ext cx="3236723" cy="438582"/>
            </a:xfrm>
            <a:prstGeom prst="rect">
              <a:avLst/>
            </a:prstGeom>
            <a:noFill/>
            <a:ln>
              <a:noFill/>
            </a:ln>
          </p:spPr>
          <p:txBody>
            <a:bodyPr wrap="square" anchor="ctr">
              <a:spAutoFit/>
            </a:bodyPr>
            <a:lstStyle/>
            <a:p>
              <a:pPr algn="just">
                <a:lnSpc>
                  <a:spcPct val="150000"/>
                </a:lnSpc>
              </a:pPr>
              <a:r>
                <a:rPr lang="zh-CN" altLang="en-US" sz="1500" dirty="0">
                  <a:latin typeface="+mj-ea"/>
                  <a:ea typeface="+mj-ea"/>
                </a:rPr>
                <a:t>请输入文本请输入文本请输入文本</a:t>
              </a:r>
              <a:endParaRPr lang="zh-CN" altLang="en-US" sz="1500" dirty="0">
                <a:latin typeface="+mj-ea"/>
                <a:ea typeface="+mj-ea"/>
              </a:endParaRPr>
            </a:p>
          </p:txBody>
        </p:sp>
        <p:sp>
          <p:nvSpPr>
            <p:cNvPr id="33" name="KSO_Shape"/>
            <p:cNvSpPr/>
            <p:nvPr/>
          </p:nvSpPr>
          <p:spPr bwMode="auto">
            <a:xfrm>
              <a:off x="5095353" y="2875870"/>
              <a:ext cx="224481" cy="169857"/>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endParaRPr lang="zh-CN" altLang="en-US" sz="1015">
                <a:solidFill>
                  <a:srgbClr val="FFFFFF"/>
                </a:solidFill>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1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up)">
                                      <p:cBhvr>
                                        <p:cTn id="24" dur="500"/>
                                        <p:tgtEl>
                                          <p:spTgt spid="5"/>
                                        </p:tgtEl>
                                      </p:cBhvr>
                                    </p:animEffect>
                                  </p:childTnLst>
                                </p:cTn>
                              </p:par>
                            </p:childTnLst>
                          </p:cTn>
                        </p:par>
                        <p:par>
                          <p:cTn id="25" fill="hold">
                            <p:stCondLst>
                              <p:cond delay="1000"/>
                            </p:stCondLst>
                            <p:childTnLst>
                              <p:par>
                                <p:cTn id="26" presetID="12" presetClass="entr" presetSubtype="4"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up)">
                                      <p:cBhvr>
                                        <p:cTn id="29" dur="500"/>
                                        <p:tgtEl>
                                          <p:spTgt spid="6"/>
                                        </p:tgtEl>
                                      </p:cBhvr>
                                    </p:animEffect>
                                  </p:childTnLst>
                                </p:cTn>
                              </p:par>
                            </p:childTnLst>
                          </p:cTn>
                        </p:par>
                        <p:par>
                          <p:cTn id="30" fill="hold">
                            <p:stCondLst>
                              <p:cond delay="1500"/>
                            </p:stCondLst>
                            <p:childTnLst>
                              <p:par>
                                <p:cTn id="31" presetID="12" presetClass="entr" presetSubtype="4"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p:tgtEl>
                                          <p:spTgt spid="7"/>
                                        </p:tgtEl>
                                        <p:attrNameLst>
                                          <p:attrName>ppt_y</p:attrName>
                                        </p:attrNameLst>
                                      </p:cBhvr>
                                      <p:tavLst>
                                        <p:tav tm="0">
                                          <p:val>
                                            <p:strVal val="#ppt_y+#ppt_h*1.125000"/>
                                          </p:val>
                                        </p:tav>
                                        <p:tav tm="100000">
                                          <p:val>
                                            <p:strVal val="#ppt_y"/>
                                          </p:val>
                                        </p:tav>
                                      </p:tavLst>
                                    </p:anim>
                                    <p:animEffect transition="in" filter="wipe(up)">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1192068" y="1398979"/>
            <a:ext cx="1441509" cy="1275661"/>
            <a:chOff x="1458796" y="1894249"/>
            <a:chExt cx="1922012" cy="1700974"/>
          </a:xfrm>
          <a:solidFill>
            <a:schemeClr val="accent1"/>
          </a:solidFill>
        </p:grpSpPr>
        <p:sp>
          <p:nvSpPr>
            <p:cNvPr id="9" name="任意多边形 8"/>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文本框 9"/>
            <p:cNvSpPr txBox="1"/>
            <p:nvPr/>
          </p:nvSpPr>
          <p:spPr>
            <a:xfrm>
              <a:off x="1634972" y="2421570"/>
              <a:ext cx="1631216" cy="677573"/>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方法一</a:t>
              </a:r>
              <a:endParaRPr kumimoji="0" lang="zh-CN" altLang="en-US" sz="27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sp>
        <p:nvSpPr>
          <p:cNvPr id="11" name="矩形 10"/>
          <p:cNvSpPr/>
          <p:nvPr/>
        </p:nvSpPr>
        <p:spPr>
          <a:xfrm>
            <a:off x="1129218" y="2949544"/>
            <a:ext cx="1567209" cy="988716"/>
          </a:xfrm>
          <a:prstGeom prst="rect">
            <a:avLst/>
          </a:prstGeom>
          <a:noFill/>
          <a:ln>
            <a:noFill/>
          </a:ln>
        </p:spPr>
        <p:txBody>
          <a:bodyPr wrap="square" lIns="68565" tIns="34282" rIns="68565" bIns="34282">
            <a:spAutoFit/>
          </a:bodyPr>
          <a:lstStyle/>
          <a:p>
            <a:pPr marL="0" marR="0" lvl="0" indent="0" algn="just" defTabSz="913765" rtl="0" eaLnBrk="1" fontAlgn="auto" latinLnBrk="0" hangingPunct="1">
              <a:lnSpc>
                <a:spcPct val="150000"/>
              </a:lnSpc>
              <a:spcBef>
                <a:spcPts val="0"/>
              </a:spcBef>
              <a:spcAft>
                <a:spcPts val="0"/>
              </a:spcAft>
              <a:buClrTx/>
              <a:buSzTx/>
              <a:buFontTx/>
              <a:buNone/>
              <a:defRPr/>
            </a:pPr>
            <a:r>
              <a:rPr kumimoji="0" lang="zh-CN" altLang="en-US" sz="995" b="0" i="0" u="none" strike="noStrike" kern="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请在这里输入您的文字；请在这里输入您的文字；请在这里输入您的文字；请在这里输入您的文字。</a:t>
            </a:r>
            <a:endParaRPr kumimoji="0" lang="zh-CN" altLang="en-US" sz="995" b="0" i="0" u="none" strike="noStrike" kern="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grpSp>
        <p:nvGrpSpPr>
          <p:cNvPr id="3" name="组合 11"/>
          <p:cNvGrpSpPr/>
          <p:nvPr/>
        </p:nvGrpSpPr>
        <p:grpSpPr>
          <a:xfrm>
            <a:off x="2855948" y="3078358"/>
            <a:ext cx="473766" cy="477562"/>
            <a:chOff x="3041651" y="3326606"/>
            <a:chExt cx="631825" cy="636588"/>
          </a:xfrm>
        </p:grpSpPr>
        <p:sp>
          <p:nvSpPr>
            <p:cNvPr id="13" name="Oval 9"/>
            <p:cNvSpPr>
              <a:spLocks noChangeArrowheads="1"/>
            </p:cNvSpPr>
            <p:nvPr/>
          </p:nvSpPr>
          <p:spPr bwMode="auto">
            <a:xfrm>
              <a:off x="3041651" y="3326606"/>
              <a:ext cx="631825" cy="636588"/>
            </a:xfrm>
            <a:prstGeom prst="ellipse">
              <a:avLst/>
            </a:prstGeom>
            <a:solidFill>
              <a:schemeClr val="accent1"/>
            </a:solidFill>
            <a:ln>
              <a:solidFill>
                <a:srgbClr val="FFFFFF"/>
              </a:solidFill>
            </a:ln>
          </p:spPr>
          <p:txBody>
            <a:bodyPr vert="horz" wrap="square" lIns="86699" tIns="43349" rIns="86699" bIns="43349"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699" tIns="43349" rIns="86699" bIns="43349"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5"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699" tIns="43349" rIns="86699" bIns="43349"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8" name="组合 15"/>
          <p:cNvGrpSpPr/>
          <p:nvPr/>
        </p:nvGrpSpPr>
        <p:grpSpPr>
          <a:xfrm>
            <a:off x="3706668" y="1398979"/>
            <a:ext cx="1441509" cy="1275661"/>
            <a:chOff x="1458796" y="1894249"/>
            <a:chExt cx="1922012" cy="1700974"/>
          </a:xfrm>
          <a:solidFill>
            <a:schemeClr val="accent2"/>
          </a:solidFill>
        </p:grpSpPr>
        <p:sp>
          <p:nvSpPr>
            <p:cNvPr id="17" name="任意多边形 16"/>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文本框 17"/>
            <p:cNvSpPr txBox="1"/>
            <p:nvPr/>
          </p:nvSpPr>
          <p:spPr>
            <a:xfrm>
              <a:off x="1634972" y="2421570"/>
              <a:ext cx="1631216" cy="677573"/>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方法二</a:t>
              </a:r>
              <a:endParaRPr kumimoji="0" lang="zh-CN" altLang="en-US" sz="27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sp>
        <p:nvSpPr>
          <p:cNvPr id="19" name="矩形 18"/>
          <p:cNvSpPr/>
          <p:nvPr/>
        </p:nvSpPr>
        <p:spPr>
          <a:xfrm>
            <a:off x="3643818" y="2949544"/>
            <a:ext cx="1567209" cy="988716"/>
          </a:xfrm>
          <a:prstGeom prst="rect">
            <a:avLst/>
          </a:prstGeom>
          <a:noFill/>
          <a:ln>
            <a:noFill/>
          </a:ln>
        </p:spPr>
        <p:txBody>
          <a:bodyPr wrap="square" lIns="68565" tIns="34282" rIns="68565" bIns="34282">
            <a:spAutoFit/>
          </a:bodyPr>
          <a:lstStyle/>
          <a:p>
            <a:pPr marL="0" marR="0" lvl="0" indent="0" algn="just" defTabSz="913765" rtl="0" eaLnBrk="1" fontAlgn="auto" latinLnBrk="0" hangingPunct="1">
              <a:lnSpc>
                <a:spcPct val="150000"/>
              </a:lnSpc>
              <a:spcBef>
                <a:spcPts val="0"/>
              </a:spcBef>
              <a:spcAft>
                <a:spcPts val="0"/>
              </a:spcAft>
              <a:buClrTx/>
              <a:buSzTx/>
              <a:buFontTx/>
              <a:buNone/>
              <a:defRPr/>
            </a:pPr>
            <a:r>
              <a:rPr kumimoji="0" lang="zh-CN" altLang="en-US" sz="995" b="0" i="0" u="none" strike="noStrike" kern="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请在这里输入您的文字；请在这里输入您的文字；请在这里输入您的文字；请在这里输入您的文字。</a:t>
            </a:r>
            <a:endParaRPr kumimoji="0" lang="zh-CN" altLang="en-US" sz="995" b="0" i="0" u="none" strike="noStrike" kern="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grpSp>
        <p:nvGrpSpPr>
          <p:cNvPr id="12" name="组合 19"/>
          <p:cNvGrpSpPr/>
          <p:nvPr/>
        </p:nvGrpSpPr>
        <p:grpSpPr>
          <a:xfrm>
            <a:off x="5370548" y="3078358"/>
            <a:ext cx="473766" cy="477562"/>
            <a:chOff x="3041651" y="3326606"/>
            <a:chExt cx="631825" cy="636588"/>
          </a:xfrm>
        </p:grpSpPr>
        <p:sp>
          <p:nvSpPr>
            <p:cNvPr id="21" name="Oval 9"/>
            <p:cNvSpPr>
              <a:spLocks noChangeArrowheads="1"/>
            </p:cNvSpPr>
            <p:nvPr/>
          </p:nvSpPr>
          <p:spPr bwMode="auto">
            <a:xfrm>
              <a:off x="3041651" y="3326606"/>
              <a:ext cx="631825" cy="636588"/>
            </a:xfrm>
            <a:prstGeom prst="ellipse">
              <a:avLst/>
            </a:prstGeom>
            <a:solidFill>
              <a:schemeClr val="accent2"/>
            </a:solidFill>
            <a:ln>
              <a:solidFill>
                <a:srgbClr val="FFFFFF"/>
              </a:solidFill>
            </a:ln>
          </p:spPr>
          <p:txBody>
            <a:bodyPr vert="horz" wrap="square" lIns="86699" tIns="43349" rIns="86699" bIns="43349"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699" tIns="43349" rIns="86699" bIns="43349"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6699" tIns="43349" rIns="86699" bIns="43349" numCol="1" anchor="t" anchorCtr="0" compatLnSpc="1"/>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16" name="组合 23"/>
          <p:cNvGrpSpPr/>
          <p:nvPr/>
        </p:nvGrpSpPr>
        <p:grpSpPr>
          <a:xfrm>
            <a:off x="6221268" y="1398979"/>
            <a:ext cx="1441509" cy="1275661"/>
            <a:chOff x="1458796" y="1894249"/>
            <a:chExt cx="1922012" cy="1700974"/>
          </a:xfrm>
          <a:solidFill>
            <a:schemeClr val="accent3"/>
          </a:solidFill>
        </p:grpSpPr>
        <p:sp>
          <p:nvSpPr>
            <p:cNvPr id="25" name="任意多边形 24"/>
            <p:cNvSpPr/>
            <p:nvPr/>
          </p:nvSpPr>
          <p:spPr>
            <a:xfrm rot="9000000">
              <a:off x="1458796" y="1894249"/>
              <a:ext cx="1922012" cy="1700974"/>
            </a:xfrm>
            <a:custGeom>
              <a:avLst/>
              <a:gdLst>
                <a:gd name="connsiteX0" fmla="*/ 28988 w 3761891"/>
                <a:gd name="connsiteY0" fmla="*/ 1549518 h 3329262"/>
                <a:gd name="connsiteX1" fmla="*/ 857080 w 3761891"/>
                <a:gd name="connsiteY1" fmla="*/ 115221 h 3329262"/>
                <a:gd name="connsiteX2" fmla="*/ 913826 w 3761891"/>
                <a:gd name="connsiteY2" fmla="*/ 50888 h 3329262"/>
                <a:gd name="connsiteX3" fmla="*/ 929030 w 3761891"/>
                <a:gd name="connsiteY3" fmla="*/ 43468 h 3329262"/>
                <a:gd name="connsiteX4" fmla="*/ 953509 w 3761891"/>
                <a:gd name="connsiteY4" fmla="*/ 26073 h 3329262"/>
                <a:gd name="connsiteX5" fmla="*/ 1056478 w 3761891"/>
                <a:gd name="connsiteY5" fmla="*/ 0 h 3329262"/>
                <a:gd name="connsiteX6" fmla="*/ 2712663 w 3761891"/>
                <a:gd name="connsiteY6" fmla="*/ 0 h 3329262"/>
                <a:gd name="connsiteX7" fmla="*/ 2796749 w 3761891"/>
                <a:gd name="connsiteY7" fmla="*/ 16976 h 3329262"/>
                <a:gd name="connsiteX8" fmla="*/ 2821386 w 3761891"/>
                <a:gd name="connsiteY8" fmla="*/ 33587 h 3329262"/>
                <a:gd name="connsiteX9" fmla="*/ 2848078 w 3761891"/>
                <a:gd name="connsiteY9" fmla="*/ 46612 h 3329262"/>
                <a:gd name="connsiteX10" fmla="*/ 2904822 w 3761891"/>
                <a:gd name="connsiteY10" fmla="*/ 110945 h 3329262"/>
                <a:gd name="connsiteX11" fmla="*/ 3732914 w 3761891"/>
                <a:gd name="connsiteY11" fmla="*/ 1545242 h 3329262"/>
                <a:gd name="connsiteX12" fmla="*/ 3761354 w 3761891"/>
                <a:gd name="connsiteY12" fmla="*/ 1668288 h 3329262"/>
                <a:gd name="connsiteX13" fmla="*/ 3759241 w 3761891"/>
                <a:gd name="connsiteY13" fmla="*/ 1680884 h 3329262"/>
                <a:gd name="connsiteX14" fmla="*/ 3760171 w 3761891"/>
                <a:gd name="connsiteY14" fmla="*/ 1694227 h 3329262"/>
                <a:gd name="connsiteX15" fmla="*/ 3732830 w 3761891"/>
                <a:gd name="connsiteY15" fmla="*/ 1775536 h 3329262"/>
                <a:gd name="connsiteX16" fmla="*/ 2904738 w 3761891"/>
                <a:gd name="connsiteY16" fmla="*/ 3209833 h 3329262"/>
                <a:gd name="connsiteX17" fmla="*/ 2847993 w 3761891"/>
                <a:gd name="connsiteY17" fmla="*/ 3274166 h 3329262"/>
                <a:gd name="connsiteX18" fmla="*/ 2842511 w 3761891"/>
                <a:gd name="connsiteY18" fmla="*/ 3276841 h 3329262"/>
                <a:gd name="connsiteX19" fmla="*/ 2823691 w 3761891"/>
                <a:gd name="connsiteY19" fmla="*/ 3292368 h 3329262"/>
                <a:gd name="connsiteX20" fmla="*/ 2702910 w 3761891"/>
                <a:gd name="connsiteY20" fmla="*/ 3329262 h 3329262"/>
                <a:gd name="connsiteX21" fmla="*/ 1046726 w 3761891"/>
                <a:gd name="connsiteY21" fmla="*/ 3329262 h 3329262"/>
                <a:gd name="connsiteX22" fmla="*/ 893974 w 3761891"/>
                <a:gd name="connsiteY22" fmla="*/ 3265990 h 3329262"/>
                <a:gd name="connsiteX23" fmla="*/ 883550 w 3761891"/>
                <a:gd name="connsiteY23" fmla="*/ 3250529 h 3329262"/>
                <a:gd name="connsiteX24" fmla="*/ 882566 w 3761891"/>
                <a:gd name="connsiteY24" fmla="*/ 3249619 h 3329262"/>
                <a:gd name="connsiteX25" fmla="*/ 856997 w 3761891"/>
                <a:gd name="connsiteY25" fmla="*/ 3214110 h 3329262"/>
                <a:gd name="connsiteX26" fmla="*/ 28905 w 3761891"/>
                <a:gd name="connsiteY26" fmla="*/ 1779812 h 3329262"/>
                <a:gd name="connsiteX27" fmla="*/ 0 w 3761891"/>
                <a:gd name="connsiteY27" fmla="*/ 1677601 h 3329262"/>
                <a:gd name="connsiteX28" fmla="*/ 2825 w 3761891"/>
                <a:gd name="connsiteY28" fmla="*/ 1647714 h 3329262"/>
                <a:gd name="connsiteX29" fmla="*/ 1647 w 3761891"/>
                <a:gd name="connsiteY29" fmla="*/ 1630828 h 3329262"/>
                <a:gd name="connsiteX30" fmla="*/ 28988 w 3761891"/>
                <a:gd name="connsiteY30" fmla="*/ 1549518 h 3329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1891" h="3329262">
                  <a:moveTo>
                    <a:pt x="28988" y="1549518"/>
                  </a:moveTo>
                  <a:lnTo>
                    <a:pt x="857080" y="115221"/>
                  </a:lnTo>
                  <a:cubicBezTo>
                    <a:pt x="871994" y="89390"/>
                    <a:pt x="891436" y="67805"/>
                    <a:pt x="913826" y="50888"/>
                  </a:cubicBezTo>
                  <a:lnTo>
                    <a:pt x="929030" y="43468"/>
                  </a:lnTo>
                  <a:lnTo>
                    <a:pt x="953509" y="26073"/>
                  </a:lnTo>
                  <a:cubicBezTo>
                    <a:pt x="984118" y="9445"/>
                    <a:pt x="1019195" y="0"/>
                    <a:pt x="1056478" y="0"/>
                  </a:cubicBezTo>
                  <a:lnTo>
                    <a:pt x="2712663" y="0"/>
                  </a:lnTo>
                  <a:cubicBezTo>
                    <a:pt x="2742490" y="0"/>
                    <a:pt x="2770904" y="6045"/>
                    <a:pt x="2796749" y="16976"/>
                  </a:cubicBezTo>
                  <a:lnTo>
                    <a:pt x="2821386" y="33587"/>
                  </a:lnTo>
                  <a:lnTo>
                    <a:pt x="2848078" y="46612"/>
                  </a:lnTo>
                  <a:cubicBezTo>
                    <a:pt x="2870467" y="63528"/>
                    <a:pt x="2889909" y="85114"/>
                    <a:pt x="2904822" y="110945"/>
                  </a:cubicBezTo>
                  <a:lnTo>
                    <a:pt x="3732914" y="1545242"/>
                  </a:lnTo>
                  <a:cubicBezTo>
                    <a:pt x="3755284" y="1583988"/>
                    <a:pt x="3764287" y="1626784"/>
                    <a:pt x="3761354" y="1668288"/>
                  </a:cubicBezTo>
                  <a:lnTo>
                    <a:pt x="3759241" y="1680884"/>
                  </a:lnTo>
                  <a:lnTo>
                    <a:pt x="3760171" y="1694227"/>
                  </a:lnTo>
                  <a:cubicBezTo>
                    <a:pt x="3756715" y="1722074"/>
                    <a:pt x="3747743" y="1749705"/>
                    <a:pt x="3732830" y="1775536"/>
                  </a:cubicBezTo>
                  <a:lnTo>
                    <a:pt x="2904738" y="3209833"/>
                  </a:lnTo>
                  <a:cubicBezTo>
                    <a:pt x="2889824" y="3235664"/>
                    <a:pt x="2870382" y="3257249"/>
                    <a:pt x="2847993" y="3274166"/>
                  </a:cubicBezTo>
                  <a:lnTo>
                    <a:pt x="2842511" y="3276841"/>
                  </a:lnTo>
                  <a:lnTo>
                    <a:pt x="2823691" y="3292368"/>
                  </a:lnTo>
                  <a:cubicBezTo>
                    <a:pt x="2789213" y="3315661"/>
                    <a:pt x="2747650" y="3329261"/>
                    <a:pt x="2702910" y="3329262"/>
                  </a:cubicBezTo>
                  <a:lnTo>
                    <a:pt x="1046726" y="3329262"/>
                  </a:lnTo>
                  <a:cubicBezTo>
                    <a:pt x="987073" y="3329262"/>
                    <a:pt x="933067" y="3305083"/>
                    <a:pt x="893974" y="3265990"/>
                  </a:cubicBezTo>
                  <a:lnTo>
                    <a:pt x="883550" y="3250529"/>
                  </a:lnTo>
                  <a:lnTo>
                    <a:pt x="882566" y="3249619"/>
                  </a:lnTo>
                  <a:cubicBezTo>
                    <a:pt x="873042" y="3238879"/>
                    <a:pt x="864454" y="3227025"/>
                    <a:pt x="856997" y="3214110"/>
                  </a:cubicBezTo>
                  <a:lnTo>
                    <a:pt x="28905" y="1779812"/>
                  </a:lnTo>
                  <a:cubicBezTo>
                    <a:pt x="10263" y="1747524"/>
                    <a:pt x="904" y="1712423"/>
                    <a:pt x="0" y="1677601"/>
                  </a:cubicBezTo>
                  <a:lnTo>
                    <a:pt x="2825" y="1647714"/>
                  </a:lnTo>
                  <a:lnTo>
                    <a:pt x="1647" y="1630828"/>
                  </a:lnTo>
                  <a:cubicBezTo>
                    <a:pt x="5103" y="1602980"/>
                    <a:pt x="14075" y="1575349"/>
                    <a:pt x="28988" y="1549518"/>
                  </a:cubicBezTo>
                  <a:close/>
                </a:path>
              </a:pathLst>
            </a:custGeom>
            <a:gr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 name="文本框 25"/>
            <p:cNvSpPr txBox="1"/>
            <p:nvPr/>
          </p:nvSpPr>
          <p:spPr>
            <a:xfrm>
              <a:off x="1634972" y="2421570"/>
              <a:ext cx="1631216" cy="677573"/>
            </a:xfrm>
            <a:prstGeom prst="rect">
              <a:avLst/>
            </a:prstGeom>
            <a:grp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方法三</a:t>
              </a:r>
              <a:endParaRPr kumimoji="0" lang="zh-CN" altLang="en-US" sz="27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sp>
        <p:nvSpPr>
          <p:cNvPr id="27" name="矩形 26"/>
          <p:cNvSpPr/>
          <p:nvPr/>
        </p:nvSpPr>
        <p:spPr>
          <a:xfrm>
            <a:off x="6158418" y="2949544"/>
            <a:ext cx="1567209" cy="988716"/>
          </a:xfrm>
          <a:prstGeom prst="rect">
            <a:avLst/>
          </a:prstGeom>
          <a:noFill/>
          <a:ln>
            <a:noFill/>
          </a:ln>
        </p:spPr>
        <p:txBody>
          <a:bodyPr wrap="square" lIns="68565" tIns="34282" rIns="68565" bIns="34282">
            <a:spAutoFit/>
          </a:bodyPr>
          <a:lstStyle/>
          <a:p>
            <a:pPr marL="0" marR="0" lvl="0" indent="0" algn="just" defTabSz="913765" rtl="0" eaLnBrk="1" fontAlgn="auto" latinLnBrk="0" hangingPunct="1">
              <a:lnSpc>
                <a:spcPct val="150000"/>
              </a:lnSpc>
              <a:spcBef>
                <a:spcPts val="0"/>
              </a:spcBef>
              <a:spcAft>
                <a:spcPts val="0"/>
              </a:spcAft>
              <a:buClrTx/>
              <a:buSzTx/>
              <a:buFontTx/>
              <a:buNone/>
              <a:defRPr/>
            </a:pPr>
            <a:r>
              <a:rPr kumimoji="0" lang="zh-CN" altLang="en-US" sz="995" b="0" i="0" u="none" strike="noStrike" kern="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请在这里输入您的文字；请在这里输入您的文字；请在这里输入您的文字；请在这里输入您的文字。</a:t>
            </a:r>
            <a:endParaRPr kumimoji="0" lang="zh-CN" altLang="en-US" sz="995" b="0" i="0" u="none" strike="noStrike" kern="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strVal val="(6*min(max(#ppt_w*#ppt_h,.3),1)-7.4)/-.7*#ppt_w"/>
                                          </p:val>
                                        </p:tav>
                                        <p:tav tm="100000">
                                          <p:val>
                                            <p:strVal val="#ppt_w"/>
                                          </p:val>
                                        </p:tav>
                                      </p:tavLst>
                                    </p:anim>
                                    <p:anim calcmode="lin" valueType="num">
                                      <p:cBhvr>
                                        <p:cTn id="8" dur="750" fill="hold"/>
                                        <p:tgtEl>
                                          <p:spTgt spid="2"/>
                                        </p:tgtEl>
                                        <p:attrNameLst>
                                          <p:attrName>ppt_h</p:attrName>
                                        </p:attrNameLst>
                                      </p:cBhvr>
                                      <p:tavLst>
                                        <p:tav tm="0">
                                          <p:val>
                                            <p:strVal val="(6*min(max(#ppt_w*#ppt_h,.3),1)-7.4)/-.7*#ppt_h"/>
                                          </p:val>
                                        </p:tav>
                                        <p:tav tm="100000">
                                          <p:val>
                                            <p:strVal val="#ppt_h"/>
                                          </p:val>
                                        </p:tav>
                                      </p:tavLst>
                                    </p:anim>
                                    <p:anim calcmode="lin" valueType="num">
                                      <p:cBhvr>
                                        <p:cTn id="9" dur="750" fill="hold"/>
                                        <p:tgtEl>
                                          <p:spTgt spid="2"/>
                                        </p:tgtEl>
                                        <p:attrNameLst>
                                          <p:attrName>ppt_x</p:attrName>
                                        </p:attrNameLst>
                                      </p:cBhvr>
                                      <p:tavLst>
                                        <p:tav tm="0">
                                          <p:val>
                                            <p:fltVal val="0.5"/>
                                          </p:val>
                                        </p:tav>
                                        <p:tav tm="100000">
                                          <p:val>
                                            <p:strVal val="#ppt_x"/>
                                          </p:val>
                                        </p:tav>
                                      </p:tavLst>
                                    </p:anim>
                                    <p:anim calcmode="lin" valueType="num">
                                      <p:cBhvr>
                                        <p:cTn id="10" dur="7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3" presetClass="entr" presetSubtype="36"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750" fill="hold"/>
                                        <p:tgtEl>
                                          <p:spTgt spid="8"/>
                                        </p:tgtEl>
                                        <p:attrNameLst>
                                          <p:attrName>ppt_w</p:attrName>
                                        </p:attrNameLst>
                                      </p:cBhvr>
                                      <p:tavLst>
                                        <p:tav tm="0">
                                          <p:val>
                                            <p:strVal val="(6*min(max(#ppt_w*#ppt_h,.3),1)-7.4)/-.7*#ppt_w"/>
                                          </p:val>
                                        </p:tav>
                                        <p:tav tm="100000">
                                          <p:val>
                                            <p:strVal val="#ppt_w"/>
                                          </p:val>
                                        </p:tav>
                                      </p:tavLst>
                                    </p:anim>
                                    <p:anim calcmode="lin" valueType="num">
                                      <p:cBhvr>
                                        <p:cTn id="25" dur="750" fill="hold"/>
                                        <p:tgtEl>
                                          <p:spTgt spid="8"/>
                                        </p:tgtEl>
                                        <p:attrNameLst>
                                          <p:attrName>ppt_h</p:attrName>
                                        </p:attrNameLst>
                                      </p:cBhvr>
                                      <p:tavLst>
                                        <p:tav tm="0">
                                          <p:val>
                                            <p:strVal val="(6*min(max(#ppt_w*#ppt_h,.3),1)-7.4)/-.7*#ppt_h"/>
                                          </p:val>
                                        </p:tav>
                                        <p:tav tm="100000">
                                          <p:val>
                                            <p:strVal val="#ppt_h"/>
                                          </p:val>
                                        </p:tav>
                                      </p:tavLst>
                                    </p:anim>
                                    <p:anim calcmode="lin" valueType="num">
                                      <p:cBhvr>
                                        <p:cTn id="26" dur="750" fill="hold"/>
                                        <p:tgtEl>
                                          <p:spTgt spid="8"/>
                                        </p:tgtEl>
                                        <p:attrNameLst>
                                          <p:attrName>ppt_x</p:attrName>
                                        </p:attrNameLst>
                                      </p:cBhvr>
                                      <p:tavLst>
                                        <p:tav tm="0">
                                          <p:val>
                                            <p:fltVal val="0.5"/>
                                          </p:val>
                                        </p:tav>
                                        <p:tav tm="100000">
                                          <p:val>
                                            <p:strVal val="#ppt_x"/>
                                          </p:val>
                                        </p:tav>
                                      </p:tavLst>
                                    </p:anim>
                                    <p:anim calcmode="lin" valueType="num">
                                      <p:cBhvr>
                                        <p:cTn id="27" dur="7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000"/>
                            </p:stCondLst>
                            <p:childTnLst>
                              <p:par>
                                <p:cTn id="29" presetID="22" presetClass="entr" presetSubtype="1"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0-#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36"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750" fill="hold"/>
                                        <p:tgtEl>
                                          <p:spTgt spid="16"/>
                                        </p:tgtEl>
                                        <p:attrNameLst>
                                          <p:attrName>ppt_w</p:attrName>
                                        </p:attrNameLst>
                                      </p:cBhvr>
                                      <p:tavLst>
                                        <p:tav tm="0">
                                          <p:val>
                                            <p:strVal val="(6*min(max(#ppt_w*#ppt_h,.3),1)-7.4)/-.7*#ppt_w"/>
                                          </p:val>
                                        </p:tav>
                                        <p:tav tm="100000">
                                          <p:val>
                                            <p:strVal val="#ppt_w"/>
                                          </p:val>
                                        </p:tav>
                                      </p:tavLst>
                                    </p:anim>
                                    <p:anim calcmode="lin" valueType="num">
                                      <p:cBhvr>
                                        <p:cTn id="42" dur="750" fill="hold"/>
                                        <p:tgtEl>
                                          <p:spTgt spid="16"/>
                                        </p:tgtEl>
                                        <p:attrNameLst>
                                          <p:attrName>ppt_h</p:attrName>
                                        </p:attrNameLst>
                                      </p:cBhvr>
                                      <p:tavLst>
                                        <p:tav tm="0">
                                          <p:val>
                                            <p:strVal val="(6*min(max(#ppt_w*#ppt_h,.3),1)-7.4)/-.7*#ppt_h"/>
                                          </p:val>
                                        </p:tav>
                                        <p:tav tm="100000">
                                          <p:val>
                                            <p:strVal val="#ppt_h"/>
                                          </p:val>
                                        </p:tav>
                                      </p:tavLst>
                                    </p:anim>
                                    <p:anim calcmode="lin" valueType="num">
                                      <p:cBhvr>
                                        <p:cTn id="43" dur="750" fill="hold"/>
                                        <p:tgtEl>
                                          <p:spTgt spid="16"/>
                                        </p:tgtEl>
                                        <p:attrNameLst>
                                          <p:attrName>ppt_x</p:attrName>
                                        </p:attrNameLst>
                                      </p:cBhvr>
                                      <p:tavLst>
                                        <p:tav tm="0">
                                          <p:val>
                                            <p:fltVal val="0.5"/>
                                          </p:val>
                                        </p:tav>
                                        <p:tav tm="100000">
                                          <p:val>
                                            <p:strVal val="#ppt_x"/>
                                          </p:val>
                                        </p:tav>
                                      </p:tavLst>
                                    </p:anim>
                                    <p:anim calcmode="lin" valueType="num">
                                      <p:cBhvr>
                                        <p:cTn id="44"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
          <p:cNvGrpSpPr/>
          <p:nvPr/>
        </p:nvGrpSpPr>
        <p:grpSpPr>
          <a:xfrm>
            <a:off x="1363564" y="2418133"/>
            <a:ext cx="1332248" cy="1332247"/>
            <a:chOff x="5068163" y="6079077"/>
            <a:chExt cx="5199191" cy="5199189"/>
          </a:xfrm>
        </p:grpSpPr>
        <p:sp>
          <p:nvSpPr>
            <p:cNvPr id="9" name="Freeform 240"/>
            <p:cNvSpPr>
              <a:spLocks noEditPoints="1"/>
            </p:cNvSpPr>
            <p:nvPr/>
          </p:nvSpPr>
          <p:spPr bwMode="auto">
            <a:xfrm>
              <a:off x="5068163" y="6079077"/>
              <a:ext cx="5199191" cy="5199189"/>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2"/>
            </a:solidFill>
            <a:ln>
              <a:noFill/>
            </a:ln>
          </p:spPr>
          <p:txBody>
            <a:bodyPr vert="horz" wrap="square" lIns="19285" tIns="0" rIns="19285" bIns="0"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id-ID" sz="84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 name="Freeform 247"/>
            <p:cNvSpPr>
              <a:spLocks noEditPoints="1"/>
            </p:cNvSpPr>
            <p:nvPr/>
          </p:nvSpPr>
          <p:spPr bwMode="auto">
            <a:xfrm>
              <a:off x="6521688" y="7537269"/>
              <a:ext cx="2292142" cy="2286366"/>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accent2"/>
            </a:solidFill>
            <a:ln>
              <a:noFill/>
            </a:ln>
          </p:spPr>
          <p:txBody>
            <a:bodyPr vert="horz" wrap="square" lIns="19285" tIns="0" rIns="19285" bIns="0"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id-ID" sz="84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3" name="Group 22"/>
          <p:cNvGrpSpPr/>
          <p:nvPr/>
        </p:nvGrpSpPr>
        <p:grpSpPr>
          <a:xfrm>
            <a:off x="2622782" y="1962293"/>
            <a:ext cx="1531947" cy="1531947"/>
            <a:chOff x="10036426" y="5299731"/>
            <a:chExt cx="5978535" cy="5978535"/>
          </a:xfrm>
        </p:grpSpPr>
        <p:sp>
          <p:nvSpPr>
            <p:cNvPr id="8" name="Freeform 239"/>
            <p:cNvSpPr>
              <a:spLocks noEditPoints="1"/>
            </p:cNvSpPr>
            <p:nvPr/>
          </p:nvSpPr>
          <p:spPr bwMode="auto">
            <a:xfrm>
              <a:off x="10036426" y="5299731"/>
              <a:ext cx="5978535" cy="5978535"/>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4"/>
            </a:solidFill>
            <a:ln>
              <a:noFill/>
            </a:ln>
          </p:spPr>
          <p:txBody>
            <a:bodyPr vert="horz" wrap="square" lIns="19285" tIns="0" rIns="19285" bIns="0"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id-ID" sz="84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 name="Freeform 248"/>
            <p:cNvSpPr>
              <a:spLocks noEditPoints="1"/>
            </p:cNvSpPr>
            <p:nvPr/>
          </p:nvSpPr>
          <p:spPr bwMode="auto">
            <a:xfrm>
              <a:off x="11896328" y="7080775"/>
              <a:ext cx="2382846" cy="2393316"/>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accent4"/>
            </a:solidFill>
            <a:ln>
              <a:noFill/>
            </a:ln>
          </p:spPr>
          <p:txBody>
            <a:bodyPr vert="horz" wrap="square" lIns="19285" tIns="0" rIns="19285" bIns="0"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id-ID" sz="84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4" name="Group 20"/>
          <p:cNvGrpSpPr/>
          <p:nvPr/>
        </p:nvGrpSpPr>
        <p:grpSpPr>
          <a:xfrm>
            <a:off x="754327" y="1781911"/>
            <a:ext cx="966586" cy="966586"/>
            <a:chOff x="1784916" y="4981028"/>
            <a:chExt cx="3772171" cy="3772171"/>
          </a:xfrm>
        </p:grpSpPr>
        <p:sp>
          <p:nvSpPr>
            <p:cNvPr id="10" name="Freeform 241"/>
            <p:cNvSpPr>
              <a:spLocks noEditPoints="1"/>
            </p:cNvSpPr>
            <p:nvPr/>
          </p:nvSpPr>
          <p:spPr bwMode="auto">
            <a:xfrm>
              <a:off x="1784916" y="4981028"/>
              <a:ext cx="3772171" cy="3772171"/>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1"/>
            </a:solidFill>
            <a:ln>
              <a:noFill/>
            </a:ln>
          </p:spPr>
          <p:txBody>
            <a:bodyPr vert="horz" wrap="square" lIns="19285" tIns="0" rIns="19285" bIns="0"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id-ID" sz="84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 name="Freeform 249"/>
            <p:cNvSpPr>
              <a:spLocks noEditPoints="1"/>
            </p:cNvSpPr>
            <p:nvPr/>
          </p:nvSpPr>
          <p:spPr bwMode="auto">
            <a:xfrm>
              <a:off x="2879410" y="6079077"/>
              <a:ext cx="1590304" cy="1590304"/>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1"/>
            </a:solidFill>
            <a:ln>
              <a:noFill/>
            </a:ln>
          </p:spPr>
          <p:txBody>
            <a:bodyPr vert="horz" wrap="square" lIns="19285" tIns="0" rIns="19285" bIns="0"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id-ID" sz="84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5" name="Group 23"/>
          <p:cNvGrpSpPr/>
          <p:nvPr/>
        </p:nvGrpSpPr>
        <p:grpSpPr>
          <a:xfrm>
            <a:off x="3663272" y="3222373"/>
            <a:ext cx="966586" cy="966586"/>
            <a:chOff x="1784916" y="4981028"/>
            <a:chExt cx="3772171" cy="3772171"/>
          </a:xfrm>
          <a:solidFill>
            <a:schemeClr val="accent5"/>
          </a:solidFill>
        </p:grpSpPr>
        <p:sp>
          <p:nvSpPr>
            <p:cNvPr id="25" name="Freeform 241"/>
            <p:cNvSpPr>
              <a:spLocks noEditPoints="1"/>
            </p:cNvSpPr>
            <p:nvPr/>
          </p:nvSpPr>
          <p:spPr bwMode="auto">
            <a:xfrm>
              <a:off x="1784916" y="4981028"/>
              <a:ext cx="3772171" cy="3772171"/>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vert="horz" wrap="square" lIns="19285" tIns="0" rIns="19285" bIns="0"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id-ID" sz="84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6" name="Freeform 249"/>
            <p:cNvSpPr>
              <a:spLocks noEditPoints="1"/>
            </p:cNvSpPr>
            <p:nvPr/>
          </p:nvSpPr>
          <p:spPr bwMode="auto">
            <a:xfrm>
              <a:off x="2879410" y="6079077"/>
              <a:ext cx="1590304" cy="1590304"/>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vert="horz" wrap="square" lIns="19285" tIns="0" rIns="19285" bIns="0" numCol="1" anchor="t" anchorCtr="0" compatLnSpc="1"/>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id-ID" sz="845"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19" name="Text Placeholder 7"/>
          <p:cNvSpPr txBox="1"/>
          <p:nvPr/>
        </p:nvSpPr>
        <p:spPr>
          <a:xfrm>
            <a:off x="1730212" y="1188684"/>
            <a:ext cx="1369154" cy="210459"/>
          </a:xfrm>
          <a:prstGeom prst="rect">
            <a:avLst/>
          </a:prstGeom>
        </p:spPr>
        <p:txBody>
          <a:bodyPr vert="horz" lIns="0" tIns="0" rIns="0" bIns="0" anchor="ctr"/>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endParaRPr kumimoji="0" lang="es-ES_tradnl"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20" name="Text Placeholder 2"/>
          <p:cNvSpPr txBox="1"/>
          <p:nvPr/>
        </p:nvSpPr>
        <p:spPr>
          <a:xfrm>
            <a:off x="1730212" y="1397926"/>
            <a:ext cx="1276865" cy="470365"/>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27" name="Text Placeholder 7"/>
          <p:cNvSpPr txBox="1"/>
          <p:nvPr/>
        </p:nvSpPr>
        <p:spPr>
          <a:xfrm>
            <a:off x="1915995" y="3841251"/>
            <a:ext cx="1369154" cy="210459"/>
          </a:xfrm>
          <a:prstGeom prst="rect">
            <a:avLst/>
          </a:prstGeom>
        </p:spPr>
        <p:txBody>
          <a:bodyPr vert="horz" lIns="0" tIns="0" rIns="0" bIns="0" anchor="ctr"/>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endParaRPr kumimoji="0" lang="es-ES_tradnl"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28" name="Text Placeholder 2"/>
          <p:cNvSpPr txBox="1"/>
          <p:nvPr/>
        </p:nvSpPr>
        <p:spPr>
          <a:xfrm>
            <a:off x="1915995" y="4050493"/>
            <a:ext cx="1276865" cy="470365"/>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29" name="Text Placeholder 7"/>
          <p:cNvSpPr txBox="1"/>
          <p:nvPr/>
        </p:nvSpPr>
        <p:spPr>
          <a:xfrm>
            <a:off x="4248602" y="1983422"/>
            <a:ext cx="1369154" cy="210459"/>
          </a:xfrm>
          <a:prstGeom prst="rect">
            <a:avLst/>
          </a:prstGeom>
        </p:spPr>
        <p:txBody>
          <a:bodyPr vert="horz" lIns="0" tIns="0" rIns="0" bIns="0" anchor="ctr"/>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endParaRPr kumimoji="0" lang="es-ES_tradnl"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0" name="Text Placeholder 2"/>
          <p:cNvSpPr txBox="1"/>
          <p:nvPr/>
        </p:nvSpPr>
        <p:spPr>
          <a:xfrm>
            <a:off x="4248603" y="2192664"/>
            <a:ext cx="1276865" cy="470365"/>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1" name="Text Placeholder 7"/>
          <p:cNvSpPr txBox="1"/>
          <p:nvPr/>
        </p:nvSpPr>
        <p:spPr>
          <a:xfrm>
            <a:off x="4723380" y="3387115"/>
            <a:ext cx="1369154" cy="210459"/>
          </a:xfrm>
          <a:prstGeom prst="rect">
            <a:avLst/>
          </a:prstGeom>
        </p:spPr>
        <p:txBody>
          <a:bodyPr vert="horz" lIns="0" tIns="0" rIns="0" bIns="0" anchor="ctr"/>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endParaRPr kumimoji="0" lang="es-ES_tradnl"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2" name="Text Placeholder 2"/>
          <p:cNvSpPr txBox="1"/>
          <p:nvPr/>
        </p:nvSpPr>
        <p:spPr>
          <a:xfrm>
            <a:off x="4723381" y="3596357"/>
            <a:ext cx="1276865" cy="470365"/>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3" name="Text Placeholder 7"/>
          <p:cNvSpPr txBox="1"/>
          <p:nvPr/>
        </p:nvSpPr>
        <p:spPr>
          <a:xfrm>
            <a:off x="6344758" y="2251513"/>
            <a:ext cx="972908" cy="219265"/>
          </a:xfrm>
          <a:prstGeom prst="rect">
            <a:avLst/>
          </a:prstGeom>
        </p:spPr>
        <p:txBody>
          <a:bodyPr vert="horz" lIns="0" tIns="0" rIns="0" bIns="0" anchor="ctr"/>
          <a:lstStyle>
            <a:lvl1pPr marL="0" indent="0" algn="l" defTabSz="914400" rtl="0" eaLnBrk="1" latinLnBrk="0" hangingPunct="1">
              <a:lnSpc>
                <a:spcPct val="100000"/>
              </a:lnSpc>
              <a:spcBef>
                <a:spcPts val="0"/>
              </a:spcBef>
              <a:spcAft>
                <a:spcPts val="0"/>
              </a:spcAft>
              <a:buFont typeface="Arial" panose="020B0604020202020204" pitchFamily="34" charset="0"/>
              <a:buNone/>
              <a:defRPr sz="1485" b="1" kern="120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99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endParaRPr kumimoji="0" lang="es-ES_tradnl"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4" name="Text Placeholder 2"/>
          <p:cNvSpPr txBox="1"/>
          <p:nvPr/>
        </p:nvSpPr>
        <p:spPr>
          <a:xfrm>
            <a:off x="6344758" y="2481397"/>
            <a:ext cx="1994827" cy="1810303"/>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89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a:p>
            <a:pPr marL="0" marR="0" lvl="0" indent="0" algn="just" defTabSz="914400" rtl="0" eaLnBrk="1" fontAlgn="auto" latinLnBrk="0" hangingPunct="1">
              <a:lnSpc>
                <a:spcPct val="120000"/>
              </a:lnSpc>
              <a:spcBef>
                <a:spcPts val="0"/>
              </a:spcBef>
              <a:spcAft>
                <a:spcPts val="0"/>
              </a:spcAft>
              <a:buClrTx/>
              <a:buSzTx/>
              <a:buFont typeface="Arial" panose="020B0604020202020204" pitchFamily="34" charset="0"/>
              <a:buNone/>
              <a:defRPr/>
            </a:pP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a:t>
            </a:r>
            <a:r>
              <a:rPr kumimoji="0" lang="zh-CN" altLang="en-US" sz="570"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此。请替换文字内容</a:t>
            </a:r>
            <a:r>
              <a:rPr kumimoji="0" lang="zh-CN" altLang="en-US"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rPr>
              <a:t>，修改文字内容，也可以直接复制你的内容到此。</a:t>
            </a:r>
            <a:endPar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ppt_w</p:attrName>
                                        </p:attrNameLst>
                                      </p:cBhvr>
                                      <p:tavLst>
                                        <p:tav tm="0">
                                          <p:val>
                                            <p:fltVal val="0"/>
                                          </p:val>
                                        </p:tav>
                                        <p:tav tm="100000">
                                          <p:val>
                                            <p:strVal val="#ppt_w"/>
                                          </p:val>
                                        </p:tav>
                                      </p:tavLst>
                                    </p:anim>
                                    <p:anim calcmode="lin" valueType="num">
                                      <p:cBhvr>
                                        <p:cTn id="8" dur="400" fill="hold"/>
                                        <p:tgtEl>
                                          <p:spTgt spid="5"/>
                                        </p:tgtEl>
                                        <p:attrNameLst>
                                          <p:attrName>ppt_h</p:attrName>
                                        </p:attrNameLst>
                                      </p:cBhvr>
                                      <p:tavLst>
                                        <p:tav tm="0">
                                          <p:val>
                                            <p:fltVal val="0"/>
                                          </p:val>
                                        </p:tav>
                                        <p:tav tm="100000">
                                          <p:val>
                                            <p:strVal val="#ppt_h"/>
                                          </p:val>
                                        </p:tav>
                                      </p:tavLst>
                                    </p:anim>
                                    <p:anim calcmode="lin" valueType="num">
                                      <p:cBhvr>
                                        <p:cTn id="9" dur="400" fill="hold"/>
                                        <p:tgtEl>
                                          <p:spTgt spid="5"/>
                                        </p:tgtEl>
                                        <p:attrNameLst>
                                          <p:attrName>style.rotation</p:attrName>
                                        </p:attrNameLst>
                                      </p:cBhvr>
                                      <p:tavLst>
                                        <p:tav tm="0">
                                          <p:val>
                                            <p:fltVal val="90"/>
                                          </p:val>
                                        </p:tav>
                                        <p:tav tm="100000">
                                          <p:val>
                                            <p:fltVal val="0"/>
                                          </p:val>
                                        </p:tav>
                                      </p:tavLst>
                                    </p:anim>
                                    <p:animEffect transition="in" filter="fade">
                                      <p:cBhvr>
                                        <p:cTn id="10" dur="400"/>
                                        <p:tgtEl>
                                          <p:spTgt spid="5"/>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400" fill="hold"/>
                                        <p:tgtEl>
                                          <p:spTgt spid="3"/>
                                        </p:tgtEl>
                                        <p:attrNameLst>
                                          <p:attrName>ppt_w</p:attrName>
                                        </p:attrNameLst>
                                      </p:cBhvr>
                                      <p:tavLst>
                                        <p:tav tm="0">
                                          <p:val>
                                            <p:fltVal val="0"/>
                                          </p:val>
                                        </p:tav>
                                        <p:tav tm="100000">
                                          <p:val>
                                            <p:strVal val="#ppt_w"/>
                                          </p:val>
                                        </p:tav>
                                      </p:tavLst>
                                    </p:anim>
                                    <p:anim calcmode="lin" valueType="num">
                                      <p:cBhvr>
                                        <p:cTn id="15" dur="400" fill="hold"/>
                                        <p:tgtEl>
                                          <p:spTgt spid="3"/>
                                        </p:tgtEl>
                                        <p:attrNameLst>
                                          <p:attrName>ppt_h</p:attrName>
                                        </p:attrNameLst>
                                      </p:cBhvr>
                                      <p:tavLst>
                                        <p:tav tm="0">
                                          <p:val>
                                            <p:fltVal val="0"/>
                                          </p:val>
                                        </p:tav>
                                        <p:tav tm="100000">
                                          <p:val>
                                            <p:strVal val="#ppt_h"/>
                                          </p:val>
                                        </p:tav>
                                      </p:tavLst>
                                    </p:anim>
                                    <p:anim calcmode="lin" valueType="num">
                                      <p:cBhvr>
                                        <p:cTn id="16" dur="400" fill="hold"/>
                                        <p:tgtEl>
                                          <p:spTgt spid="3"/>
                                        </p:tgtEl>
                                        <p:attrNameLst>
                                          <p:attrName>style.rotation</p:attrName>
                                        </p:attrNameLst>
                                      </p:cBhvr>
                                      <p:tavLst>
                                        <p:tav tm="0">
                                          <p:val>
                                            <p:fltVal val="90"/>
                                          </p:val>
                                        </p:tav>
                                        <p:tav tm="100000">
                                          <p:val>
                                            <p:fltVal val="0"/>
                                          </p:val>
                                        </p:tav>
                                      </p:tavLst>
                                    </p:anim>
                                    <p:animEffect transition="in" filter="fade">
                                      <p:cBhvr>
                                        <p:cTn id="17" dur="400"/>
                                        <p:tgtEl>
                                          <p:spTgt spid="3"/>
                                        </p:tgtEl>
                                      </p:cBhvr>
                                    </p:animEffect>
                                  </p:childTnLst>
                                </p:cTn>
                              </p:par>
                            </p:childTnLst>
                          </p:cTn>
                        </p:par>
                        <p:par>
                          <p:cTn id="18" fill="hold">
                            <p:stCondLst>
                              <p:cond delay="1000"/>
                            </p:stCondLst>
                            <p:childTnLst>
                              <p:par>
                                <p:cTn id="19" presetID="3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400" fill="hold"/>
                                        <p:tgtEl>
                                          <p:spTgt spid="2"/>
                                        </p:tgtEl>
                                        <p:attrNameLst>
                                          <p:attrName>ppt_w</p:attrName>
                                        </p:attrNameLst>
                                      </p:cBhvr>
                                      <p:tavLst>
                                        <p:tav tm="0">
                                          <p:val>
                                            <p:fltVal val="0"/>
                                          </p:val>
                                        </p:tav>
                                        <p:tav tm="100000">
                                          <p:val>
                                            <p:strVal val="#ppt_w"/>
                                          </p:val>
                                        </p:tav>
                                      </p:tavLst>
                                    </p:anim>
                                    <p:anim calcmode="lin" valueType="num">
                                      <p:cBhvr>
                                        <p:cTn id="22" dur="400" fill="hold"/>
                                        <p:tgtEl>
                                          <p:spTgt spid="2"/>
                                        </p:tgtEl>
                                        <p:attrNameLst>
                                          <p:attrName>ppt_h</p:attrName>
                                        </p:attrNameLst>
                                      </p:cBhvr>
                                      <p:tavLst>
                                        <p:tav tm="0">
                                          <p:val>
                                            <p:fltVal val="0"/>
                                          </p:val>
                                        </p:tav>
                                        <p:tav tm="100000">
                                          <p:val>
                                            <p:strVal val="#ppt_h"/>
                                          </p:val>
                                        </p:tav>
                                      </p:tavLst>
                                    </p:anim>
                                    <p:anim calcmode="lin" valueType="num">
                                      <p:cBhvr>
                                        <p:cTn id="23" dur="400" fill="hold"/>
                                        <p:tgtEl>
                                          <p:spTgt spid="2"/>
                                        </p:tgtEl>
                                        <p:attrNameLst>
                                          <p:attrName>style.rotation</p:attrName>
                                        </p:attrNameLst>
                                      </p:cBhvr>
                                      <p:tavLst>
                                        <p:tav tm="0">
                                          <p:val>
                                            <p:fltVal val="90"/>
                                          </p:val>
                                        </p:tav>
                                        <p:tav tm="100000">
                                          <p:val>
                                            <p:fltVal val="0"/>
                                          </p:val>
                                        </p:tav>
                                      </p:tavLst>
                                    </p:anim>
                                    <p:animEffect transition="in" filter="fade">
                                      <p:cBhvr>
                                        <p:cTn id="24" dur="400"/>
                                        <p:tgtEl>
                                          <p:spTgt spid="2"/>
                                        </p:tgtEl>
                                      </p:cBhvr>
                                    </p:animEffect>
                                  </p:childTnLst>
                                </p:cTn>
                              </p:par>
                            </p:childTnLst>
                          </p:cTn>
                        </p:par>
                        <p:par>
                          <p:cTn id="25" fill="hold">
                            <p:stCondLst>
                              <p:cond delay="1500"/>
                            </p:stCondLst>
                            <p:childTnLst>
                              <p:par>
                                <p:cTn id="26" presetID="31"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400" fill="hold"/>
                                        <p:tgtEl>
                                          <p:spTgt spid="4"/>
                                        </p:tgtEl>
                                        <p:attrNameLst>
                                          <p:attrName>ppt_w</p:attrName>
                                        </p:attrNameLst>
                                      </p:cBhvr>
                                      <p:tavLst>
                                        <p:tav tm="0">
                                          <p:val>
                                            <p:fltVal val="0"/>
                                          </p:val>
                                        </p:tav>
                                        <p:tav tm="100000">
                                          <p:val>
                                            <p:strVal val="#ppt_w"/>
                                          </p:val>
                                        </p:tav>
                                      </p:tavLst>
                                    </p:anim>
                                    <p:anim calcmode="lin" valueType="num">
                                      <p:cBhvr>
                                        <p:cTn id="29" dur="400" fill="hold"/>
                                        <p:tgtEl>
                                          <p:spTgt spid="4"/>
                                        </p:tgtEl>
                                        <p:attrNameLst>
                                          <p:attrName>ppt_h</p:attrName>
                                        </p:attrNameLst>
                                      </p:cBhvr>
                                      <p:tavLst>
                                        <p:tav tm="0">
                                          <p:val>
                                            <p:fltVal val="0"/>
                                          </p:val>
                                        </p:tav>
                                        <p:tav tm="100000">
                                          <p:val>
                                            <p:strVal val="#ppt_h"/>
                                          </p:val>
                                        </p:tav>
                                      </p:tavLst>
                                    </p:anim>
                                    <p:anim calcmode="lin" valueType="num">
                                      <p:cBhvr>
                                        <p:cTn id="30" dur="400" fill="hold"/>
                                        <p:tgtEl>
                                          <p:spTgt spid="4"/>
                                        </p:tgtEl>
                                        <p:attrNameLst>
                                          <p:attrName>style.rotation</p:attrName>
                                        </p:attrNameLst>
                                      </p:cBhvr>
                                      <p:tavLst>
                                        <p:tav tm="0">
                                          <p:val>
                                            <p:fltVal val="90"/>
                                          </p:val>
                                        </p:tav>
                                        <p:tav tm="100000">
                                          <p:val>
                                            <p:fltVal val="0"/>
                                          </p:val>
                                        </p:tav>
                                      </p:tavLst>
                                    </p:anim>
                                    <p:animEffect transition="in" filter="fade">
                                      <p:cBhvr>
                                        <p:cTn id="31" dur="400"/>
                                        <p:tgtEl>
                                          <p:spTgt spid="4"/>
                                        </p:tgtEl>
                                      </p:cBhvr>
                                    </p:animEffect>
                                  </p:childTnLst>
                                </p:cTn>
                              </p:par>
                              <p:par>
                                <p:cTn id="32" presetID="53" presetClass="entr" presetSubtype="16" fill="hold" grpId="0" nodeType="withEffect">
                                  <p:stCondLst>
                                    <p:cond delay="200"/>
                                  </p:stCondLst>
                                  <p:childTnLst>
                                    <p:set>
                                      <p:cBhvr>
                                        <p:cTn id="33" dur="1" fill="hold">
                                          <p:stCondLst>
                                            <p:cond delay="0"/>
                                          </p:stCondLst>
                                        </p:cTn>
                                        <p:tgtEl>
                                          <p:spTgt spid="19">
                                            <p:txEl>
                                              <p:pRg st="0" end="0"/>
                                            </p:txEl>
                                          </p:spTgt>
                                        </p:tgtEl>
                                        <p:attrNameLst>
                                          <p:attrName>style.visibility</p:attrName>
                                        </p:attrNameLst>
                                      </p:cBhvr>
                                      <p:to>
                                        <p:strVal val="visible"/>
                                      </p:to>
                                    </p:set>
                                    <p:anim calcmode="lin" valueType="num">
                                      <p:cBhvr>
                                        <p:cTn id="34"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36" dur="500"/>
                                        <p:tgtEl>
                                          <p:spTgt spid="19">
                                            <p:txEl>
                                              <p:pRg st="0" end="0"/>
                                            </p:txEl>
                                          </p:spTgt>
                                        </p:tgtEl>
                                      </p:cBhvr>
                                    </p:animEffect>
                                  </p:childTnLst>
                                </p:cTn>
                              </p:par>
                              <p:par>
                                <p:cTn id="37" presetID="23" presetClass="entr" presetSubtype="16" fill="hold" grpId="0" nodeType="withEffect">
                                  <p:stCondLst>
                                    <p:cond delay="200"/>
                                  </p:stCondLst>
                                  <p:childTnLst>
                                    <p:set>
                                      <p:cBhvr>
                                        <p:cTn id="38" dur="1" fill="hold">
                                          <p:stCondLst>
                                            <p:cond delay="0"/>
                                          </p:stCondLst>
                                        </p:cTn>
                                        <p:tgtEl>
                                          <p:spTgt spid="20">
                                            <p:txEl>
                                              <p:pRg st="0" end="0"/>
                                            </p:txEl>
                                          </p:spTgt>
                                        </p:tgtEl>
                                        <p:attrNameLst>
                                          <p:attrName>style.visibility</p:attrName>
                                        </p:attrNameLst>
                                      </p:cBhvr>
                                      <p:to>
                                        <p:strVal val="visible"/>
                                      </p:to>
                                    </p:set>
                                    <p:anim calcmode="lin" valueType="num">
                                      <p:cBhvr>
                                        <p:cTn id="39"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20">
                                            <p:txEl>
                                              <p:pRg st="0" end="0"/>
                                            </p:txEl>
                                          </p:spTgt>
                                        </p:tgtEl>
                                        <p:attrNameLst>
                                          <p:attrName>ppt_h</p:attrName>
                                        </p:attrNameLst>
                                      </p:cBhvr>
                                      <p:tavLst>
                                        <p:tav tm="0">
                                          <p:val>
                                            <p:fltVal val="0"/>
                                          </p:val>
                                        </p:tav>
                                        <p:tav tm="100000">
                                          <p:val>
                                            <p:strVal val="#ppt_h"/>
                                          </p:val>
                                        </p:tav>
                                      </p:tavLst>
                                    </p:anim>
                                  </p:childTnLst>
                                </p:cTn>
                              </p:par>
                              <p:par>
                                <p:cTn id="41" presetID="53" presetClass="entr" presetSubtype="16" fill="hold" grpId="0" nodeType="withEffect">
                                  <p:stCondLst>
                                    <p:cond delay="200"/>
                                  </p:stCondLst>
                                  <p:childTnLst>
                                    <p:set>
                                      <p:cBhvr>
                                        <p:cTn id="42" dur="1" fill="hold">
                                          <p:stCondLst>
                                            <p:cond delay="0"/>
                                          </p:stCondLst>
                                        </p:cTn>
                                        <p:tgtEl>
                                          <p:spTgt spid="27">
                                            <p:txEl>
                                              <p:pRg st="0" end="0"/>
                                            </p:txEl>
                                          </p:spTgt>
                                        </p:tgtEl>
                                        <p:attrNameLst>
                                          <p:attrName>style.visibility</p:attrName>
                                        </p:attrNameLst>
                                      </p:cBhvr>
                                      <p:to>
                                        <p:strVal val="visible"/>
                                      </p:to>
                                    </p:set>
                                    <p:anim calcmode="lin" valueType="num">
                                      <p:cBhvr>
                                        <p:cTn id="43"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7">
                                            <p:txEl>
                                              <p:pRg st="0" end="0"/>
                                            </p:txEl>
                                          </p:spTgt>
                                        </p:tgtEl>
                                      </p:cBhvr>
                                    </p:animEffect>
                                  </p:childTnLst>
                                </p:cTn>
                              </p:par>
                              <p:par>
                                <p:cTn id="46" presetID="23" presetClass="entr" presetSubtype="16" fill="hold" grpId="0" nodeType="withEffect">
                                  <p:stCondLst>
                                    <p:cond delay="200"/>
                                  </p:stCondLst>
                                  <p:childTnLst>
                                    <p:set>
                                      <p:cBhvr>
                                        <p:cTn id="47" dur="1" fill="hold">
                                          <p:stCondLst>
                                            <p:cond delay="0"/>
                                          </p:stCondLst>
                                        </p:cTn>
                                        <p:tgtEl>
                                          <p:spTgt spid="28">
                                            <p:txEl>
                                              <p:pRg st="0" end="0"/>
                                            </p:txEl>
                                          </p:spTgt>
                                        </p:tgtEl>
                                        <p:attrNameLst>
                                          <p:attrName>style.visibility</p:attrName>
                                        </p:attrNameLst>
                                      </p:cBhvr>
                                      <p:to>
                                        <p:strVal val="visible"/>
                                      </p:to>
                                    </p:set>
                                    <p:anim calcmode="lin" valueType="num">
                                      <p:cBhvr>
                                        <p:cTn id="48"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8">
                                            <p:txEl>
                                              <p:pRg st="0" end="0"/>
                                            </p:txEl>
                                          </p:spTgt>
                                        </p:tgtEl>
                                        <p:attrNameLst>
                                          <p:attrName>ppt_h</p:attrName>
                                        </p:attrNameLst>
                                      </p:cBhvr>
                                      <p:tavLst>
                                        <p:tav tm="0">
                                          <p:val>
                                            <p:fltVal val="0"/>
                                          </p:val>
                                        </p:tav>
                                        <p:tav tm="100000">
                                          <p:val>
                                            <p:strVal val="#ppt_h"/>
                                          </p:val>
                                        </p:tav>
                                      </p:tavLst>
                                    </p:anim>
                                  </p:childTnLst>
                                </p:cTn>
                              </p:par>
                              <p:par>
                                <p:cTn id="50" presetID="53" presetClass="entr" presetSubtype="16" fill="hold" grpId="0" nodeType="withEffect">
                                  <p:stCondLst>
                                    <p:cond delay="200"/>
                                  </p:stCondLst>
                                  <p:childTnLst>
                                    <p:set>
                                      <p:cBhvr>
                                        <p:cTn id="51" dur="1" fill="hold">
                                          <p:stCondLst>
                                            <p:cond delay="0"/>
                                          </p:stCondLst>
                                        </p:cTn>
                                        <p:tgtEl>
                                          <p:spTgt spid="29">
                                            <p:txEl>
                                              <p:pRg st="0" end="0"/>
                                            </p:txEl>
                                          </p:spTgt>
                                        </p:tgtEl>
                                        <p:attrNameLst>
                                          <p:attrName>style.visibility</p:attrName>
                                        </p:attrNameLst>
                                      </p:cBhvr>
                                      <p:to>
                                        <p:strVal val="visible"/>
                                      </p:to>
                                    </p:set>
                                    <p:anim calcmode="lin" valueType="num">
                                      <p:cBhvr>
                                        <p:cTn id="52"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53"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4" dur="500"/>
                                        <p:tgtEl>
                                          <p:spTgt spid="29">
                                            <p:txEl>
                                              <p:pRg st="0" end="0"/>
                                            </p:txEl>
                                          </p:spTgt>
                                        </p:tgtEl>
                                      </p:cBhvr>
                                    </p:animEffect>
                                  </p:childTnLst>
                                </p:cTn>
                              </p:par>
                              <p:par>
                                <p:cTn id="55" presetID="23" presetClass="entr" presetSubtype="16" fill="hold" grpId="0" nodeType="withEffect">
                                  <p:stCondLst>
                                    <p:cond delay="200"/>
                                  </p:stCondLst>
                                  <p:childTnLst>
                                    <p:set>
                                      <p:cBhvr>
                                        <p:cTn id="56" dur="1" fill="hold">
                                          <p:stCondLst>
                                            <p:cond delay="0"/>
                                          </p:stCondLst>
                                        </p:cTn>
                                        <p:tgtEl>
                                          <p:spTgt spid="30">
                                            <p:txEl>
                                              <p:pRg st="0" end="0"/>
                                            </p:txEl>
                                          </p:spTgt>
                                        </p:tgtEl>
                                        <p:attrNameLst>
                                          <p:attrName>style.visibility</p:attrName>
                                        </p:attrNameLst>
                                      </p:cBhvr>
                                      <p:to>
                                        <p:strVal val="visible"/>
                                      </p:to>
                                    </p:set>
                                    <p:anim calcmode="lin" valueType="num">
                                      <p:cBhvr>
                                        <p:cTn id="57"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30">
                                            <p:txEl>
                                              <p:pRg st="0" end="0"/>
                                            </p:txEl>
                                          </p:spTgt>
                                        </p:tgtEl>
                                        <p:attrNameLst>
                                          <p:attrName>ppt_h</p:attrName>
                                        </p:attrNameLst>
                                      </p:cBhvr>
                                      <p:tavLst>
                                        <p:tav tm="0">
                                          <p:val>
                                            <p:fltVal val="0"/>
                                          </p:val>
                                        </p:tav>
                                        <p:tav tm="100000">
                                          <p:val>
                                            <p:strVal val="#ppt_h"/>
                                          </p:val>
                                        </p:tav>
                                      </p:tavLst>
                                    </p:anim>
                                  </p:childTnLst>
                                </p:cTn>
                              </p:par>
                              <p:par>
                                <p:cTn id="59" presetID="53" presetClass="entr" presetSubtype="16" fill="hold" grpId="0" nodeType="withEffect">
                                  <p:stCondLst>
                                    <p:cond delay="200"/>
                                  </p:stCondLst>
                                  <p:childTnLst>
                                    <p:set>
                                      <p:cBhvr>
                                        <p:cTn id="60" dur="1" fill="hold">
                                          <p:stCondLst>
                                            <p:cond delay="0"/>
                                          </p:stCondLst>
                                        </p:cTn>
                                        <p:tgtEl>
                                          <p:spTgt spid="31">
                                            <p:txEl>
                                              <p:pRg st="0" end="0"/>
                                            </p:txEl>
                                          </p:spTgt>
                                        </p:tgtEl>
                                        <p:attrNameLst>
                                          <p:attrName>style.visibility</p:attrName>
                                        </p:attrNameLst>
                                      </p:cBhvr>
                                      <p:to>
                                        <p:strVal val="visible"/>
                                      </p:to>
                                    </p:set>
                                    <p:anim calcmode="lin" valueType="num">
                                      <p:cBhvr>
                                        <p:cTn id="61"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62"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63" dur="500"/>
                                        <p:tgtEl>
                                          <p:spTgt spid="31">
                                            <p:txEl>
                                              <p:pRg st="0" end="0"/>
                                            </p:txEl>
                                          </p:spTgt>
                                        </p:tgtEl>
                                      </p:cBhvr>
                                    </p:animEffect>
                                  </p:childTnLst>
                                </p:cTn>
                              </p:par>
                              <p:par>
                                <p:cTn id="64" presetID="23" presetClass="entr" presetSubtype="16" fill="hold" grpId="0" nodeType="withEffect">
                                  <p:stCondLst>
                                    <p:cond delay="200"/>
                                  </p:stCondLst>
                                  <p:childTnLst>
                                    <p:set>
                                      <p:cBhvr>
                                        <p:cTn id="65" dur="1" fill="hold">
                                          <p:stCondLst>
                                            <p:cond delay="0"/>
                                          </p:stCondLst>
                                        </p:cTn>
                                        <p:tgtEl>
                                          <p:spTgt spid="32">
                                            <p:txEl>
                                              <p:pRg st="0" end="0"/>
                                            </p:txEl>
                                          </p:spTgt>
                                        </p:tgtEl>
                                        <p:attrNameLst>
                                          <p:attrName>style.visibility</p:attrName>
                                        </p:attrNameLst>
                                      </p:cBhvr>
                                      <p:to>
                                        <p:strVal val="visible"/>
                                      </p:to>
                                    </p:set>
                                    <p:anim calcmode="lin" valueType="num">
                                      <p:cBhvr>
                                        <p:cTn id="66"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7" dur="500" fill="hold"/>
                                        <p:tgtEl>
                                          <p:spTgt spid="32">
                                            <p:txEl>
                                              <p:pRg st="0" end="0"/>
                                            </p:txEl>
                                          </p:spTgt>
                                        </p:tgtEl>
                                        <p:attrNameLst>
                                          <p:attrName>ppt_h</p:attrName>
                                        </p:attrNameLst>
                                      </p:cBhvr>
                                      <p:tavLst>
                                        <p:tav tm="0">
                                          <p:val>
                                            <p:fltVal val="0"/>
                                          </p:val>
                                        </p:tav>
                                        <p:tav tm="100000">
                                          <p:val>
                                            <p:strVal val="#ppt_h"/>
                                          </p:val>
                                        </p:tav>
                                      </p:tavLst>
                                    </p:anim>
                                  </p:childTnLst>
                                </p:cTn>
                              </p:par>
                              <p:par>
                                <p:cTn id="68" presetID="53" presetClass="entr" presetSubtype="16" fill="hold" grpId="0" nodeType="withEffect">
                                  <p:stCondLst>
                                    <p:cond delay="200"/>
                                  </p:stCondLst>
                                  <p:childTnLst>
                                    <p:set>
                                      <p:cBhvr>
                                        <p:cTn id="69" dur="1" fill="hold">
                                          <p:stCondLst>
                                            <p:cond delay="0"/>
                                          </p:stCondLst>
                                        </p:cTn>
                                        <p:tgtEl>
                                          <p:spTgt spid="33">
                                            <p:txEl>
                                              <p:pRg st="0" end="0"/>
                                            </p:txEl>
                                          </p:spTgt>
                                        </p:tgtEl>
                                        <p:attrNameLst>
                                          <p:attrName>style.visibility</p:attrName>
                                        </p:attrNameLst>
                                      </p:cBhvr>
                                      <p:to>
                                        <p:strVal val="visible"/>
                                      </p:to>
                                    </p:set>
                                    <p:anim calcmode="lin" valueType="num">
                                      <p:cBhvr>
                                        <p:cTn id="70"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72" dur="500"/>
                                        <p:tgtEl>
                                          <p:spTgt spid="33">
                                            <p:txEl>
                                              <p:pRg st="0" end="0"/>
                                            </p:txEl>
                                          </p:spTgt>
                                        </p:tgtEl>
                                      </p:cBhvr>
                                    </p:animEffect>
                                  </p:childTnLst>
                                </p:cTn>
                              </p:par>
                              <p:par>
                                <p:cTn id="73" presetID="23" presetClass="entr" presetSubtype="16" fill="hold" grpId="0" nodeType="withEffect">
                                  <p:stCondLst>
                                    <p:cond delay="200"/>
                                  </p:stCondLst>
                                  <p:childTnLst>
                                    <p:set>
                                      <p:cBhvr>
                                        <p:cTn id="74" dur="1" fill="hold">
                                          <p:stCondLst>
                                            <p:cond delay="0"/>
                                          </p:stCondLst>
                                        </p:cTn>
                                        <p:tgtEl>
                                          <p:spTgt spid="34">
                                            <p:txEl>
                                              <p:pRg st="0" end="0"/>
                                            </p:txEl>
                                          </p:spTgt>
                                        </p:tgtEl>
                                        <p:attrNameLst>
                                          <p:attrName>style.visibility</p:attrName>
                                        </p:attrNameLst>
                                      </p:cBhvr>
                                      <p:to>
                                        <p:strVal val="visible"/>
                                      </p:to>
                                    </p:set>
                                    <p:anim calcmode="lin" valueType="num">
                                      <p:cBhvr>
                                        <p:cTn id="75"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34">
                                            <p:txEl>
                                              <p:pRg st="0" end="0"/>
                                            </p:txEl>
                                          </p:spTgt>
                                        </p:tgtEl>
                                        <p:attrNameLst>
                                          <p:attrName>ppt_h</p:attrName>
                                        </p:attrNameLst>
                                      </p:cBhvr>
                                      <p:tavLst>
                                        <p:tav tm="0">
                                          <p:val>
                                            <p:fltVal val="0"/>
                                          </p:val>
                                        </p:tav>
                                        <p:tav tm="100000">
                                          <p:val>
                                            <p:strVal val="#ppt_h"/>
                                          </p:val>
                                        </p:tav>
                                      </p:tavLst>
                                    </p:anim>
                                  </p:childTnLst>
                                </p:cTn>
                              </p:par>
                              <p:par>
                                <p:cTn id="77" presetID="23" presetClass="entr" presetSubtype="16" fill="hold" grpId="0" nodeType="withEffect">
                                  <p:stCondLst>
                                    <p:cond delay="200"/>
                                  </p:stCondLst>
                                  <p:childTnLst>
                                    <p:set>
                                      <p:cBhvr>
                                        <p:cTn id="78" dur="1" fill="hold">
                                          <p:stCondLst>
                                            <p:cond delay="0"/>
                                          </p:stCondLst>
                                        </p:cTn>
                                        <p:tgtEl>
                                          <p:spTgt spid="34">
                                            <p:txEl>
                                              <p:pRg st="2" end="2"/>
                                            </p:txEl>
                                          </p:spTgt>
                                        </p:tgtEl>
                                        <p:attrNameLst>
                                          <p:attrName>style.visibility</p:attrName>
                                        </p:attrNameLst>
                                      </p:cBhvr>
                                      <p:to>
                                        <p:strVal val="visible"/>
                                      </p:to>
                                    </p:set>
                                    <p:anim calcmode="lin" valueType="num">
                                      <p:cBhvr>
                                        <p:cTn id="79" dur="500" fill="hold"/>
                                        <p:tgtEl>
                                          <p:spTgt spid="34">
                                            <p:txEl>
                                              <p:pRg st="2" end="2"/>
                                            </p:txEl>
                                          </p:spTgt>
                                        </p:tgtEl>
                                        <p:attrNameLst>
                                          <p:attrName>ppt_w</p:attrName>
                                        </p:attrNameLst>
                                      </p:cBhvr>
                                      <p:tavLst>
                                        <p:tav tm="0">
                                          <p:val>
                                            <p:fltVal val="0"/>
                                          </p:val>
                                        </p:tav>
                                        <p:tav tm="100000">
                                          <p:val>
                                            <p:strVal val="#ppt_w"/>
                                          </p:val>
                                        </p:tav>
                                      </p:tavLst>
                                    </p:anim>
                                    <p:anim calcmode="lin" valueType="num">
                                      <p:cBhvr>
                                        <p:cTn id="80" dur="500" fill="hold"/>
                                        <p:tgtEl>
                                          <p:spTgt spid="34">
                                            <p:txEl>
                                              <p:pRg st="2" end="2"/>
                                            </p:txEl>
                                          </p:spTgt>
                                        </p:tgtEl>
                                        <p:attrNameLst>
                                          <p:attrName>ppt_h</p:attrName>
                                        </p:attrNameLst>
                                      </p:cBhvr>
                                      <p:tavLst>
                                        <p:tav tm="0">
                                          <p:val>
                                            <p:fltVal val="0"/>
                                          </p:val>
                                        </p:tav>
                                        <p:tav tm="100000">
                                          <p:val>
                                            <p:strVal val="#ppt_h"/>
                                          </p:val>
                                        </p:tav>
                                      </p:tavLst>
                                    </p:anim>
                                  </p:childTnLst>
                                </p:cTn>
                              </p:par>
                              <p:par>
                                <p:cTn id="81" presetID="23" presetClass="entr" presetSubtype="16" fill="hold" grpId="0" nodeType="withEffect">
                                  <p:stCondLst>
                                    <p:cond delay="200"/>
                                  </p:stCondLst>
                                  <p:childTnLst>
                                    <p:set>
                                      <p:cBhvr>
                                        <p:cTn id="82" dur="1" fill="hold">
                                          <p:stCondLst>
                                            <p:cond delay="0"/>
                                          </p:stCondLst>
                                        </p:cTn>
                                        <p:tgtEl>
                                          <p:spTgt spid="34">
                                            <p:txEl>
                                              <p:pRg st="4" end="4"/>
                                            </p:txEl>
                                          </p:spTgt>
                                        </p:tgtEl>
                                        <p:attrNameLst>
                                          <p:attrName>style.visibility</p:attrName>
                                        </p:attrNameLst>
                                      </p:cBhvr>
                                      <p:to>
                                        <p:strVal val="visible"/>
                                      </p:to>
                                    </p:set>
                                    <p:anim calcmode="lin" valueType="num">
                                      <p:cBhvr>
                                        <p:cTn id="83" dur="500" fill="hold"/>
                                        <p:tgtEl>
                                          <p:spTgt spid="34">
                                            <p:txEl>
                                              <p:pRg st="4" end="4"/>
                                            </p:txEl>
                                          </p:spTgt>
                                        </p:tgtEl>
                                        <p:attrNameLst>
                                          <p:attrName>ppt_w</p:attrName>
                                        </p:attrNameLst>
                                      </p:cBhvr>
                                      <p:tavLst>
                                        <p:tav tm="0">
                                          <p:val>
                                            <p:fltVal val="0"/>
                                          </p:val>
                                        </p:tav>
                                        <p:tav tm="100000">
                                          <p:val>
                                            <p:strVal val="#ppt_w"/>
                                          </p:val>
                                        </p:tav>
                                      </p:tavLst>
                                    </p:anim>
                                    <p:anim calcmode="lin" valueType="num">
                                      <p:cBhvr>
                                        <p:cTn id="84" dur="500" fill="hold"/>
                                        <p:tgtEl>
                                          <p:spTgt spid="34">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tmplLst>
          <p:tmpl lvl="1">
            <p:tnLst>
              <p:par>
                <p:cTn presetID="53" presetClass="entr" presetSubtype="16"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Lst>
      </p:bldP>
      <p:bldP spid="20" grpId="0" build="p">
        <p:tmplLst>
          <p:tmpl lvl="1">
            <p:tnLst>
              <p:par>
                <p:cTn presetID="23" presetClass="entr" presetSubtype="16"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childTnLst>
                </p:cTn>
              </p:par>
            </p:tnLst>
          </p:tmpl>
        </p:tmplLst>
      </p:bldP>
      <p:bldP spid="27" grpId="0" build="p">
        <p:tmplLst>
          <p:tmpl lvl="1">
            <p:tnLst>
              <p:par>
                <p:cTn presetID="53" presetClass="entr" presetSubtype="16" fill="hold" nodeType="withEffect">
                  <p:stCondLst>
                    <p:cond delay="200"/>
                  </p:stCondLst>
                  <p:childTnLst>
                    <p:set>
                      <p:cBhvr>
                        <p:cTn dur="1" fill="hold">
                          <p:stCondLst>
                            <p:cond delay="0"/>
                          </p:stCondLst>
                        </p:cTn>
                        <p:tgtEl>
                          <p:spTgt spid="27"/>
                        </p:tgtEl>
                        <p:attrNameLst>
                          <p:attrName>style.visibility</p:attrName>
                        </p:attrNameLst>
                      </p:cBhvr>
                      <p:to>
                        <p:strVal val="visible"/>
                      </p:to>
                    </p:set>
                    <p:anim calcmode="lin" valueType="num">
                      <p:cBhvr>
                        <p:cTn dur="500" fill="hold"/>
                        <p:tgtEl>
                          <p:spTgt spid="27"/>
                        </p:tgtEl>
                        <p:attrNameLst>
                          <p:attrName>ppt_w</p:attrName>
                        </p:attrNameLst>
                      </p:cBhvr>
                      <p:tavLst>
                        <p:tav tm="0">
                          <p:val>
                            <p:fltVal val="0"/>
                          </p:val>
                        </p:tav>
                        <p:tav tm="100000">
                          <p:val>
                            <p:strVal val="#ppt_w"/>
                          </p:val>
                        </p:tav>
                      </p:tavLst>
                    </p:anim>
                    <p:anim calcmode="lin" valueType="num">
                      <p:cBhvr>
                        <p:cTn dur="500" fill="hold"/>
                        <p:tgtEl>
                          <p:spTgt spid="27"/>
                        </p:tgtEl>
                        <p:attrNameLst>
                          <p:attrName>ppt_h</p:attrName>
                        </p:attrNameLst>
                      </p:cBhvr>
                      <p:tavLst>
                        <p:tav tm="0">
                          <p:val>
                            <p:fltVal val="0"/>
                          </p:val>
                        </p:tav>
                        <p:tav tm="100000">
                          <p:val>
                            <p:strVal val="#ppt_h"/>
                          </p:val>
                        </p:tav>
                      </p:tavLst>
                    </p:anim>
                    <p:animEffect transition="in" filter="fade">
                      <p:cBhvr>
                        <p:cTn dur="500"/>
                        <p:tgtEl>
                          <p:spTgt spid="27"/>
                        </p:tgtEl>
                      </p:cBhvr>
                    </p:animEffect>
                  </p:childTnLst>
                </p:cTn>
              </p:par>
            </p:tnLst>
          </p:tmpl>
        </p:tmplLst>
      </p:bldP>
      <p:bldP spid="28" grpId="0" build="p">
        <p:tmplLst>
          <p:tmpl lvl="1">
            <p:tnLst>
              <p:par>
                <p:cTn presetID="2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build="p">
        <p:tmplLst>
          <p:tmpl lvl="1">
            <p:tnLst>
              <p:par>
                <p:cTn presetID="53" presetClass="entr" presetSubtype="16"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Lst>
      </p:bldP>
      <p:bldP spid="32" grpId="0" build="p">
        <p:tmplLst>
          <p:tmpl lvl="1">
            <p:tnLst>
              <p:par>
                <p:cTn presetID="2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bwMode="auto">
          <a:xfrm>
            <a:off x="3435603" y="1689829"/>
            <a:ext cx="2202087" cy="2501763"/>
            <a:chOff x="3360585" y="1637866"/>
            <a:chExt cx="2202087" cy="2500530"/>
          </a:xfrm>
        </p:grpSpPr>
        <p:sp>
          <p:nvSpPr>
            <p:cNvPr id="9" name="Freeform 6"/>
            <p:cNvSpPr/>
            <p:nvPr/>
          </p:nvSpPr>
          <p:spPr bwMode="auto">
            <a:xfrm>
              <a:off x="4459135" y="3208630"/>
              <a:ext cx="1035050" cy="929766"/>
            </a:xfrm>
            <a:custGeom>
              <a:avLst/>
              <a:gdLst>
                <a:gd name="T0" fmla="*/ 0 w 881"/>
                <a:gd name="T1" fmla="*/ 198 h 792"/>
                <a:gd name="T2" fmla="*/ 0 w 881"/>
                <a:gd name="T3" fmla="*/ 792 h 792"/>
                <a:gd name="T4" fmla="*/ 881 w 881"/>
                <a:gd name="T5" fmla="*/ 283 h 792"/>
                <a:gd name="T6" fmla="*/ 390 w 881"/>
                <a:gd name="T7" fmla="*/ 0 h 792"/>
                <a:gd name="T8" fmla="*/ 0 w 881"/>
                <a:gd name="T9" fmla="*/ 198 h 792"/>
              </a:gdLst>
              <a:ahLst/>
              <a:cxnLst>
                <a:cxn ang="0">
                  <a:pos x="T0" y="T1"/>
                </a:cxn>
                <a:cxn ang="0">
                  <a:pos x="T2" y="T3"/>
                </a:cxn>
                <a:cxn ang="0">
                  <a:pos x="T4" y="T5"/>
                </a:cxn>
                <a:cxn ang="0">
                  <a:pos x="T6" y="T7"/>
                </a:cxn>
                <a:cxn ang="0">
                  <a:pos x="T8" y="T9"/>
                </a:cxn>
              </a:cxnLst>
              <a:rect l="0" t="0" r="r" b="b"/>
              <a:pathLst>
                <a:path w="881" h="792">
                  <a:moveTo>
                    <a:pt x="0" y="198"/>
                  </a:moveTo>
                  <a:cubicBezTo>
                    <a:pt x="0" y="792"/>
                    <a:pt x="0" y="792"/>
                    <a:pt x="0" y="792"/>
                  </a:cubicBezTo>
                  <a:cubicBezTo>
                    <a:pt x="881" y="283"/>
                    <a:pt x="881" y="283"/>
                    <a:pt x="881" y="283"/>
                  </a:cubicBezTo>
                  <a:cubicBezTo>
                    <a:pt x="390" y="0"/>
                    <a:pt x="390" y="0"/>
                    <a:pt x="390" y="0"/>
                  </a:cubicBezTo>
                  <a:cubicBezTo>
                    <a:pt x="302" y="120"/>
                    <a:pt x="160" y="198"/>
                    <a:pt x="0" y="198"/>
                  </a:cubicBezTo>
                  <a:close/>
                </a:path>
              </a:pathLst>
            </a:custGeom>
            <a:solidFill>
              <a:schemeClr val="accent3"/>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10" name="Freeform 7"/>
            <p:cNvSpPr/>
            <p:nvPr/>
          </p:nvSpPr>
          <p:spPr bwMode="auto">
            <a:xfrm>
              <a:off x="3424085" y="3208630"/>
              <a:ext cx="1035050" cy="929766"/>
            </a:xfrm>
            <a:custGeom>
              <a:avLst/>
              <a:gdLst>
                <a:gd name="T0" fmla="*/ 881 w 881"/>
                <a:gd name="T1" fmla="*/ 198 h 792"/>
                <a:gd name="T2" fmla="*/ 490 w 881"/>
                <a:gd name="T3" fmla="*/ 0 h 792"/>
                <a:gd name="T4" fmla="*/ 0 w 881"/>
                <a:gd name="T5" fmla="*/ 283 h 792"/>
                <a:gd name="T6" fmla="*/ 881 w 881"/>
                <a:gd name="T7" fmla="*/ 792 h 792"/>
                <a:gd name="T8" fmla="*/ 881 w 881"/>
                <a:gd name="T9" fmla="*/ 792 h 792"/>
                <a:gd name="T10" fmla="*/ 881 w 881"/>
                <a:gd name="T11" fmla="*/ 198 h 792"/>
              </a:gdLst>
              <a:ahLst/>
              <a:cxnLst>
                <a:cxn ang="0">
                  <a:pos x="T0" y="T1"/>
                </a:cxn>
                <a:cxn ang="0">
                  <a:pos x="T2" y="T3"/>
                </a:cxn>
                <a:cxn ang="0">
                  <a:pos x="T4" y="T5"/>
                </a:cxn>
                <a:cxn ang="0">
                  <a:pos x="T6" y="T7"/>
                </a:cxn>
                <a:cxn ang="0">
                  <a:pos x="T8" y="T9"/>
                </a:cxn>
                <a:cxn ang="0">
                  <a:pos x="T10" y="T11"/>
                </a:cxn>
              </a:cxnLst>
              <a:rect l="0" t="0" r="r" b="b"/>
              <a:pathLst>
                <a:path w="881" h="792">
                  <a:moveTo>
                    <a:pt x="881" y="198"/>
                  </a:moveTo>
                  <a:cubicBezTo>
                    <a:pt x="721" y="198"/>
                    <a:pt x="579" y="120"/>
                    <a:pt x="490" y="0"/>
                  </a:cubicBezTo>
                  <a:cubicBezTo>
                    <a:pt x="0" y="283"/>
                    <a:pt x="0" y="283"/>
                    <a:pt x="0" y="283"/>
                  </a:cubicBezTo>
                  <a:cubicBezTo>
                    <a:pt x="881" y="792"/>
                    <a:pt x="881" y="792"/>
                    <a:pt x="881" y="792"/>
                  </a:cubicBezTo>
                  <a:cubicBezTo>
                    <a:pt x="881" y="792"/>
                    <a:pt x="881" y="792"/>
                    <a:pt x="881" y="792"/>
                  </a:cubicBezTo>
                  <a:cubicBezTo>
                    <a:pt x="881" y="198"/>
                    <a:pt x="881" y="198"/>
                    <a:pt x="881" y="198"/>
                  </a:cubicBezTo>
                  <a:close/>
                </a:path>
              </a:pathLst>
            </a:custGeom>
            <a:solidFill>
              <a:schemeClr val="accent4"/>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11" name="Freeform 8"/>
            <p:cNvSpPr/>
            <p:nvPr/>
          </p:nvSpPr>
          <p:spPr bwMode="auto">
            <a:xfrm>
              <a:off x="3360585" y="1637866"/>
              <a:ext cx="1035050" cy="947218"/>
            </a:xfrm>
            <a:custGeom>
              <a:avLst/>
              <a:gdLst>
                <a:gd name="T0" fmla="*/ 880 w 880"/>
                <a:gd name="T1" fmla="*/ 566 h 806"/>
                <a:gd name="T2" fmla="*/ 880 w 880"/>
                <a:gd name="T3" fmla="*/ 0 h 806"/>
                <a:gd name="T4" fmla="*/ 0 w 880"/>
                <a:gd name="T5" fmla="*/ 508 h 806"/>
                <a:gd name="T6" fmla="*/ 0 w 880"/>
                <a:gd name="T7" fmla="*/ 508 h 806"/>
                <a:gd name="T8" fmla="*/ 515 w 880"/>
                <a:gd name="T9" fmla="*/ 806 h 806"/>
                <a:gd name="T10" fmla="*/ 880 w 880"/>
                <a:gd name="T11" fmla="*/ 566 h 806"/>
              </a:gdLst>
              <a:ahLst/>
              <a:cxnLst>
                <a:cxn ang="0">
                  <a:pos x="T0" y="T1"/>
                </a:cxn>
                <a:cxn ang="0">
                  <a:pos x="T2" y="T3"/>
                </a:cxn>
                <a:cxn ang="0">
                  <a:pos x="T4" y="T5"/>
                </a:cxn>
                <a:cxn ang="0">
                  <a:pos x="T6" y="T7"/>
                </a:cxn>
                <a:cxn ang="0">
                  <a:pos x="T8" y="T9"/>
                </a:cxn>
                <a:cxn ang="0">
                  <a:pos x="T10" y="T11"/>
                </a:cxn>
              </a:cxnLst>
              <a:rect l="0" t="0" r="r" b="b"/>
              <a:pathLst>
                <a:path w="880" h="806">
                  <a:moveTo>
                    <a:pt x="880" y="566"/>
                  </a:moveTo>
                  <a:cubicBezTo>
                    <a:pt x="880" y="0"/>
                    <a:pt x="880" y="0"/>
                    <a:pt x="880" y="0"/>
                  </a:cubicBezTo>
                  <a:cubicBezTo>
                    <a:pt x="0" y="508"/>
                    <a:pt x="0" y="508"/>
                    <a:pt x="0" y="508"/>
                  </a:cubicBezTo>
                  <a:cubicBezTo>
                    <a:pt x="0" y="508"/>
                    <a:pt x="0" y="508"/>
                    <a:pt x="0" y="508"/>
                  </a:cubicBezTo>
                  <a:cubicBezTo>
                    <a:pt x="515" y="806"/>
                    <a:pt x="515" y="806"/>
                    <a:pt x="515" y="806"/>
                  </a:cubicBezTo>
                  <a:cubicBezTo>
                    <a:pt x="590" y="675"/>
                    <a:pt x="724" y="583"/>
                    <a:pt x="880" y="566"/>
                  </a:cubicBezTo>
                  <a:close/>
                </a:path>
              </a:pathLst>
            </a:custGeom>
            <a:solidFill>
              <a:schemeClr val="accent2"/>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12" name="Freeform 9"/>
            <p:cNvSpPr/>
            <p:nvPr/>
          </p:nvSpPr>
          <p:spPr bwMode="auto">
            <a:xfrm>
              <a:off x="3360585" y="2234439"/>
              <a:ext cx="604837" cy="1194732"/>
            </a:xfrm>
            <a:custGeom>
              <a:avLst/>
              <a:gdLst>
                <a:gd name="T0" fmla="*/ 449 w 515"/>
                <a:gd name="T1" fmla="*/ 540 h 1016"/>
                <a:gd name="T2" fmla="*/ 515 w 515"/>
                <a:gd name="T3" fmla="*/ 298 h 1016"/>
                <a:gd name="T4" fmla="*/ 0 w 515"/>
                <a:gd name="T5" fmla="*/ 0 h 1016"/>
                <a:gd name="T6" fmla="*/ 0 w 515"/>
                <a:gd name="T7" fmla="*/ 1016 h 1016"/>
                <a:gd name="T8" fmla="*/ 489 w 515"/>
                <a:gd name="T9" fmla="*/ 733 h 1016"/>
                <a:gd name="T10" fmla="*/ 449 w 515"/>
                <a:gd name="T11" fmla="*/ 540 h 1016"/>
              </a:gdLst>
              <a:ahLst/>
              <a:cxnLst>
                <a:cxn ang="0">
                  <a:pos x="T0" y="T1"/>
                </a:cxn>
                <a:cxn ang="0">
                  <a:pos x="T2" y="T3"/>
                </a:cxn>
                <a:cxn ang="0">
                  <a:pos x="T4" y="T5"/>
                </a:cxn>
                <a:cxn ang="0">
                  <a:pos x="T6" y="T7"/>
                </a:cxn>
                <a:cxn ang="0">
                  <a:pos x="T8" y="T9"/>
                </a:cxn>
                <a:cxn ang="0">
                  <a:pos x="T10" y="T11"/>
                </a:cxn>
              </a:cxnLst>
              <a:rect l="0" t="0" r="r" b="b"/>
              <a:pathLst>
                <a:path w="515" h="1016">
                  <a:moveTo>
                    <a:pt x="449" y="540"/>
                  </a:moveTo>
                  <a:cubicBezTo>
                    <a:pt x="449" y="452"/>
                    <a:pt x="473" y="369"/>
                    <a:pt x="515" y="298"/>
                  </a:cubicBezTo>
                  <a:cubicBezTo>
                    <a:pt x="0" y="0"/>
                    <a:pt x="0" y="0"/>
                    <a:pt x="0" y="0"/>
                  </a:cubicBezTo>
                  <a:cubicBezTo>
                    <a:pt x="0" y="1016"/>
                    <a:pt x="0" y="1016"/>
                    <a:pt x="0" y="1016"/>
                  </a:cubicBezTo>
                  <a:cubicBezTo>
                    <a:pt x="489" y="733"/>
                    <a:pt x="489" y="733"/>
                    <a:pt x="489" y="733"/>
                  </a:cubicBezTo>
                  <a:cubicBezTo>
                    <a:pt x="464" y="674"/>
                    <a:pt x="449" y="609"/>
                    <a:pt x="449" y="540"/>
                  </a:cubicBezTo>
                  <a:close/>
                </a:path>
              </a:pathLst>
            </a:custGeom>
            <a:solidFill>
              <a:schemeClr val="accent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13" name="Freeform 10"/>
            <p:cNvSpPr/>
            <p:nvPr/>
          </p:nvSpPr>
          <p:spPr bwMode="auto">
            <a:xfrm>
              <a:off x="4522635" y="1637866"/>
              <a:ext cx="1035050" cy="947218"/>
            </a:xfrm>
            <a:custGeom>
              <a:avLst/>
              <a:gdLst>
                <a:gd name="T0" fmla="*/ 365 w 880"/>
                <a:gd name="T1" fmla="*/ 806 h 806"/>
                <a:gd name="T2" fmla="*/ 880 w 880"/>
                <a:gd name="T3" fmla="*/ 508 h 806"/>
                <a:gd name="T4" fmla="*/ 880 w 880"/>
                <a:gd name="T5" fmla="*/ 508 h 806"/>
                <a:gd name="T6" fmla="*/ 0 w 880"/>
                <a:gd name="T7" fmla="*/ 0 h 806"/>
                <a:gd name="T8" fmla="*/ 0 w 880"/>
                <a:gd name="T9" fmla="*/ 566 h 806"/>
                <a:gd name="T10" fmla="*/ 365 w 880"/>
                <a:gd name="T11" fmla="*/ 806 h 806"/>
              </a:gdLst>
              <a:ahLst/>
              <a:cxnLst>
                <a:cxn ang="0">
                  <a:pos x="T0" y="T1"/>
                </a:cxn>
                <a:cxn ang="0">
                  <a:pos x="T2" y="T3"/>
                </a:cxn>
                <a:cxn ang="0">
                  <a:pos x="T4" y="T5"/>
                </a:cxn>
                <a:cxn ang="0">
                  <a:pos x="T6" y="T7"/>
                </a:cxn>
                <a:cxn ang="0">
                  <a:pos x="T8" y="T9"/>
                </a:cxn>
                <a:cxn ang="0">
                  <a:pos x="T10" y="T11"/>
                </a:cxn>
              </a:cxnLst>
              <a:rect l="0" t="0" r="r" b="b"/>
              <a:pathLst>
                <a:path w="880" h="806">
                  <a:moveTo>
                    <a:pt x="365" y="806"/>
                  </a:moveTo>
                  <a:cubicBezTo>
                    <a:pt x="880" y="508"/>
                    <a:pt x="880" y="508"/>
                    <a:pt x="880" y="508"/>
                  </a:cubicBezTo>
                  <a:cubicBezTo>
                    <a:pt x="880" y="508"/>
                    <a:pt x="880" y="508"/>
                    <a:pt x="880" y="508"/>
                  </a:cubicBezTo>
                  <a:cubicBezTo>
                    <a:pt x="0" y="0"/>
                    <a:pt x="0" y="0"/>
                    <a:pt x="0" y="0"/>
                  </a:cubicBezTo>
                  <a:cubicBezTo>
                    <a:pt x="0" y="566"/>
                    <a:pt x="0" y="566"/>
                    <a:pt x="0" y="566"/>
                  </a:cubicBezTo>
                  <a:cubicBezTo>
                    <a:pt x="156" y="583"/>
                    <a:pt x="290" y="676"/>
                    <a:pt x="365" y="806"/>
                  </a:cubicBezTo>
                  <a:close/>
                </a:path>
              </a:pathLst>
            </a:custGeom>
            <a:solidFill>
              <a:schemeClr val="accent1"/>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14" name="Freeform 11"/>
            <p:cNvSpPr/>
            <p:nvPr/>
          </p:nvSpPr>
          <p:spPr bwMode="auto">
            <a:xfrm>
              <a:off x="4957834" y="2263450"/>
              <a:ext cx="604838" cy="1194732"/>
            </a:xfrm>
            <a:custGeom>
              <a:avLst/>
              <a:gdLst>
                <a:gd name="T0" fmla="*/ 0 w 515"/>
                <a:gd name="T1" fmla="*/ 298 h 1016"/>
                <a:gd name="T2" fmla="*/ 65 w 515"/>
                <a:gd name="T3" fmla="*/ 540 h 1016"/>
                <a:gd name="T4" fmla="*/ 25 w 515"/>
                <a:gd name="T5" fmla="*/ 733 h 1016"/>
                <a:gd name="T6" fmla="*/ 515 w 515"/>
                <a:gd name="T7" fmla="*/ 1016 h 1016"/>
                <a:gd name="T8" fmla="*/ 515 w 515"/>
                <a:gd name="T9" fmla="*/ 0 h 1016"/>
                <a:gd name="T10" fmla="*/ 0 w 515"/>
                <a:gd name="T11" fmla="*/ 298 h 1016"/>
              </a:gdLst>
              <a:ahLst/>
              <a:cxnLst>
                <a:cxn ang="0">
                  <a:pos x="T0" y="T1"/>
                </a:cxn>
                <a:cxn ang="0">
                  <a:pos x="T2" y="T3"/>
                </a:cxn>
                <a:cxn ang="0">
                  <a:pos x="T4" y="T5"/>
                </a:cxn>
                <a:cxn ang="0">
                  <a:pos x="T6" y="T7"/>
                </a:cxn>
                <a:cxn ang="0">
                  <a:pos x="T8" y="T9"/>
                </a:cxn>
                <a:cxn ang="0">
                  <a:pos x="T10" y="T11"/>
                </a:cxn>
              </a:cxnLst>
              <a:rect l="0" t="0" r="r" b="b"/>
              <a:pathLst>
                <a:path w="515" h="1016">
                  <a:moveTo>
                    <a:pt x="0" y="298"/>
                  </a:moveTo>
                  <a:cubicBezTo>
                    <a:pt x="41" y="369"/>
                    <a:pt x="65" y="452"/>
                    <a:pt x="65" y="540"/>
                  </a:cubicBezTo>
                  <a:cubicBezTo>
                    <a:pt x="65" y="609"/>
                    <a:pt x="51" y="674"/>
                    <a:pt x="25" y="733"/>
                  </a:cubicBezTo>
                  <a:cubicBezTo>
                    <a:pt x="515" y="1016"/>
                    <a:pt x="515" y="1016"/>
                    <a:pt x="515" y="1016"/>
                  </a:cubicBezTo>
                  <a:cubicBezTo>
                    <a:pt x="515" y="0"/>
                    <a:pt x="515" y="0"/>
                    <a:pt x="515" y="0"/>
                  </a:cubicBezTo>
                  <a:lnTo>
                    <a:pt x="0" y="298"/>
                  </a:lnTo>
                  <a:close/>
                </a:path>
              </a:pathLst>
            </a:custGeom>
            <a:solidFill>
              <a:schemeClr val="accent2"/>
            </a:solidFill>
            <a:ln>
              <a:noFill/>
            </a:ln>
          </p:spPr>
          <p:txBody>
            <a:body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grpSp>
      <p:sp>
        <p:nvSpPr>
          <p:cNvPr id="15" name="Freeform 12"/>
          <p:cNvSpPr/>
          <p:nvPr/>
        </p:nvSpPr>
        <p:spPr bwMode="auto">
          <a:xfrm>
            <a:off x="4099178" y="2705775"/>
            <a:ext cx="434975" cy="650839"/>
          </a:xfrm>
          <a:custGeom>
            <a:avLst/>
            <a:gdLst>
              <a:gd name="T0" fmla="*/ 313 w 369"/>
              <a:gd name="T1" fmla="*/ 152 h 553"/>
              <a:gd name="T2" fmla="*/ 50 w 369"/>
              <a:gd name="T3" fmla="*/ 0 h 553"/>
              <a:gd name="T4" fmla="*/ 0 w 369"/>
              <a:gd name="T5" fmla="*/ 184 h 553"/>
              <a:gd name="T6" fmla="*/ 26 w 369"/>
              <a:gd name="T7" fmla="*/ 318 h 553"/>
              <a:gd name="T8" fmla="*/ 80 w 369"/>
              <a:gd name="T9" fmla="*/ 413 h 553"/>
              <a:gd name="T10" fmla="*/ 369 w 369"/>
              <a:gd name="T11" fmla="*/ 553 h 553"/>
              <a:gd name="T12" fmla="*/ 369 w 369"/>
              <a:gd name="T13" fmla="*/ 553 h 553"/>
              <a:gd name="T14" fmla="*/ 369 w 369"/>
              <a:gd name="T15" fmla="*/ 247 h 553"/>
              <a:gd name="T16" fmla="*/ 369 w 369"/>
              <a:gd name="T17" fmla="*/ 184 h 553"/>
              <a:gd name="T18" fmla="*/ 313 w 369"/>
              <a:gd name="T19" fmla="*/ 15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553">
                <a:moveTo>
                  <a:pt x="313" y="152"/>
                </a:moveTo>
                <a:cubicBezTo>
                  <a:pt x="50" y="0"/>
                  <a:pt x="50" y="0"/>
                  <a:pt x="50" y="0"/>
                </a:cubicBezTo>
                <a:cubicBezTo>
                  <a:pt x="18" y="54"/>
                  <a:pt x="0" y="117"/>
                  <a:pt x="0" y="184"/>
                </a:cubicBezTo>
                <a:cubicBezTo>
                  <a:pt x="0" y="232"/>
                  <a:pt x="9" y="277"/>
                  <a:pt x="26" y="318"/>
                </a:cubicBezTo>
                <a:cubicBezTo>
                  <a:pt x="39" y="353"/>
                  <a:pt x="58" y="385"/>
                  <a:pt x="80" y="413"/>
                </a:cubicBezTo>
                <a:cubicBezTo>
                  <a:pt x="148" y="498"/>
                  <a:pt x="252" y="553"/>
                  <a:pt x="369" y="553"/>
                </a:cubicBezTo>
                <a:cubicBezTo>
                  <a:pt x="369" y="553"/>
                  <a:pt x="369" y="553"/>
                  <a:pt x="369" y="553"/>
                </a:cubicBezTo>
                <a:cubicBezTo>
                  <a:pt x="369" y="247"/>
                  <a:pt x="369" y="247"/>
                  <a:pt x="369" y="247"/>
                </a:cubicBezTo>
                <a:cubicBezTo>
                  <a:pt x="369" y="184"/>
                  <a:pt x="369" y="184"/>
                  <a:pt x="369" y="184"/>
                </a:cubicBezTo>
                <a:lnTo>
                  <a:pt x="313" y="152"/>
                </a:lnTo>
                <a:close/>
              </a:path>
            </a:pathLst>
          </a:custGeom>
          <a:solidFill>
            <a:schemeClr val="bg1">
              <a:lumMod val="75000"/>
            </a:schemeClr>
          </a:solidFill>
          <a:ln>
            <a:noFill/>
          </a:ln>
        </p:spPr>
        <p:txBody>
          <a:bodyPr lIns="68575" tIns="34287" rIns="68575" bIns="34287"/>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16" name="Freeform 13"/>
          <p:cNvSpPr/>
          <p:nvPr/>
        </p:nvSpPr>
        <p:spPr bwMode="auto">
          <a:xfrm>
            <a:off x="4159503" y="2489886"/>
            <a:ext cx="749300" cy="431776"/>
          </a:xfrm>
          <a:custGeom>
            <a:avLst/>
            <a:gdLst>
              <a:gd name="T0" fmla="*/ 374 w 638"/>
              <a:gd name="T1" fmla="*/ 4 h 368"/>
              <a:gd name="T2" fmla="*/ 319 w 638"/>
              <a:gd name="T3" fmla="*/ 0 h 368"/>
              <a:gd name="T4" fmla="*/ 264 w 638"/>
              <a:gd name="T5" fmla="*/ 4 h 368"/>
              <a:gd name="T6" fmla="*/ 0 w 638"/>
              <a:gd name="T7" fmla="*/ 184 h 368"/>
              <a:gd name="T8" fmla="*/ 263 w 638"/>
              <a:gd name="T9" fmla="*/ 336 h 368"/>
              <a:gd name="T10" fmla="*/ 319 w 638"/>
              <a:gd name="T11" fmla="*/ 368 h 368"/>
              <a:gd name="T12" fmla="*/ 374 w 638"/>
              <a:gd name="T13" fmla="*/ 336 h 368"/>
              <a:gd name="T14" fmla="*/ 638 w 638"/>
              <a:gd name="T15" fmla="*/ 184 h 368"/>
              <a:gd name="T16" fmla="*/ 374 w 638"/>
              <a:gd name="T17" fmla="*/ 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8" h="368">
                <a:moveTo>
                  <a:pt x="374" y="4"/>
                </a:moveTo>
                <a:cubicBezTo>
                  <a:pt x="356" y="1"/>
                  <a:pt x="337" y="0"/>
                  <a:pt x="319" y="0"/>
                </a:cubicBezTo>
                <a:cubicBezTo>
                  <a:pt x="300" y="0"/>
                  <a:pt x="282" y="1"/>
                  <a:pt x="264" y="4"/>
                </a:cubicBezTo>
                <a:cubicBezTo>
                  <a:pt x="151" y="21"/>
                  <a:pt x="55" y="89"/>
                  <a:pt x="0" y="184"/>
                </a:cubicBezTo>
                <a:cubicBezTo>
                  <a:pt x="263" y="336"/>
                  <a:pt x="263" y="336"/>
                  <a:pt x="263" y="336"/>
                </a:cubicBezTo>
                <a:cubicBezTo>
                  <a:pt x="319" y="368"/>
                  <a:pt x="319" y="368"/>
                  <a:pt x="319" y="368"/>
                </a:cubicBezTo>
                <a:cubicBezTo>
                  <a:pt x="374" y="336"/>
                  <a:pt x="374" y="336"/>
                  <a:pt x="374" y="336"/>
                </a:cubicBezTo>
                <a:cubicBezTo>
                  <a:pt x="638" y="184"/>
                  <a:pt x="638" y="184"/>
                  <a:pt x="638" y="184"/>
                </a:cubicBezTo>
                <a:cubicBezTo>
                  <a:pt x="583" y="89"/>
                  <a:pt x="487" y="21"/>
                  <a:pt x="374" y="4"/>
                </a:cubicBezTo>
                <a:close/>
              </a:path>
            </a:pathLst>
          </a:custGeom>
          <a:solidFill>
            <a:schemeClr val="accent1"/>
          </a:solidFill>
          <a:ln>
            <a:noFill/>
          </a:ln>
        </p:spPr>
        <p:txBody>
          <a:bodyPr lIns="68575" tIns="34287" rIns="68575" bIns="34287"/>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17" name="Freeform 14"/>
          <p:cNvSpPr/>
          <p:nvPr/>
        </p:nvSpPr>
        <p:spPr bwMode="auto">
          <a:xfrm>
            <a:off x="4534153" y="2705775"/>
            <a:ext cx="433387" cy="650839"/>
          </a:xfrm>
          <a:custGeom>
            <a:avLst/>
            <a:gdLst>
              <a:gd name="T0" fmla="*/ 319 w 369"/>
              <a:gd name="T1" fmla="*/ 0 h 553"/>
              <a:gd name="T2" fmla="*/ 55 w 369"/>
              <a:gd name="T3" fmla="*/ 152 h 553"/>
              <a:gd name="T4" fmla="*/ 0 w 369"/>
              <a:gd name="T5" fmla="*/ 184 h 553"/>
              <a:gd name="T6" fmla="*/ 0 w 369"/>
              <a:gd name="T7" fmla="*/ 247 h 553"/>
              <a:gd name="T8" fmla="*/ 0 w 369"/>
              <a:gd name="T9" fmla="*/ 553 h 553"/>
              <a:gd name="T10" fmla="*/ 288 w 369"/>
              <a:gd name="T11" fmla="*/ 413 h 553"/>
              <a:gd name="T12" fmla="*/ 343 w 369"/>
              <a:gd name="T13" fmla="*/ 318 h 553"/>
              <a:gd name="T14" fmla="*/ 369 w 369"/>
              <a:gd name="T15" fmla="*/ 184 h 553"/>
              <a:gd name="T16" fmla="*/ 319 w 369"/>
              <a:gd name="T17" fmla="*/ 0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9" h="553">
                <a:moveTo>
                  <a:pt x="319" y="0"/>
                </a:moveTo>
                <a:cubicBezTo>
                  <a:pt x="55" y="152"/>
                  <a:pt x="55" y="152"/>
                  <a:pt x="55" y="152"/>
                </a:cubicBezTo>
                <a:cubicBezTo>
                  <a:pt x="0" y="184"/>
                  <a:pt x="0" y="184"/>
                  <a:pt x="0" y="184"/>
                </a:cubicBezTo>
                <a:cubicBezTo>
                  <a:pt x="0" y="247"/>
                  <a:pt x="0" y="247"/>
                  <a:pt x="0" y="247"/>
                </a:cubicBezTo>
                <a:cubicBezTo>
                  <a:pt x="0" y="553"/>
                  <a:pt x="0" y="553"/>
                  <a:pt x="0" y="553"/>
                </a:cubicBezTo>
                <a:cubicBezTo>
                  <a:pt x="117" y="553"/>
                  <a:pt x="221" y="498"/>
                  <a:pt x="288" y="413"/>
                </a:cubicBezTo>
                <a:cubicBezTo>
                  <a:pt x="311" y="385"/>
                  <a:pt x="330" y="353"/>
                  <a:pt x="343" y="318"/>
                </a:cubicBezTo>
                <a:cubicBezTo>
                  <a:pt x="359" y="277"/>
                  <a:pt x="369" y="232"/>
                  <a:pt x="369" y="184"/>
                </a:cubicBezTo>
                <a:cubicBezTo>
                  <a:pt x="369" y="117"/>
                  <a:pt x="350" y="54"/>
                  <a:pt x="319" y="0"/>
                </a:cubicBezTo>
                <a:close/>
              </a:path>
            </a:pathLst>
          </a:custGeom>
          <a:solidFill>
            <a:schemeClr val="accent2"/>
          </a:solidFill>
          <a:ln>
            <a:noFill/>
          </a:ln>
        </p:spPr>
        <p:txBody>
          <a:bodyPr lIns="68575" tIns="34287" rIns="68575" bIns="34287"/>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grpSp>
        <p:nvGrpSpPr>
          <p:cNvPr id="3" name="组合 17"/>
          <p:cNvGrpSpPr/>
          <p:nvPr/>
        </p:nvGrpSpPr>
        <p:grpSpPr bwMode="auto">
          <a:xfrm>
            <a:off x="901954" y="1891431"/>
            <a:ext cx="3051174" cy="119057"/>
            <a:chOff x="1161799" y="2300503"/>
            <a:chExt cx="3050161" cy="118384"/>
          </a:xfrm>
        </p:grpSpPr>
        <p:cxnSp>
          <p:nvCxnSpPr>
            <p:cNvPr id="19" name="直接连接符 21"/>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cxnSp>
          <p:nvCxnSpPr>
            <p:cNvPr id="20" name="直接连接符 22"/>
            <p:cNvCxnSpPr>
              <a:cxnSpLocks noChangeShapeType="1"/>
            </p:cNvCxnSpPr>
            <p:nvPr/>
          </p:nvCxnSpPr>
          <p:spPr bwMode="auto">
            <a:xfrm flipH="1">
              <a:off x="1161799" y="2300503"/>
              <a:ext cx="2931778" cy="0"/>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grpSp>
      <p:sp>
        <p:nvSpPr>
          <p:cNvPr id="21" name="椭圆 20"/>
          <p:cNvSpPr/>
          <p:nvPr/>
        </p:nvSpPr>
        <p:spPr>
          <a:xfrm>
            <a:off x="3919790" y="1986676"/>
            <a:ext cx="93663" cy="92070"/>
          </a:xfrm>
          <a:prstGeom prst="ellipse">
            <a:avLst/>
          </a:prstGeom>
          <a:solidFill>
            <a:sysClr val="window" lastClr="FFFFFF">
              <a:lumMod val="75000"/>
            </a:sysClr>
          </a:solidFill>
          <a:ln w="3810" cap="flat" cmpd="sng" algn="ctr">
            <a:solidFill>
              <a:sysClr val="window" lastClr="FFFFFF"/>
            </a:solidFill>
            <a:prstDash val="solid"/>
          </a:ln>
          <a:effectLst/>
        </p:spPr>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22" name="矩形 21"/>
          <p:cNvSpPr>
            <a:spLocks noChangeArrowheads="1"/>
          </p:cNvSpPr>
          <p:nvPr/>
        </p:nvSpPr>
        <p:spPr bwMode="auto">
          <a:xfrm>
            <a:off x="933703" y="1400920"/>
            <a:ext cx="2016125"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p>
            <a:pPr marL="0" marR="0" lvl="0" indent="0" algn="just" defTabSz="913765" rtl="0" eaLnBrk="1" fontAlgn="auto" latinLnBrk="0" hangingPunct="1">
              <a:lnSpc>
                <a:spcPts val="12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这里填写目录内容说明，设计发展存在着一个时代价值观的问题。</a:t>
            </a: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23" name="椭圆 22"/>
          <p:cNvSpPr/>
          <p:nvPr/>
        </p:nvSpPr>
        <p:spPr>
          <a:xfrm>
            <a:off x="3435603" y="2828005"/>
            <a:ext cx="95250" cy="92070"/>
          </a:xfrm>
          <a:prstGeom prst="ellipse">
            <a:avLst/>
          </a:prstGeom>
          <a:solidFill>
            <a:sysClr val="window" lastClr="FFFFFF">
              <a:lumMod val="75000"/>
            </a:sysClr>
          </a:solidFill>
          <a:ln w="3810" cap="flat" cmpd="sng" algn="ctr">
            <a:solidFill>
              <a:sysClr val="window" lastClr="FFFFFF"/>
            </a:solidFill>
            <a:prstDash val="solid"/>
          </a:ln>
          <a:effectLst/>
        </p:spPr>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cxnSp>
        <p:nvCxnSpPr>
          <p:cNvPr id="24" name="直接连接符 23"/>
          <p:cNvCxnSpPr>
            <a:cxnSpLocks noChangeShapeType="1"/>
          </p:cNvCxnSpPr>
          <p:nvPr/>
        </p:nvCxnSpPr>
        <p:spPr bwMode="auto">
          <a:xfrm flipH="1">
            <a:off x="933703" y="2874039"/>
            <a:ext cx="2501900" cy="0"/>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sp>
        <p:nvSpPr>
          <p:cNvPr id="25" name="矩形 24"/>
          <p:cNvSpPr>
            <a:spLocks noChangeArrowheads="1"/>
          </p:cNvSpPr>
          <p:nvPr/>
        </p:nvSpPr>
        <p:spPr bwMode="auto">
          <a:xfrm>
            <a:off x="933703" y="2408927"/>
            <a:ext cx="2016125"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p>
            <a:pPr marL="0" marR="0" lvl="0" indent="0" algn="just" defTabSz="913765" rtl="0" eaLnBrk="1" fontAlgn="auto" latinLnBrk="0" hangingPunct="1">
              <a:lnSpc>
                <a:spcPts val="12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这里填写目录内容说明，设计发展存在着一个时代价值观的问题。</a:t>
            </a: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grpSp>
        <p:nvGrpSpPr>
          <p:cNvPr id="8" name="组合 25"/>
          <p:cNvGrpSpPr/>
          <p:nvPr/>
        </p:nvGrpSpPr>
        <p:grpSpPr bwMode="auto">
          <a:xfrm flipV="1">
            <a:off x="933703" y="3888396"/>
            <a:ext cx="3060700" cy="119057"/>
            <a:chOff x="1150420" y="2300503"/>
            <a:chExt cx="3061540" cy="118384"/>
          </a:xfrm>
        </p:grpSpPr>
        <p:cxnSp>
          <p:nvCxnSpPr>
            <p:cNvPr id="27" name="直接连接符 29"/>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cxnSp>
          <p:nvCxnSpPr>
            <p:cNvPr id="28" name="直接连接符 30"/>
            <p:cNvCxnSpPr>
              <a:cxnSpLocks noChangeShapeType="1"/>
            </p:cNvCxnSpPr>
            <p:nvPr/>
          </p:nvCxnSpPr>
          <p:spPr bwMode="auto">
            <a:xfrm flipH="1" flipV="1">
              <a:off x="1150420" y="2300503"/>
              <a:ext cx="2943157" cy="0"/>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grpSp>
      <p:sp>
        <p:nvSpPr>
          <p:cNvPr id="29" name="椭圆 28"/>
          <p:cNvSpPr/>
          <p:nvPr/>
        </p:nvSpPr>
        <p:spPr>
          <a:xfrm>
            <a:off x="3992815" y="3801089"/>
            <a:ext cx="93663" cy="93657"/>
          </a:xfrm>
          <a:prstGeom prst="ellipse">
            <a:avLst/>
          </a:prstGeom>
          <a:solidFill>
            <a:sysClr val="window" lastClr="FFFFFF">
              <a:lumMod val="75000"/>
            </a:sysClr>
          </a:solidFill>
          <a:ln w="3810" cap="flat" cmpd="sng" algn="ctr">
            <a:solidFill>
              <a:sysClr val="window" lastClr="FFFFFF"/>
            </a:solidFill>
            <a:prstDash val="solid"/>
          </a:ln>
          <a:effectLst/>
        </p:spPr>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30" name="矩形 29"/>
          <p:cNvSpPr>
            <a:spLocks noChangeArrowheads="1"/>
          </p:cNvSpPr>
          <p:nvPr/>
        </p:nvSpPr>
        <p:spPr bwMode="auto">
          <a:xfrm>
            <a:off x="974978" y="3550277"/>
            <a:ext cx="2016125"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p>
            <a:pPr marL="0" marR="0" lvl="0" indent="0" algn="just" defTabSz="913765" rtl="0" eaLnBrk="1" fontAlgn="auto" latinLnBrk="0" hangingPunct="1">
              <a:lnSpc>
                <a:spcPts val="12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这里填写目录内容说明，设计发展存在着一个时代价值观的问题。</a:t>
            </a: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grpSp>
        <p:nvGrpSpPr>
          <p:cNvPr id="18" name="组合 30"/>
          <p:cNvGrpSpPr/>
          <p:nvPr/>
        </p:nvGrpSpPr>
        <p:grpSpPr bwMode="auto">
          <a:xfrm flipH="1">
            <a:off x="5121528" y="1891432"/>
            <a:ext cx="3049587" cy="117468"/>
            <a:chOff x="1161799" y="2300503"/>
            <a:chExt cx="3050161" cy="118384"/>
          </a:xfrm>
        </p:grpSpPr>
        <p:cxnSp>
          <p:nvCxnSpPr>
            <p:cNvPr id="32" name="直接连接符 34"/>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cxnSp>
          <p:nvCxnSpPr>
            <p:cNvPr id="33" name="直接连接符 35"/>
            <p:cNvCxnSpPr>
              <a:cxnSpLocks noChangeShapeType="1"/>
            </p:cNvCxnSpPr>
            <p:nvPr/>
          </p:nvCxnSpPr>
          <p:spPr bwMode="auto">
            <a:xfrm flipH="1">
              <a:off x="1161799" y="2300503"/>
              <a:ext cx="2931778" cy="0"/>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grpSp>
      <p:sp>
        <p:nvSpPr>
          <p:cNvPr id="34" name="椭圆 33"/>
          <p:cNvSpPr/>
          <p:nvPr/>
        </p:nvSpPr>
        <p:spPr>
          <a:xfrm>
            <a:off x="5051678" y="1986676"/>
            <a:ext cx="95250" cy="92070"/>
          </a:xfrm>
          <a:prstGeom prst="ellipse">
            <a:avLst/>
          </a:prstGeom>
          <a:solidFill>
            <a:sysClr val="window" lastClr="FFFFFF">
              <a:lumMod val="75000"/>
            </a:sysClr>
          </a:solidFill>
          <a:ln w="3810" cap="flat" cmpd="sng" algn="ctr">
            <a:solidFill>
              <a:sysClr val="window" lastClr="FFFFFF"/>
            </a:solidFill>
            <a:prstDash val="solid"/>
          </a:ln>
          <a:effectLst/>
        </p:spPr>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35" name="矩形 34"/>
          <p:cNvSpPr>
            <a:spLocks noChangeArrowheads="1"/>
          </p:cNvSpPr>
          <p:nvPr/>
        </p:nvSpPr>
        <p:spPr bwMode="auto">
          <a:xfrm>
            <a:off x="6154990" y="1491402"/>
            <a:ext cx="2016125"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p>
            <a:pPr marL="0" marR="0" lvl="0" indent="0" algn="just" defTabSz="913765" rtl="0" eaLnBrk="1" fontAlgn="auto" latinLnBrk="0" hangingPunct="1">
              <a:lnSpc>
                <a:spcPts val="12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这里填写目录内容说明，设计发展存在着一个时代价值观的问题。</a:t>
            </a: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36" name="椭圆 35"/>
          <p:cNvSpPr/>
          <p:nvPr/>
        </p:nvSpPr>
        <p:spPr>
          <a:xfrm>
            <a:off x="5521577" y="2837528"/>
            <a:ext cx="95250" cy="93658"/>
          </a:xfrm>
          <a:prstGeom prst="ellipse">
            <a:avLst/>
          </a:prstGeom>
          <a:solidFill>
            <a:sysClr val="window" lastClr="FFFFFF">
              <a:lumMod val="75000"/>
            </a:sysClr>
          </a:solidFill>
          <a:ln w="3810" cap="flat" cmpd="sng" algn="ctr">
            <a:solidFill>
              <a:sysClr val="window" lastClr="FFFFFF"/>
            </a:solidFill>
            <a:prstDash val="solid"/>
          </a:ln>
          <a:effectLst/>
        </p:spPr>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cxnSp>
        <p:nvCxnSpPr>
          <p:cNvPr id="37" name="直接连接符 36"/>
          <p:cNvCxnSpPr>
            <a:cxnSpLocks noChangeShapeType="1"/>
          </p:cNvCxnSpPr>
          <p:nvPr/>
        </p:nvCxnSpPr>
        <p:spPr bwMode="auto">
          <a:xfrm flipH="1">
            <a:off x="5632704" y="2888325"/>
            <a:ext cx="2501900" cy="0"/>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sp>
        <p:nvSpPr>
          <p:cNvPr id="38" name="矩形 37"/>
          <p:cNvSpPr>
            <a:spLocks noChangeArrowheads="1"/>
          </p:cNvSpPr>
          <p:nvPr/>
        </p:nvSpPr>
        <p:spPr bwMode="auto">
          <a:xfrm>
            <a:off x="6154990" y="2408927"/>
            <a:ext cx="2016125"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p>
            <a:pPr marL="0" marR="0" lvl="0" indent="0" algn="just" defTabSz="913765" rtl="0" eaLnBrk="1" fontAlgn="auto" latinLnBrk="0" hangingPunct="1">
              <a:lnSpc>
                <a:spcPts val="12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这里填写目录内容说明，设计发展存在着一个时代价值观的问题。</a:t>
            </a: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grpSp>
        <p:nvGrpSpPr>
          <p:cNvPr id="26" name="组合 38"/>
          <p:cNvGrpSpPr/>
          <p:nvPr/>
        </p:nvGrpSpPr>
        <p:grpSpPr bwMode="auto">
          <a:xfrm flipH="1" flipV="1">
            <a:off x="5075490" y="3888396"/>
            <a:ext cx="3060700" cy="119057"/>
            <a:chOff x="1150420" y="2300503"/>
            <a:chExt cx="3061540" cy="118384"/>
          </a:xfrm>
        </p:grpSpPr>
        <p:cxnSp>
          <p:nvCxnSpPr>
            <p:cNvPr id="40" name="直接连接符 42"/>
            <p:cNvCxnSpPr>
              <a:cxnSpLocks noChangeShapeType="1"/>
            </p:cNvCxnSpPr>
            <p:nvPr/>
          </p:nvCxnSpPr>
          <p:spPr bwMode="auto">
            <a:xfrm flipH="1" flipV="1">
              <a:off x="4093576" y="2300503"/>
              <a:ext cx="118384" cy="118384"/>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cxnSp>
          <p:nvCxnSpPr>
            <p:cNvPr id="41" name="直接连接符 43"/>
            <p:cNvCxnSpPr>
              <a:cxnSpLocks noChangeShapeType="1"/>
            </p:cNvCxnSpPr>
            <p:nvPr/>
          </p:nvCxnSpPr>
          <p:spPr bwMode="auto">
            <a:xfrm flipH="1" flipV="1">
              <a:off x="1150420" y="2300503"/>
              <a:ext cx="2943157" cy="0"/>
            </a:xfrm>
            <a:prstGeom prst="line">
              <a:avLst/>
            </a:prstGeom>
            <a:noFill/>
            <a:ln w="9525">
              <a:solidFill>
                <a:srgbClr val="7F7F7F"/>
              </a:solidFill>
              <a:prstDash val="sysDash"/>
              <a:round/>
            </a:ln>
            <a:extLst>
              <a:ext uri="{909E8E84-426E-40DD-AFC4-6F175D3DCCD1}">
                <a14:hiddenFill xmlns:a14="http://schemas.microsoft.com/office/drawing/2010/main">
                  <a:noFill/>
                </a14:hiddenFill>
              </a:ext>
            </a:extLst>
          </p:spPr>
        </p:cxnSp>
      </p:grpSp>
      <p:sp>
        <p:nvSpPr>
          <p:cNvPr id="42" name="椭圆 41"/>
          <p:cNvSpPr/>
          <p:nvPr/>
        </p:nvSpPr>
        <p:spPr>
          <a:xfrm>
            <a:off x="5000877" y="3801089"/>
            <a:ext cx="95250" cy="93657"/>
          </a:xfrm>
          <a:prstGeom prst="ellipse">
            <a:avLst/>
          </a:prstGeom>
          <a:solidFill>
            <a:sysClr val="window" lastClr="FFFFFF">
              <a:lumMod val="75000"/>
            </a:sysClr>
          </a:solidFill>
          <a:ln w="3810" cap="flat" cmpd="sng" algn="ctr">
            <a:solidFill>
              <a:sysClr val="window" lastClr="FFFFFF"/>
            </a:solidFill>
            <a:prstDash val="solid"/>
          </a:ln>
          <a:effectLst/>
        </p:spPr>
        <p:txBody>
          <a:bodyPr lIns="68575" tIns="34287" rIns="68575" bIns="34287"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780" b="0" i="0" u="none" strike="noStrike" kern="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43" name="矩形 42"/>
          <p:cNvSpPr>
            <a:spLocks noChangeArrowheads="1"/>
          </p:cNvSpPr>
          <p:nvPr/>
        </p:nvSpPr>
        <p:spPr bwMode="auto">
          <a:xfrm>
            <a:off x="6154990" y="3526466"/>
            <a:ext cx="2016125"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5" tIns="34287" rIns="68575" bIns="34287">
            <a:spAutoFit/>
          </a:bodyPr>
          <a:lstStyle/>
          <a:p>
            <a:pPr marL="0" marR="0" lvl="0" indent="0" algn="just" defTabSz="913765" rtl="0" eaLnBrk="1" fontAlgn="auto" latinLnBrk="0" hangingPunct="1">
              <a:lnSpc>
                <a:spcPts val="12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这里填写目录内容说明，设计发展存在着一个时代价值观的问题。</a:t>
            </a: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300" fill="hold"/>
                                        <p:tgtEl>
                                          <p:spTgt spid="15"/>
                                        </p:tgtEl>
                                        <p:attrNameLst>
                                          <p:attrName>ppt_x</p:attrName>
                                        </p:attrNameLst>
                                      </p:cBhvr>
                                      <p:tavLst>
                                        <p:tav tm="0">
                                          <p:val>
                                            <p:strVal val="0-#ppt_w/2"/>
                                          </p:val>
                                        </p:tav>
                                        <p:tav tm="100000">
                                          <p:val>
                                            <p:strVal val="#ppt_x"/>
                                          </p:val>
                                        </p:tav>
                                      </p:tavLst>
                                    </p:anim>
                                    <p:anim calcmode="lin" valueType="num">
                                      <p:cBhvr additive="base">
                                        <p:cTn id="8" dur="3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300" fill="hold"/>
                                        <p:tgtEl>
                                          <p:spTgt spid="17"/>
                                        </p:tgtEl>
                                        <p:attrNameLst>
                                          <p:attrName>ppt_x</p:attrName>
                                        </p:attrNameLst>
                                      </p:cBhvr>
                                      <p:tavLst>
                                        <p:tav tm="0">
                                          <p:val>
                                            <p:strVal val="1+#ppt_w/2"/>
                                          </p:val>
                                        </p:tav>
                                        <p:tav tm="100000">
                                          <p:val>
                                            <p:strVal val="#ppt_x"/>
                                          </p:val>
                                        </p:tav>
                                      </p:tavLst>
                                    </p:anim>
                                    <p:anim calcmode="lin" valueType="num">
                                      <p:cBhvr additive="base">
                                        <p:cTn id="12" dur="3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300" fill="hold"/>
                                        <p:tgtEl>
                                          <p:spTgt spid="16"/>
                                        </p:tgtEl>
                                        <p:attrNameLst>
                                          <p:attrName>ppt_x</p:attrName>
                                        </p:attrNameLst>
                                      </p:cBhvr>
                                      <p:tavLst>
                                        <p:tav tm="0">
                                          <p:val>
                                            <p:strVal val="#ppt_x"/>
                                          </p:val>
                                        </p:tav>
                                        <p:tav tm="100000">
                                          <p:val>
                                            <p:strVal val="#ppt_x"/>
                                          </p:val>
                                        </p:tav>
                                      </p:tavLst>
                                    </p:anim>
                                    <p:anim calcmode="lin" valueType="num">
                                      <p:cBhvr additive="base">
                                        <p:cTn id="16" dur="300" fill="hold"/>
                                        <p:tgtEl>
                                          <p:spTgt spid="16"/>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31"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 calcmode="lin" valueType="num">
                                      <p:cBhvr>
                                        <p:cTn id="25" dur="500" fill="hold"/>
                                        <p:tgtEl>
                                          <p:spTgt spid="2"/>
                                        </p:tgtEl>
                                        <p:attrNameLst>
                                          <p:attrName>style.rotation</p:attrName>
                                        </p:attrNameLst>
                                      </p:cBhvr>
                                      <p:tavLst>
                                        <p:tav tm="0">
                                          <p:val>
                                            <p:fltVal val="90"/>
                                          </p:val>
                                        </p:tav>
                                        <p:tav tm="100000">
                                          <p:val>
                                            <p:fltVal val="0"/>
                                          </p:val>
                                        </p:tav>
                                      </p:tavLst>
                                    </p:anim>
                                    <p:animEffect transition="in" filter="fade">
                                      <p:cBhvr>
                                        <p:cTn id="26" dur="500"/>
                                        <p:tgtEl>
                                          <p:spTgt spid="2"/>
                                        </p:tgtEl>
                                      </p:cBhvr>
                                    </p:animEffect>
                                  </p:childTnLst>
                                </p:cTn>
                              </p:par>
                            </p:childTnLst>
                          </p:cTn>
                        </p:par>
                        <p:par>
                          <p:cTn id="27" fill="hold">
                            <p:stCondLst>
                              <p:cond delay="1000"/>
                            </p:stCondLst>
                            <p:childTnLst>
                              <p:par>
                                <p:cTn id="28" presetID="10" presetClass="entr" presetSubtype="0" repeatCount="300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50"/>
                                        <p:tgtEl>
                                          <p:spTgt spid="21"/>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right)">
                                      <p:cBhvr>
                                        <p:cTn id="34" dur="300"/>
                                        <p:tgtEl>
                                          <p:spTgt spid="3"/>
                                        </p:tgtEl>
                                      </p:cBhvr>
                                    </p:animEffect>
                                  </p:childTnLst>
                                </p:cTn>
                              </p:par>
                            </p:childTnLst>
                          </p:cTn>
                        </p:par>
                        <p:par>
                          <p:cTn id="35" fill="hold">
                            <p:stCondLst>
                              <p:cond delay="2000"/>
                            </p:stCondLst>
                            <p:childTnLst>
                              <p:par>
                                <p:cTn id="36" presetID="2" presetClass="entr" presetSubtype="2"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300" fill="hold"/>
                                        <p:tgtEl>
                                          <p:spTgt spid="22"/>
                                        </p:tgtEl>
                                        <p:attrNameLst>
                                          <p:attrName>ppt_x</p:attrName>
                                        </p:attrNameLst>
                                      </p:cBhvr>
                                      <p:tavLst>
                                        <p:tav tm="0">
                                          <p:val>
                                            <p:strVal val="1+#ppt_w/2"/>
                                          </p:val>
                                        </p:tav>
                                        <p:tav tm="100000">
                                          <p:val>
                                            <p:strVal val="#ppt_x"/>
                                          </p:val>
                                        </p:tav>
                                      </p:tavLst>
                                    </p:anim>
                                    <p:anim calcmode="lin" valueType="num">
                                      <p:cBhvr additive="base">
                                        <p:cTn id="39" dur="300" fill="hold"/>
                                        <p:tgtEl>
                                          <p:spTgt spid="22"/>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10" presetClass="entr" presetSubtype="0" repeatCount="300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50"/>
                                        <p:tgtEl>
                                          <p:spTgt spid="23"/>
                                        </p:tgtEl>
                                      </p:cBhvr>
                                    </p:animEffect>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right)">
                                      <p:cBhvr>
                                        <p:cTn id="47" dur="300"/>
                                        <p:tgtEl>
                                          <p:spTgt spid="24"/>
                                        </p:tgtEl>
                                      </p:cBhvr>
                                    </p:animEffect>
                                  </p:childTnLst>
                                </p:cTn>
                              </p:par>
                            </p:childTnLst>
                          </p:cTn>
                        </p:par>
                        <p:par>
                          <p:cTn id="48" fill="hold">
                            <p:stCondLst>
                              <p:cond delay="3500"/>
                            </p:stCondLst>
                            <p:childTnLst>
                              <p:par>
                                <p:cTn id="49" presetID="2" presetClass="entr" presetSubtype="2"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300" fill="hold"/>
                                        <p:tgtEl>
                                          <p:spTgt spid="25"/>
                                        </p:tgtEl>
                                        <p:attrNameLst>
                                          <p:attrName>ppt_x</p:attrName>
                                        </p:attrNameLst>
                                      </p:cBhvr>
                                      <p:tavLst>
                                        <p:tav tm="0">
                                          <p:val>
                                            <p:strVal val="1+#ppt_w/2"/>
                                          </p:val>
                                        </p:tav>
                                        <p:tav tm="100000">
                                          <p:val>
                                            <p:strVal val="#ppt_x"/>
                                          </p:val>
                                        </p:tav>
                                      </p:tavLst>
                                    </p:anim>
                                    <p:anim calcmode="lin" valueType="num">
                                      <p:cBhvr additive="base">
                                        <p:cTn id="52" dur="300" fill="hold"/>
                                        <p:tgtEl>
                                          <p:spTgt spid="25"/>
                                        </p:tgtEl>
                                        <p:attrNameLst>
                                          <p:attrName>ppt_y</p:attrName>
                                        </p:attrNameLst>
                                      </p:cBhvr>
                                      <p:tavLst>
                                        <p:tav tm="0">
                                          <p:val>
                                            <p:strVal val="#ppt_y"/>
                                          </p:val>
                                        </p:tav>
                                        <p:tav tm="100000">
                                          <p:val>
                                            <p:strVal val="#ppt_y"/>
                                          </p:val>
                                        </p:tav>
                                      </p:tavLst>
                                    </p:anim>
                                  </p:childTnLst>
                                </p:cTn>
                              </p:par>
                            </p:childTnLst>
                          </p:cTn>
                        </p:par>
                        <p:par>
                          <p:cTn id="53" fill="hold">
                            <p:stCondLst>
                              <p:cond delay="4000"/>
                            </p:stCondLst>
                            <p:childTnLst>
                              <p:par>
                                <p:cTn id="54" presetID="10" presetClass="entr" presetSubtype="0" repeatCount="300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150"/>
                                        <p:tgtEl>
                                          <p:spTgt spid="29"/>
                                        </p:tgtEl>
                                      </p:cBhvr>
                                    </p:animEffect>
                                  </p:childTnLst>
                                </p:cTn>
                              </p:par>
                            </p:childTnLst>
                          </p:cTn>
                        </p:par>
                        <p:par>
                          <p:cTn id="57" fill="hold">
                            <p:stCondLst>
                              <p:cond delay="4500"/>
                            </p:stCondLst>
                            <p:childTnLst>
                              <p:par>
                                <p:cTn id="58" presetID="22" presetClass="entr" presetSubtype="2"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right)">
                                      <p:cBhvr>
                                        <p:cTn id="60" dur="300"/>
                                        <p:tgtEl>
                                          <p:spTgt spid="8"/>
                                        </p:tgtEl>
                                      </p:cBhvr>
                                    </p:animEffect>
                                  </p:childTnLst>
                                </p:cTn>
                              </p:par>
                            </p:childTnLst>
                          </p:cTn>
                        </p:par>
                        <p:par>
                          <p:cTn id="61" fill="hold">
                            <p:stCondLst>
                              <p:cond delay="5000"/>
                            </p:stCondLst>
                            <p:childTnLst>
                              <p:par>
                                <p:cTn id="62" presetID="2" presetClass="entr" presetSubtype="2"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300" fill="hold"/>
                                        <p:tgtEl>
                                          <p:spTgt spid="30"/>
                                        </p:tgtEl>
                                        <p:attrNameLst>
                                          <p:attrName>ppt_x</p:attrName>
                                        </p:attrNameLst>
                                      </p:cBhvr>
                                      <p:tavLst>
                                        <p:tav tm="0">
                                          <p:val>
                                            <p:strVal val="1+#ppt_w/2"/>
                                          </p:val>
                                        </p:tav>
                                        <p:tav tm="100000">
                                          <p:val>
                                            <p:strVal val="#ppt_x"/>
                                          </p:val>
                                        </p:tav>
                                      </p:tavLst>
                                    </p:anim>
                                    <p:anim calcmode="lin" valueType="num">
                                      <p:cBhvr additive="base">
                                        <p:cTn id="65" dur="300" fill="hold"/>
                                        <p:tgtEl>
                                          <p:spTgt spid="30"/>
                                        </p:tgtEl>
                                        <p:attrNameLst>
                                          <p:attrName>ppt_y</p:attrName>
                                        </p:attrNameLst>
                                      </p:cBhvr>
                                      <p:tavLst>
                                        <p:tav tm="0">
                                          <p:val>
                                            <p:strVal val="#ppt_y"/>
                                          </p:val>
                                        </p:tav>
                                        <p:tav tm="100000">
                                          <p:val>
                                            <p:strVal val="#ppt_y"/>
                                          </p:val>
                                        </p:tav>
                                      </p:tavLst>
                                    </p:anim>
                                  </p:childTnLst>
                                </p:cTn>
                              </p:par>
                            </p:childTnLst>
                          </p:cTn>
                        </p:par>
                        <p:par>
                          <p:cTn id="66" fill="hold">
                            <p:stCondLst>
                              <p:cond delay="5500"/>
                            </p:stCondLst>
                            <p:childTnLst>
                              <p:par>
                                <p:cTn id="67" presetID="10" presetClass="entr" presetSubtype="0" repeatCount="3000"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50"/>
                                        <p:tgtEl>
                                          <p:spTgt spid="34"/>
                                        </p:tgtEl>
                                      </p:cBhvr>
                                    </p:animEffect>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300"/>
                                        <p:tgtEl>
                                          <p:spTgt spid="18"/>
                                        </p:tgtEl>
                                      </p:cBhvr>
                                    </p:animEffect>
                                  </p:childTnLst>
                                </p:cTn>
                              </p:par>
                            </p:childTnLst>
                          </p:cTn>
                        </p:par>
                        <p:par>
                          <p:cTn id="74" fill="hold">
                            <p:stCondLst>
                              <p:cond delay="6500"/>
                            </p:stCondLst>
                            <p:childTnLst>
                              <p:par>
                                <p:cTn id="75" presetID="2" presetClass="entr" presetSubtype="2"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300" fill="hold"/>
                                        <p:tgtEl>
                                          <p:spTgt spid="35"/>
                                        </p:tgtEl>
                                        <p:attrNameLst>
                                          <p:attrName>ppt_x</p:attrName>
                                        </p:attrNameLst>
                                      </p:cBhvr>
                                      <p:tavLst>
                                        <p:tav tm="0">
                                          <p:val>
                                            <p:strVal val="1+#ppt_w/2"/>
                                          </p:val>
                                        </p:tav>
                                        <p:tav tm="100000">
                                          <p:val>
                                            <p:strVal val="#ppt_x"/>
                                          </p:val>
                                        </p:tav>
                                      </p:tavLst>
                                    </p:anim>
                                    <p:anim calcmode="lin" valueType="num">
                                      <p:cBhvr additive="base">
                                        <p:cTn id="78" dur="300" fill="hold"/>
                                        <p:tgtEl>
                                          <p:spTgt spid="35"/>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10" presetClass="entr" presetSubtype="0" repeatCount="3000"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50"/>
                                        <p:tgtEl>
                                          <p:spTgt spid="36"/>
                                        </p:tgtEl>
                                      </p:cBhvr>
                                    </p:animEffect>
                                  </p:childTnLst>
                                </p:cTn>
                              </p:par>
                            </p:childTnLst>
                          </p:cTn>
                        </p:par>
                        <p:par>
                          <p:cTn id="83" fill="hold">
                            <p:stCondLst>
                              <p:cond delay="7500"/>
                            </p:stCondLst>
                            <p:childTnLst>
                              <p:par>
                                <p:cTn id="84" presetID="22" presetClass="entr" presetSubtype="8" fill="hold"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wipe(left)">
                                      <p:cBhvr>
                                        <p:cTn id="86" dur="300"/>
                                        <p:tgtEl>
                                          <p:spTgt spid="37"/>
                                        </p:tgtEl>
                                      </p:cBhvr>
                                    </p:animEffect>
                                  </p:childTnLst>
                                </p:cTn>
                              </p:par>
                            </p:childTnLst>
                          </p:cTn>
                        </p:par>
                        <p:par>
                          <p:cTn id="87" fill="hold">
                            <p:stCondLst>
                              <p:cond delay="8000"/>
                            </p:stCondLst>
                            <p:childTnLst>
                              <p:par>
                                <p:cTn id="88" presetID="2" presetClass="entr" presetSubtype="2" fill="hold" grpId="0" nodeType="afterEffect">
                                  <p:stCondLst>
                                    <p:cond delay="0"/>
                                  </p:stCondLst>
                                  <p:childTnLst>
                                    <p:set>
                                      <p:cBhvr>
                                        <p:cTn id="89" dur="1" fill="hold">
                                          <p:stCondLst>
                                            <p:cond delay="0"/>
                                          </p:stCondLst>
                                        </p:cTn>
                                        <p:tgtEl>
                                          <p:spTgt spid="38"/>
                                        </p:tgtEl>
                                        <p:attrNameLst>
                                          <p:attrName>style.visibility</p:attrName>
                                        </p:attrNameLst>
                                      </p:cBhvr>
                                      <p:to>
                                        <p:strVal val="visible"/>
                                      </p:to>
                                    </p:set>
                                    <p:anim calcmode="lin" valueType="num">
                                      <p:cBhvr additive="base">
                                        <p:cTn id="90" dur="300" fill="hold"/>
                                        <p:tgtEl>
                                          <p:spTgt spid="38"/>
                                        </p:tgtEl>
                                        <p:attrNameLst>
                                          <p:attrName>ppt_x</p:attrName>
                                        </p:attrNameLst>
                                      </p:cBhvr>
                                      <p:tavLst>
                                        <p:tav tm="0">
                                          <p:val>
                                            <p:strVal val="1+#ppt_w/2"/>
                                          </p:val>
                                        </p:tav>
                                        <p:tav tm="100000">
                                          <p:val>
                                            <p:strVal val="#ppt_x"/>
                                          </p:val>
                                        </p:tav>
                                      </p:tavLst>
                                    </p:anim>
                                    <p:anim calcmode="lin" valueType="num">
                                      <p:cBhvr additive="base">
                                        <p:cTn id="91" dur="300" fill="hold"/>
                                        <p:tgtEl>
                                          <p:spTgt spid="38"/>
                                        </p:tgtEl>
                                        <p:attrNameLst>
                                          <p:attrName>ppt_y</p:attrName>
                                        </p:attrNameLst>
                                      </p:cBhvr>
                                      <p:tavLst>
                                        <p:tav tm="0">
                                          <p:val>
                                            <p:strVal val="#ppt_y"/>
                                          </p:val>
                                        </p:tav>
                                        <p:tav tm="100000">
                                          <p:val>
                                            <p:strVal val="#ppt_y"/>
                                          </p:val>
                                        </p:tav>
                                      </p:tavLst>
                                    </p:anim>
                                  </p:childTnLst>
                                </p:cTn>
                              </p:par>
                            </p:childTnLst>
                          </p:cTn>
                        </p:par>
                        <p:par>
                          <p:cTn id="92" fill="hold">
                            <p:stCondLst>
                              <p:cond delay="8500"/>
                            </p:stCondLst>
                            <p:childTnLst>
                              <p:par>
                                <p:cTn id="93" presetID="10" presetClass="entr" presetSubtype="0" repeatCount="3000"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150"/>
                                        <p:tgtEl>
                                          <p:spTgt spid="42"/>
                                        </p:tgtEl>
                                      </p:cBhvr>
                                    </p:animEffect>
                                  </p:childTnLst>
                                </p:cTn>
                              </p:par>
                            </p:childTnLst>
                          </p:cTn>
                        </p:par>
                        <p:par>
                          <p:cTn id="96" fill="hold">
                            <p:stCondLst>
                              <p:cond delay="9000"/>
                            </p:stCondLst>
                            <p:childTnLst>
                              <p:par>
                                <p:cTn id="97" presetID="22" presetClass="entr" presetSubtype="8" fill="hold"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left)">
                                      <p:cBhvr>
                                        <p:cTn id="99" dur="300"/>
                                        <p:tgtEl>
                                          <p:spTgt spid="26"/>
                                        </p:tgtEl>
                                      </p:cBhvr>
                                    </p:animEffect>
                                  </p:childTnLst>
                                </p:cTn>
                              </p:par>
                            </p:childTnLst>
                          </p:cTn>
                        </p:par>
                        <p:par>
                          <p:cTn id="100" fill="hold">
                            <p:stCondLst>
                              <p:cond delay="9500"/>
                            </p:stCondLst>
                            <p:childTnLst>
                              <p:par>
                                <p:cTn id="101" presetID="2" presetClass="entr" presetSubtype="2" fill="hold" grpId="0" nodeType="afterEffect">
                                  <p:stCondLst>
                                    <p:cond delay="0"/>
                                  </p:stCondLst>
                                  <p:childTnLst>
                                    <p:set>
                                      <p:cBhvr>
                                        <p:cTn id="102" dur="1" fill="hold">
                                          <p:stCondLst>
                                            <p:cond delay="0"/>
                                          </p:stCondLst>
                                        </p:cTn>
                                        <p:tgtEl>
                                          <p:spTgt spid="43"/>
                                        </p:tgtEl>
                                        <p:attrNameLst>
                                          <p:attrName>style.visibility</p:attrName>
                                        </p:attrNameLst>
                                      </p:cBhvr>
                                      <p:to>
                                        <p:strVal val="visible"/>
                                      </p:to>
                                    </p:set>
                                    <p:anim calcmode="lin" valueType="num">
                                      <p:cBhvr additive="base">
                                        <p:cTn id="103" dur="300" fill="hold"/>
                                        <p:tgtEl>
                                          <p:spTgt spid="43"/>
                                        </p:tgtEl>
                                        <p:attrNameLst>
                                          <p:attrName>ppt_x</p:attrName>
                                        </p:attrNameLst>
                                      </p:cBhvr>
                                      <p:tavLst>
                                        <p:tav tm="0">
                                          <p:val>
                                            <p:strVal val="1+#ppt_w/2"/>
                                          </p:val>
                                        </p:tav>
                                        <p:tav tm="100000">
                                          <p:val>
                                            <p:strVal val="#ppt_x"/>
                                          </p:val>
                                        </p:tav>
                                      </p:tavLst>
                                    </p:anim>
                                    <p:anim calcmode="lin" valueType="num">
                                      <p:cBhvr additive="base">
                                        <p:cTn id="104" dur="3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animBg="1"/>
      <p:bldP spid="25" grpId="0"/>
      <p:bldP spid="29" grpId="0" animBg="1"/>
      <p:bldP spid="30" grpId="0"/>
      <p:bldP spid="34" grpId="0" animBg="1"/>
      <p:bldP spid="35" grpId="0"/>
      <p:bldP spid="36" grpId="0" animBg="1"/>
      <p:bldP spid="38" grpId="0"/>
      <p:bldP spid="42" grpId="0" animBg="1"/>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Placeholder 9"/>
          <p:cNvSpPr>
            <a:spLocks noGrp="1"/>
          </p:cNvSpPr>
          <p:nvPr>
            <p:ph type="body" sz="quarter" idx="4294967295"/>
          </p:nvPr>
        </p:nvSpPr>
        <p:spPr>
          <a:xfrm>
            <a:off x="7343775" y="1725613"/>
            <a:ext cx="1800225" cy="314325"/>
          </a:xfrm>
          <a:prstGeom prst="rect">
            <a:avLst/>
          </a:prstGeom>
        </p:spPr>
        <p:txBody>
          <a:bodyPr vert="horz" wrap="square" lIns="0" tIns="0" rIns="0" bIns="0" rtlCol="0">
            <a:spAutoFit/>
          </a:bodyPr>
          <a:lstStyle/>
          <a:p>
            <a:pPr marL="0" indent="0" algn="just">
              <a:lnSpc>
                <a:spcPct val="120000"/>
              </a:lnSpc>
              <a:spcBef>
                <a:spcPts val="0"/>
              </a:spcBef>
              <a:buNone/>
            </a:pPr>
            <a:r>
              <a:rPr lang="en-US" altLang="zh-CN" sz="570"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AU" sz="570"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4" name="Text Placeholder 9"/>
          <p:cNvSpPr>
            <a:spLocks noGrp="1"/>
          </p:cNvSpPr>
          <p:nvPr>
            <p:ph type="body" sz="quarter" idx="4294967295"/>
          </p:nvPr>
        </p:nvSpPr>
        <p:spPr>
          <a:xfrm>
            <a:off x="7343775" y="2484438"/>
            <a:ext cx="1800225" cy="314325"/>
          </a:xfrm>
          <a:prstGeom prst="rect">
            <a:avLst/>
          </a:prstGeom>
        </p:spPr>
        <p:txBody>
          <a:bodyPr vert="horz" wrap="square" lIns="0" tIns="0" rIns="0" bIns="0" rtlCol="0">
            <a:spAutoFit/>
          </a:bodyPr>
          <a:lstStyle/>
          <a:p>
            <a:pPr marL="0" indent="0" algn="just">
              <a:lnSpc>
                <a:spcPct val="120000"/>
              </a:lnSpc>
              <a:spcBef>
                <a:spcPts val="0"/>
              </a:spcBef>
              <a:buNone/>
            </a:pPr>
            <a:r>
              <a:rPr lang="en-US" altLang="zh-CN" sz="570"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AU" altLang="zh-CN" sz="570"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5" name="Text Placeholder 9"/>
          <p:cNvSpPr>
            <a:spLocks noGrp="1"/>
          </p:cNvSpPr>
          <p:nvPr>
            <p:ph type="body" sz="quarter" idx="4294967295"/>
          </p:nvPr>
        </p:nvSpPr>
        <p:spPr>
          <a:xfrm>
            <a:off x="7343775" y="3232150"/>
            <a:ext cx="1800225" cy="315913"/>
          </a:xfrm>
          <a:prstGeom prst="rect">
            <a:avLst/>
          </a:prstGeom>
        </p:spPr>
        <p:txBody>
          <a:bodyPr vert="horz" wrap="square" lIns="0" tIns="0" rIns="0" bIns="0" rtlCol="0">
            <a:spAutoFit/>
          </a:bodyPr>
          <a:lstStyle/>
          <a:p>
            <a:pPr marL="0" indent="0" algn="just">
              <a:lnSpc>
                <a:spcPct val="120000"/>
              </a:lnSpc>
              <a:spcBef>
                <a:spcPts val="0"/>
              </a:spcBef>
              <a:buNone/>
            </a:pPr>
            <a:r>
              <a:rPr lang="en-US" altLang="zh-CN" sz="570"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AU" altLang="zh-CN" sz="570"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endParaRPr>
          </a:p>
        </p:txBody>
      </p:sp>
      <p:sp>
        <p:nvSpPr>
          <p:cNvPr id="76" name="Text Placeholder 9"/>
          <p:cNvSpPr>
            <a:spLocks noGrp="1"/>
          </p:cNvSpPr>
          <p:nvPr>
            <p:ph type="body" sz="quarter" idx="4294967295"/>
          </p:nvPr>
        </p:nvSpPr>
        <p:spPr>
          <a:xfrm>
            <a:off x="7343775" y="3981450"/>
            <a:ext cx="1800225" cy="315913"/>
          </a:xfrm>
          <a:prstGeom prst="rect">
            <a:avLst/>
          </a:prstGeom>
        </p:spPr>
        <p:txBody>
          <a:bodyPr vert="horz" wrap="square" lIns="0" tIns="0" rIns="0" bIns="0" rtlCol="0">
            <a:spAutoFit/>
          </a:bodyPr>
          <a:lstStyle/>
          <a:p>
            <a:pPr marL="0" indent="0" algn="just">
              <a:lnSpc>
                <a:spcPct val="120000"/>
              </a:lnSpc>
              <a:spcBef>
                <a:spcPts val="0"/>
              </a:spcBef>
              <a:buNone/>
            </a:pPr>
            <a:r>
              <a:rPr lang="en-US" altLang="zh-CN" sz="570"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rPr>
              <a:t>Please replace text, click add relevant headline, modify the text content, also can copy your content to this directly.</a:t>
            </a:r>
            <a:endParaRPr lang="en-AU" altLang="zh-CN" sz="570" dirty="0">
              <a:solidFill>
                <a:schemeClr val="bg1">
                  <a:lumMod val="65000"/>
                </a:schemeClr>
              </a:solidFill>
              <a:latin typeface="微软雅黑" panose="020B0503020204020204" charset="-122"/>
              <a:ea typeface="微软雅黑" panose="020B0503020204020204" charset="-122"/>
              <a:cs typeface="+mn-ea"/>
              <a:sym typeface="Arial" panose="020B0604020202020204" pitchFamily="34" charset="0"/>
            </a:endParaRPr>
          </a:p>
        </p:txBody>
      </p:sp>
      <p:grpSp>
        <p:nvGrpSpPr>
          <p:cNvPr id="2" name="Group 3"/>
          <p:cNvGrpSpPr/>
          <p:nvPr/>
        </p:nvGrpSpPr>
        <p:grpSpPr>
          <a:xfrm>
            <a:off x="2773741" y="1526855"/>
            <a:ext cx="3091125" cy="1375010"/>
            <a:chOff x="3031241" y="2222477"/>
            <a:chExt cx="4121726" cy="1833447"/>
          </a:xfrm>
        </p:grpSpPr>
        <p:grpSp>
          <p:nvGrpSpPr>
            <p:cNvPr id="3" name="Group 14"/>
            <p:cNvGrpSpPr/>
            <p:nvPr/>
          </p:nvGrpSpPr>
          <p:grpSpPr>
            <a:xfrm flipH="1">
              <a:off x="3031241" y="2222477"/>
              <a:ext cx="4121726" cy="1833447"/>
              <a:chOff x="3876268" y="1741695"/>
              <a:chExt cx="4404882" cy="1959402"/>
            </a:xfrm>
          </p:grpSpPr>
          <p:grpSp>
            <p:nvGrpSpPr>
              <p:cNvPr id="4" name="Group 33"/>
              <p:cNvGrpSpPr/>
              <p:nvPr/>
            </p:nvGrpSpPr>
            <p:grpSpPr>
              <a:xfrm>
                <a:off x="3876268" y="1741695"/>
                <a:ext cx="4404882" cy="1959402"/>
                <a:chOff x="3237996" y="1785939"/>
                <a:chExt cx="4404882" cy="1959402"/>
              </a:xfrm>
            </p:grpSpPr>
            <p:sp>
              <p:nvSpPr>
                <p:cNvPr id="38" name="Rectangle 34"/>
                <p:cNvSpPr>
                  <a:spLocks noChangeArrowheads="1"/>
                </p:cNvSpPr>
                <p:nvPr/>
              </p:nvSpPr>
              <p:spPr bwMode="auto">
                <a:xfrm flipH="1">
                  <a:off x="3767775" y="1785939"/>
                  <a:ext cx="1639995" cy="1035295"/>
                </a:xfrm>
                <a:prstGeom prst="rect">
                  <a:avLst/>
                </a:prstGeom>
                <a:solidFill>
                  <a:schemeClr val="accent1"/>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39" name="Rectangle 38"/>
                <p:cNvSpPr>
                  <a:spLocks noChangeArrowheads="1"/>
                </p:cNvSpPr>
                <p:nvPr/>
              </p:nvSpPr>
              <p:spPr bwMode="auto">
                <a:xfrm flipH="1">
                  <a:off x="6398591" y="3589676"/>
                  <a:ext cx="1244287" cy="155665"/>
                </a:xfrm>
                <a:prstGeom prst="rect">
                  <a:avLst/>
                </a:prstGeom>
                <a:solidFill>
                  <a:schemeClr val="accent1"/>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0" name="Freeform 42"/>
                <p:cNvSpPr/>
                <p:nvPr/>
              </p:nvSpPr>
              <p:spPr bwMode="auto">
                <a:xfrm flipH="1">
                  <a:off x="5407769" y="1785939"/>
                  <a:ext cx="990821" cy="1959402"/>
                </a:xfrm>
                <a:custGeom>
                  <a:avLst/>
                  <a:gdLst>
                    <a:gd name="T0" fmla="*/ 0 w 401"/>
                    <a:gd name="T1" fmla="*/ 730 h 793"/>
                    <a:gd name="T2" fmla="*/ 401 w 401"/>
                    <a:gd name="T3" fmla="*/ 0 h 793"/>
                    <a:gd name="T4" fmla="*/ 401 w 401"/>
                    <a:gd name="T5" fmla="*/ 419 h 793"/>
                    <a:gd name="T6" fmla="*/ 0 w 401"/>
                    <a:gd name="T7" fmla="*/ 793 h 793"/>
                    <a:gd name="T8" fmla="*/ 0 w 401"/>
                    <a:gd name="T9" fmla="*/ 730 h 793"/>
                  </a:gdLst>
                  <a:ahLst/>
                  <a:cxnLst>
                    <a:cxn ang="0">
                      <a:pos x="T0" y="T1"/>
                    </a:cxn>
                    <a:cxn ang="0">
                      <a:pos x="T2" y="T3"/>
                    </a:cxn>
                    <a:cxn ang="0">
                      <a:pos x="T4" y="T5"/>
                    </a:cxn>
                    <a:cxn ang="0">
                      <a:pos x="T6" y="T7"/>
                    </a:cxn>
                    <a:cxn ang="0">
                      <a:pos x="T8" y="T9"/>
                    </a:cxn>
                  </a:cxnLst>
                  <a:rect l="0" t="0" r="r" b="b"/>
                  <a:pathLst>
                    <a:path w="401" h="793">
                      <a:moveTo>
                        <a:pt x="0" y="730"/>
                      </a:moveTo>
                      <a:lnTo>
                        <a:pt x="401" y="0"/>
                      </a:lnTo>
                      <a:lnTo>
                        <a:pt x="401" y="419"/>
                      </a:lnTo>
                      <a:lnTo>
                        <a:pt x="0" y="793"/>
                      </a:lnTo>
                      <a:lnTo>
                        <a:pt x="0" y="730"/>
                      </a:lnTo>
                      <a:close/>
                    </a:path>
                  </a:pathLst>
                </a:custGeom>
                <a:solidFill>
                  <a:schemeClr val="accent1"/>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1" name="Oval 40"/>
                <p:cNvSpPr/>
                <p:nvPr/>
              </p:nvSpPr>
              <p:spPr>
                <a:xfrm>
                  <a:off x="3237996" y="1785939"/>
                  <a:ext cx="1035295" cy="10352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36" name="Oval 35"/>
              <p:cNvSpPr/>
              <p:nvPr/>
            </p:nvSpPr>
            <p:spPr>
              <a:xfrm>
                <a:off x="3989228" y="1851755"/>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srgbClr val="F23B48"/>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69" name="Shape 2102"/>
            <p:cNvSpPr/>
            <p:nvPr/>
          </p:nvSpPr>
          <p:spPr>
            <a:xfrm>
              <a:off x="6432083" y="2522136"/>
              <a:ext cx="473021" cy="378403"/>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accent1"/>
            </a:solidFill>
            <a:ln w="12700" cap="flat">
              <a:noFill/>
              <a:miter lim="400000"/>
            </a:ln>
            <a:effectLst/>
          </p:spPr>
          <p:txBody>
            <a:bodyPr wrap="square" lIns="28573" tIns="28573" rIns="28573" bIns="28573" numCol="1" anchor="ctr">
              <a:noAutofit/>
            </a:bodyPr>
            <a:lstStyle/>
            <a:p>
              <a:pPr marL="0" marR="0" lvl="0" indent="0" algn="just" defTabSz="913765" rtl="0" eaLnBrk="1" fontAlgn="auto" latinLnBrk="0" hangingPunct="1">
                <a:lnSpc>
                  <a:spcPct val="12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57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5" name="Group 4"/>
          <p:cNvGrpSpPr/>
          <p:nvPr/>
        </p:nvGrpSpPr>
        <p:grpSpPr>
          <a:xfrm>
            <a:off x="2773741" y="2284585"/>
            <a:ext cx="3091125" cy="735190"/>
            <a:chOff x="3031241" y="3232838"/>
            <a:chExt cx="4121726" cy="980307"/>
          </a:xfrm>
        </p:grpSpPr>
        <p:grpSp>
          <p:nvGrpSpPr>
            <p:cNvPr id="6" name="Group 13"/>
            <p:cNvGrpSpPr/>
            <p:nvPr/>
          </p:nvGrpSpPr>
          <p:grpSpPr>
            <a:xfrm flipH="1">
              <a:off x="3031241" y="3232838"/>
              <a:ext cx="4121726" cy="980307"/>
              <a:chOff x="3876268" y="2821466"/>
              <a:chExt cx="4404882" cy="1047652"/>
            </a:xfrm>
          </p:grpSpPr>
          <p:grpSp>
            <p:nvGrpSpPr>
              <p:cNvPr id="7" name="Group 41"/>
              <p:cNvGrpSpPr/>
              <p:nvPr/>
            </p:nvGrpSpPr>
            <p:grpSpPr>
              <a:xfrm>
                <a:off x="3876268" y="2821466"/>
                <a:ext cx="4404882" cy="1047652"/>
                <a:chOff x="3237996" y="2865710"/>
                <a:chExt cx="4404882" cy="1047652"/>
              </a:xfrm>
            </p:grpSpPr>
            <p:sp>
              <p:nvSpPr>
                <p:cNvPr id="48" name="Rectangle 35"/>
                <p:cNvSpPr>
                  <a:spLocks noChangeArrowheads="1"/>
                </p:cNvSpPr>
                <p:nvPr/>
              </p:nvSpPr>
              <p:spPr bwMode="auto">
                <a:xfrm flipH="1">
                  <a:off x="3767775" y="2865710"/>
                  <a:ext cx="1639995" cy="1032825"/>
                </a:xfrm>
                <a:prstGeom prst="rect">
                  <a:avLst/>
                </a:prstGeom>
                <a:solidFill>
                  <a:schemeClr val="accent2"/>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49" name="Rectangle 39"/>
                <p:cNvSpPr>
                  <a:spLocks noChangeArrowheads="1"/>
                </p:cNvSpPr>
                <p:nvPr/>
              </p:nvSpPr>
              <p:spPr bwMode="auto">
                <a:xfrm flipH="1">
                  <a:off x="6398591" y="3757697"/>
                  <a:ext cx="1244287" cy="155665"/>
                </a:xfrm>
                <a:prstGeom prst="rect">
                  <a:avLst/>
                </a:prstGeom>
                <a:solidFill>
                  <a:schemeClr val="accent2"/>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0" name="Freeform 43"/>
                <p:cNvSpPr/>
                <p:nvPr/>
              </p:nvSpPr>
              <p:spPr bwMode="auto">
                <a:xfrm flipH="1">
                  <a:off x="5407769" y="2865710"/>
                  <a:ext cx="990821" cy="1047650"/>
                </a:xfrm>
                <a:custGeom>
                  <a:avLst/>
                  <a:gdLst>
                    <a:gd name="T0" fmla="*/ 0 w 401"/>
                    <a:gd name="T1" fmla="*/ 361 h 424"/>
                    <a:gd name="T2" fmla="*/ 401 w 401"/>
                    <a:gd name="T3" fmla="*/ 0 h 424"/>
                    <a:gd name="T4" fmla="*/ 401 w 401"/>
                    <a:gd name="T5" fmla="*/ 418 h 424"/>
                    <a:gd name="T6" fmla="*/ 0 w 401"/>
                    <a:gd name="T7" fmla="*/ 424 h 424"/>
                    <a:gd name="T8" fmla="*/ 0 w 401"/>
                    <a:gd name="T9" fmla="*/ 361 h 424"/>
                  </a:gdLst>
                  <a:ahLst/>
                  <a:cxnLst>
                    <a:cxn ang="0">
                      <a:pos x="T0" y="T1"/>
                    </a:cxn>
                    <a:cxn ang="0">
                      <a:pos x="T2" y="T3"/>
                    </a:cxn>
                    <a:cxn ang="0">
                      <a:pos x="T4" y="T5"/>
                    </a:cxn>
                    <a:cxn ang="0">
                      <a:pos x="T6" y="T7"/>
                    </a:cxn>
                    <a:cxn ang="0">
                      <a:pos x="T8" y="T9"/>
                    </a:cxn>
                  </a:cxnLst>
                  <a:rect l="0" t="0" r="r" b="b"/>
                  <a:pathLst>
                    <a:path w="401" h="424">
                      <a:moveTo>
                        <a:pt x="0" y="361"/>
                      </a:moveTo>
                      <a:lnTo>
                        <a:pt x="401" y="0"/>
                      </a:lnTo>
                      <a:lnTo>
                        <a:pt x="401" y="418"/>
                      </a:lnTo>
                      <a:lnTo>
                        <a:pt x="0" y="424"/>
                      </a:lnTo>
                      <a:lnTo>
                        <a:pt x="0" y="361"/>
                      </a:lnTo>
                      <a:close/>
                    </a:path>
                  </a:pathLst>
                </a:custGeom>
                <a:solidFill>
                  <a:schemeClr val="accent2"/>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1" name="Oval 50"/>
                <p:cNvSpPr/>
                <p:nvPr/>
              </p:nvSpPr>
              <p:spPr>
                <a:xfrm>
                  <a:off x="3237996" y="2866143"/>
                  <a:ext cx="1035295" cy="10352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44" name="Oval 43"/>
              <p:cNvSpPr/>
              <p:nvPr/>
            </p:nvSpPr>
            <p:spPr>
              <a:xfrm>
                <a:off x="3989228" y="2931239"/>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srgbClr val="FFC000"/>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70" name="Freeform 28"/>
            <p:cNvSpPr/>
            <p:nvPr/>
          </p:nvSpPr>
          <p:spPr bwMode="auto">
            <a:xfrm>
              <a:off x="6529452" y="3525293"/>
              <a:ext cx="278281" cy="392275"/>
            </a:xfrm>
            <a:custGeom>
              <a:avLst/>
              <a:gdLst>
                <a:gd name="T0" fmla="*/ 274 w 281"/>
                <a:gd name="T1" fmla="*/ 106 h 396"/>
                <a:gd name="T2" fmla="*/ 94 w 281"/>
                <a:gd name="T3" fmla="*/ 13 h 396"/>
                <a:gd name="T4" fmla="*/ 7 w 281"/>
                <a:gd name="T5" fmla="*/ 47 h 396"/>
                <a:gd name="T6" fmla="*/ 1 w 281"/>
                <a:gd name="T7" fmla="*/ 68 h 396"/>
                <a:gd name="T8" fmla="*/ 3 w 281"/>
                <a:gd name="T9" fmla="*/ 278 h 396"/>
                <a:gd name="T10" fmla="*/ 14 w 281"/>
                <a:gd name="T11" fmla="*/ 291 h 396"/>
                <a:gd name="T12" fmla="*/ 179 w 281"/>
                <a:gd name="T13" fmla="*/ 394 h 396"/>
                <a:gd name="T14" fmla="*/ 187 w 281"/>
                <a:gd name="T15" fmla="*/ 396 h 396"/>
                <a:gd name="T16" fmla="*/ 193 w 281"/>
                <a:gd name="T17" fmla="*/ 395 h 396"/>
                <a:gd name="T18" fmla="*/ 201 w 281"/>
                <a:gd name="T19" fmla="*/ 384 h 396"/>
                <a:gd name="T20" fmla="*/ 201 w 281"/>
                <a:gd name="T21" fmla="*/ 164 h 396"/>
                <a:gd name="T22" fmla="*/ 194 w 281"/>
                <a:gd name="T23" fmla="*/ 152 h 396"/>
                <a:gd name="T24" fmla="*/ 30 w 281"/>
                <a:gd name="T25" fmla="*/ 61 h 396"/>
                <a:gd name="T26" fmla="*/ 53 w 281"/>
                <a:gd name="T27" fmla="*/ 43 h 396"/>
                <a:gd name="T28" fmla="*/ 80 w 281"/>
                <a:gd name="T29" fmla="*/ 39 h 396"/>
                <a:gd name="T30" fmla="*/ 242 w 281"/>
                <a:gd name="T31" fmla="*/ 126 h 396"/>
                <a:gd name="T32" fmla="*/ 246 w 281"/>
                <a:gd name="T33" fmla="*/ 133 h 396"/>
                <a:gd name="T34" fmla="*/ 246 w 281"/>
                <a:gd name="T35" fmla="*/ 342 h 396"/>
                <a:gd name="T36" fmla="*/ 265 w 281"/>
                <a:gd name="T37" fmla="*/ 356 h 396"/>
                <a:gd name="T38" fmla="*/ 281 w 281"/>
                <a:gd name="T39" fmla="*/ 342 h 396"/>
                <a:gd name="T40" fmla="*/ 281 w 281"/>
                <a:gd name="T41" fmla="*/ 117 h 396"/>
                <a:gd name="T42" fmla="*/ 274 w 281"/>
                <a:gd name="T43" fmla="*/ 10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396">
                  <a:moveTo>
                    <a:pt x="274" y="106"/>
                  </a:moveTo>
                  <a:cubicBezTo>
                    <a:pt x="94" y="13"/>
                    <a:pt x="94" y="13"/>
                    <a:pt x="94" y="13"/>
                  </a:cubicBezTo>
                  <a:cubicBezTo>
                    <a:pt x="69" y="0"/>
                    <a:pt x="21" y="25"/>
                    <a:pt x="7" y="47"/>
                  </a:cubicBezTo>
                  <a:cubicBezTo>
                    <a:pt x="0" y="57"/>
                    <a:pt x="1" y="64"/>
                    <a:pt x="1" y="68"/>
                  </a:cubicBezTo>
                  <a:cubicBezTo>
                    <a:pt x="3" y="278"/>
                    <a:pt x="3" y="278"/>
                    <a:pt x="3" y="278"/>
                  </a:cubicBezTo>
                  <a:cubicBezTo>
                    <a:pt x="3" y="282"/>
                    <a:pt x="9" y="288"/>
                    <a:pt x="14" y="291"/>
                  </a:cubicBezTo>
                  <a:cubicBezTo>
                    <a:pt x="24" y="297"/>
                    <a:pt x="175" y="392"/>
                    <a:pt x="179" y="394"/>
                  </a:cubicBezTo>
                  <a:cubicBezTo>
                    <a:pt x="181" y="396"/>
                    <a:pt x="184" y="396"/>
                    <a:pt x="187" y="396"/>
                  </a:cubicBezTo>
                  <a:cubicBezTo>
                    <a:pt x="189" y="396"/>
                    <a:pt x="191" y="396"/>
                    <a:pt x="193" y="395"/>
                  </a:cubicBezTo>
                  <a:cubicBezTo>
                    <a:pt x="198" y="393"/>
                    <a:pt x="201" y="388"/>
                    <a:pt x="201" y="384"/>
                  </a:cubicBezTo>
                  <a:cubicBezTo>
                    <a:pt x="201" y="164"/>
                    <a:pt x="201" y="164"/>
                    <a:pt x="201" y="164"/>
                  </a:cubicBezTo>
                  <a:cubicBezTo>
                    <a:pt x="201" y="159"/>
                    <a:pt x="198" y="155"/>
                    <a:pt x="194" y="152"/>
                  </a:cubicBezTo>
                  <a:cubicBezTo>
                    <a:pt x="30" y="61"/>
                    <a:pt x="30" y="61"/>
                    <a:pt x="30" y="61"/>
                  </a:cubicBezTo>
                  <a:cubicBezTo>
                    <a:pt x="32" y="57"/>
                    <a:pt x="39" y="50"/>
                    <a:pt x="53" y="43"/>
                  </a:cubicBezTo>
                  <a:cubicBezTo>
                    <a:pt x="67" y="36"/>
                    <a:pt x="77" y="38"/>
                    <a:pt x="80" y="39"/>
                  </a:cubicBezTo>
                  <a:cubicBezTo>
                    <a:pt x="80" y="39"/>
                    <a:pt x="237" y="123"/>
                    <a:pt x="242" y="126"/>
                  </a:cubicBezTo>
                  <a:cubicBezTo>
                    <a:pt x="246" y="128"/>
                    <a:pt x="246" y="129"/>
                    <a:pt x="246" y="133"/>
                  </a:cubicBezTo>
                  <a:cubicBezTo>
                    <a:pt x="246" y="137"/>
                    <a:pt x="246" y="342"/>
                    <a:pt x="246" y="342"/>
                  </a:cubicBezTo>
                  <a:cubicBezTo>
                    <a:pt x="246" y="352"/>
                    <a:pt x="257" y="356"/>
                    <a:pt x="265" y="356"/>
                  </a:cubicBezTo>
                  <a:cubicBezTo>
                    <a:pt x="272" y="356"/>
                    <a:pt x="281" y="349"/>
                    <a:pt x="281" y="342"/>
                  </a:cubicBezTo>
                  <a:cubicBezTo>
                    <a:pt x="281" y="117"/>
                    <a:pt x="281" y="117"/>
                    <a:pt x="281" y="117"/>
                  </a:cubicBezTo>
                  <a:cubicBezTo>
                    <a:pt x="281" y="112"/>
                    <a:pt x="278" y="108"/>
                    <a:pt x="274" y="106"/>
                  </a:cubicBezTo>
                  <a:close/>
                </a:path>
              </a:pathLst>
            </a:custGeom>
            <a:solidFill>
              <a:schemeClr val="accent2"/>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8" name="Group 5"/>
          <p:cNvGrpSpPr/>
          <p:nvPr/>
        </p:nvGrpSpPr>
        <p:grpSpPr>
          <a:xfrm>
            <a:off x="2773741" y="3028443"/>
            <a:ext cx="3091125" cy="738958"/>
            <a:chOff x="3031241" y="4224704"/>
            <a:chExt cx="4121726" cy="985332"/>
          </a:xfrm>
        </p:grpSpPr>
        <p:grpSp>
          <p:nvGrpSpPr>
            <p:cNvPr id="9" name="Group 12"/>
            <p:cNvGrpSpPr/>
            <p:nvPr/>
          </p:nvGrpSpPr>
          <p:grpSpPr>
            <a:xfrm flipH="1">
              <a:off x="3031241" y="4224704"/>
              <a:ext cx="4121726" cy="985332"/>
              <a:chOff x="3876268" y="3881472"/>
              <a:chExt cx="4404882" cy="1053023"/>
            </a:xfrm>
          </p:grpSpPr>
          <p:grpSp>
            <p:nvGrpSpPr>
              <p:cNvPr id="10" name="Group 51"/>
              <p:cNvGrpSpPr/>
              <p:nvPr/>
            </p:nvGrpSpPr>
            <p:grpSpPr>
              <a:xfrm>
                <a:off x="3876268" y="3881472"/>
                <a:ext cx="4404882" cy="1053023"/>
                <a:chOff x="3237996" y="3925716"/>
                <a:chExt cx="4404882" cy="1053023"/>
              </a:xfrm>
            </p:grpSpPr>
            <p:sp>
              <p:nvSpPr>
                <p:cNvPr id="56" name="Rectangle 36"/>
                <p:cNvSpPr>
                  <a:spLocks noChangeArrowheads="1"/>
                </p:cNvSpPr>
                <p:nvPr/>
              </p:nvSpPr>
              <p:spPr bwMode="auto">
                <a:xfrm flipH="1">
                  <a:off x="3767775" y="3943011"/>
                  <a:ext cx="1639995" cy="1035295"/>
                </a:xfrm>
                <a:prstGeom prst="rect">
                  <a:avLst/>
                </a:prstGeom>
                <a:solidFill>
                  <a:schemeClr val="accent3"/>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7" name="Rectangle 40"/>
                <p:cNvSpPr>
                  <a:spLocks noChangeArrowheads="1"/>
                </p:cNvSpPr>
                <p:nvPr/>
              </p:nvSpPr>
              <p:spPr bwMode="auto">
                <a:xfrm flipH="1">
                  <a:off x="6398591" y="3925716"/>
                  <a:ext cx="1244287" cy="160606"/>
                </a:xfrm>
                <a:prstGeom prst="rect">
                  <a:avLst/>
                </a:prstGeom>
                <a:solidFill>
                  <a:schemeClr val="accent3"/>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8" name="Freeform 45"/>
                <p:cNvSpPr/>
                <p:nvPr/>
              </p:nvSpPr>
              <p:spPr bwMode="auto">
                <a:xfrm flipH="1">
                  <a:off x="5407769" y="3925716"/>
                  <a:ext cx="990821" cy="1052592"/>
                </a:xfrm>
                <a:custGeom>
                  <a:avLst/>
                  <a:gdLst>
                    <a:gd name="T0" fmla="*/ 401 w 401"/>
                    <a:gd name="T1" fmla="*/ 426 h 426"/>
                    <a:gd name="T2" fmla="*/ 0 w 401"/>
                    <a:gd name="T3" fmla="*/ 65 h 426"/>
                    <a:gd name="T4" fmla="*/ 0 w 401"/>
                    <a:gd name="T5" fmla="*/ 0 h 426"/>
                    <a:gd name="T6" fmla="*/ 401 w 401"/>
                    <a:gd name="T7" fmla="*/ 7 h 426"/>
                    <a:gd name="T8" fmla="*/ 401 w 401"/>
                    <a:gd name="T9" fmla="*/ 426 h 426"/>
                  </a:gdLst>
                  <a:ahLst/>
                  <a:cxnLst>
                    <a:cxn ang="0">
                      <a:pos x="T0" y="T1"/>
                    </a:cxn>
                    <a:cxn ang="0">
                      <a:pos x="T2" y="T3"/>
                    </a:cxn>
                    <a:cxn ang="0">
                      <a:pos x="T4" y="T5"/>
                    </a:cxn>
                    <a:cxn ang="0">
                      <a:pos x="T6" y="T7"/>
                    </a:cxn>
                    <a:cxn ang="0">
                      <a:pos x="T8" y="T9"/>
                    </a:cxn>
                  </a:cxnLst>
                  <a:rect l="0" t="0" r="r" b="b"/>
                  <a:pathLst>
                    <a:path w="401" h="426">
                      <a:moveTo>
                        <a:pt x="401" y="426"/>
                      </a:moveTo>
                      <a:lnTo>
                        <a:pt x="0" y="65"/>
                      </a:lnTo>
                      <a:lnTo>
                        <a:pt x="0" y="0"/>
                      </a:lnTo>
                      <a:lnTo>
                        <a:pt x="401" y="7"/>
                      </a:lnTo>
                      <a:lnTo>
                        <a:pt x="401" y="426"/>
                      </a:lnTo>
                      <a:close/>
                    </a:path>
                  </a:pathLst>
                </a:custGeom>
                <a:solidFill>
                  <a:schemeClr val="accent3"/>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9" name="Oval 58"/>
                <p:cNvSpPr/>
                <p:nvPr/>
              </p:nvSpPr>
              <p:spPr>
                <a:xfrm>
                  <a:off x="3237996" y="3943444"/>
                  <a:ext cx="1035295" cy="10352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54" name="Oval 53"/>
              <p:cNvSpPr/>
              <p:nvPr/>
            </p:nvSpPr>
            <p:spPr>
              <a:xfrm>
                <a:off x="3989228" y="4009186"/>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srgbClr val="00BBD6"/>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71" name="Freeform 61"/>
            <p:cNvSpPr>
              <a:spLocks noEditPoints="1"/>
            </p:cNvSpPr>
            <p:nvPr/>
          </p:nvSpPr>
          <p:spPr bwMode="auto">
            <a:xfrm>
              <a:off x="6472235" y="4547297"/>
              <a:ext cx="432870" cy="339742"/>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accent3"/>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1" name="Group 6"/>
          <p:cNvGrpSpPr/>
          <p:nvPr/>
        </p:nvGrpSpPr>
        <p:grpSpPr>
          <a:xfrm>
            <a:off x="2773741" y="3149818"/>
            <a:ext cx="3091125" cy="1371543"/>
            <a:chOff x="3031241" y="4386546"/>
            <a:chExt cx="4121726" cy="1828824"/>
          </a:xfrm>
        </p:grpSpPr>
        <p:grpSp>
          <p:nvGrpSpPr>
            <p:cNvPr id="12" name="Group 11"/>
            <p:cNvGrpSpPr/>
            <p:nvPr/>
          </p:nvGrpSpPr>
          <p:grpSpPr>
            <a:xfrm flipH="1">
              <a:off x="3031241" y="4386546"/>
              <a:ext cx="4121726" cy="1828824"/>
              <a:chOff x="3876268" y="4054432"/>
              <a:chExt cx="4404882" cy="1954461"/>
            </a:xfrm>
          </p:grpSpPr>
          <p:grpSp>
            <p:nvGrpSpPr>
              <p:cNvPr id="13" name="Group 59"/>
              <p:cNvGrpSpPr/>
              <p:nvPr/>
            </p:nvGrpSpPr>
            <p:grpSpPr>
              <a:xfrm>
                <a:off x="3876268" y="4054432"/>
                <a:ext cx="4404882" cy="1954461"/>
                <a:chOff x="3237996" y="4098676"/>
                <a:chExt cx="4404882" cy="1954461"/>
              </a:xfrm>
            </p:grpSpPr>
            <p:sp>
              <p:nvSpPr>
                <p:cNvPr id="62" name="Rectangle 37"/>
                <p:cNvSpPr>
                  <a:spLocks noChangeArrowheads="1"/>
                </p:cNvSpPr>
                <p:nvPr/>
              </p:nvSpPr>
              <p:spPr bwMode="auto">
                <a:xfrm flipH="1">
                  <a:off x="3767775" y="5017842"/>
                  <a:ext cx="1639995" cy="1035295"/>
                </a:xfrm>
                <a:prstGeom prst="rect">
                  <a:avLst/>
                </a:prstGeom>
                <a:solidFill>
                  <a:schemeClr val="accent4"/>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63" name="Rectangle 41"/>
                <p:cNvSpPr>
                  <a:spLocks noChangeArrowheads="1"/>
                </p:cNvSpPr>
                <p:nvPr/>
              </p:nvSpPr>
              <p:spPr bwMode="auto">
                <a:xfrm flipH="1">
                  <a:off x="6398591" y="4098676"/>
                  <a:ext cx="1244287" cy="155665"/>
                </a:xfrm>
                <a:prstGeom prst="rect">
                  <a:avLst/>
                </a:prstGeom>
                <a:solidFill>
                  <a:schemeClr val="accent4"/>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64" name="Freeform 44"/>
                <p:cNvSpPr/>
                <p:nvPr/>
              </p:nvSpPr>
              <p:spPr bwMode="auto">
                <a:xfrm flipH="1">
                  <a:off x="5407769" y="4098676"/>
                  <a:ext cx="990821" cy="1954461"/>
                </a:xfrm>
                <a:custGeom>
                  <a:avLst/>
                  <a:gdLst>
                    <a:gd name="T0" fmla="*/ 401 w 401"/>
                    <a:gd name="T1" fmla="*/ 791 h 791"/>
                    <a:gd name="T2" fmla="*/ 0 w 401"/>
                    <a:gd name="T3" fmla="*/ 63 h 791"/>
                    <a:gd name="T4" fmla="*/ 0 w 401"/>
                    <a:gd name="T5" fmla="*/ 0 h 791"/>
                    <a:gd name="T6" fmla="*/ 401 w 401"/>
                    <a:gd name="T7" fmla="*/ 372 h 791"/>
                    <a:gd name="T8" fmla="*/ 401 w 401"/>
                    <a:gd name="T9" fmla="*/ 791 h 791"/>
                  </a:gdLst>
                  <a:ahLst/>
                  <a:cxnLst>
                    <a:cxn ang="0">
                      <a:pos x="T0" y="T1"/>
                    </a:cxn>
                    <a:cxn ang="0">
                      <a:pos x="T2" y="T3"/>
                    </a:cxn>
                    <a:cxn ang="0">
                      <a:pos x="T4" y="T5"/>
                    </a:cxn>
                    <a:cxn ang="0">
                      <a:pos x="T6" y="T7"/>
                    </a:cxn>
                    <a:cxn ang="0">
                      <a:pos x="T8" y="T9"/>
                    </a:cxn>
                  </a:cxnLst>
                  <a:rect l="0" t="0" r="r" b="b"/>
                  <a:pathLst>
                    <a:path w="401" h="791">
                      <a:moveTo>
                        <a:pt x="401" y="791"/>
                      </a:moveTo>
                      <a:lnTo>
                        <a:pt x="0" y="63"/>
                      </a:lnTo>
                      <a:lnTo>
                        <a:pt x="0" y="0"/>
                      </a:lnTo>
                      <a:lnTo>
                        <a:pt x="401" y="372"/>
                      </a:lnTo>
                      <a:lnTo>
                        <a:pt x="401" y="791"/>
                      </a:lnTo>
                      <a:close/>
                    </a:path>
                  </a:pathLst>
                </a:custGeom>
                <a:solidFill>
                  <a:schemeClr val="accent4"/>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65" name="Oval 64"/>
                <p:cNvSpPr/>
                <p:nvPr/>
              </p:nvSpPr>
              <p:spPr>
                <a:xfrm>
                  <a:off x="3237996" y="5017841"/>
                  <a:ext cx="1035295" cy="10352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61" name="Oval 60"/>
              <p:cNvSpPr/>
              <p:nvPr/>
            </p:nvSpPr>
            <p:spPr>
              <a:xfrm>
                <a:off x="3989229" y="5088670"/>
                <a:ext cx="809372" cy="809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srgbClr val="937963"/>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72" name="Freeform 81"/>
            <p:cNvSpPr>
              <a:spLocks noEditPoints="1"/>
            </p:cNvSpPr>
            <p:nvPr/>
          </p:nvSpPr>
          <p:spPr bwMode="auto">
            <a:xfrm>
              <a:off x="6468227" y="5534859"/>
              <a:ext cx="400730" cy="392275"/>
            </a:xfrm>
            <a:custGeom>
              <a:avLst/>
              <a:gdLst>
                <a:gd name="T0" fmla="*/ 86 w 100"/>
                <a:gd name="T1" fmla="*/ 61 h 98"/>
                <a:gd name="T2" fmla="*/ 100 w 100"/>
                <a:gd name="T3" fmla="*/ 55 h 98"/>
                <a:gd name="T4" fmla="*/ 100 w 100"/>
                <a:gd name="T5" fmla="*/ 44 h 98"/>
                <a:gd name="T6" fmla="*/ 86 w 100"/>
                <a:gd name="T7" fmla="*/ 38 h 98"/>
                <a:gd name="T8" fmla="*/ 84 w 100"/>
                <a:gd name="T9" fmla="*/ 32 h 98"/>
                <a:gd name="T10" fmla="*/ 89 w 100"/>
                <a:gd name="T11" fmla="*/ 18 h 98"/>
                <a:gd name="T12" fmla="*/ 82 w 100"/>
                <a:gd name="T13" fmla="*/ 11 h 98"/>
                <a:gd name="T14" fmla="*/ 68 w 100"/>
                <a:gd name="T15" fmla="*/ 16 h 98"/>
                <a:gd name="T16" fmla="*/ 62 w 100"/>
                <a:gd name="T17" fmla="*/ 14 h 98"/>
                <a:gd name="T18" fmla="*/ 56 w 100"/>
                <a:gd name="T19" fmla="*/ 0 h 98"/>
                <a:gd name="T20" fmla="*/ 45 w 100"/>
                <a:gd name="T21" fmla="*/ 0 h 98"/>
                <a:gd name="T22" fmla="*/ 39 w 100"/>
                <a:gd name="T23" fmla="*/ 14 h 98"/>
                <a:gd name="T24" fmla="*/ 33 w 100"/>
                <a:gd name="T25" fmla="*/ 16 h 98"/>
                <a:gd name="T26" fmla="*/ 19 w 100"/>
                <a:gd name="T27" fmla="*/ 11 h 98"/>
                <a:gd name="T28" fmla="*/ 11 w 100"/>
                <a:gd name="T29" fmla="*/ 18 h 98"/>
                <a:gd name="T30" fmla="*/ 17 w 100"/>
                <a:gd name="T31" fmla="*/ 32 h 98"/>
                <a:gd name="T32" fmla="*/ 15 w 100"/>
                <a:gd name="T33" fmla="*/ 38 h 98"/>
                <a:gd name="T34" fmla="*/ 0 w 100"/>
                <a:gd name="T35" fmla="*/ 45 h 98"/>
                <a:gd name="T36" fmla="*/ 0 w 100"/>
                <a:gd name="T37" fmla="*/ 55 h 98"/>
                <a:gd name="T38" fmla="*/ 15 w 100"/>
                <a:gd name="T39" fmla="*/ 61 h 98"/>
                <a:gd name="T40" fmla="*/ 17 w 100"/>
                <a:gd name="T41" fmla="*/ 67 h 98"/>
                <a:gd name="T42" fmla="*/ 12 w 100"/>
                <a:gd name="T43" fmla="*/ 80 h 98"/>
                <a:gd name="T44" fmla="*/ 19 w 100"/>
                <a:gd name="T45" fmla="*/ 88 h 98"/>
                <a:gd name="T46" fmla="*/ 33 w 100"/>
                <a:gd name="T47" fmla="*/ 83 h 98"/>
                <a:gd name="T48" fmla="*/ 39 w 100"/>
                <a:gd name="T49" fmla="*/ 85 h 98"/>
                <a:gd name="T50" fmla="*/ 45 w 100"/>
                <a:gd name="T51" fmla="*/ 98 h 98"/>
                <a:gd name="T52" fmla="*/ 56 w 100"/>
                <a:gd name="T53" fmla="*/ 98 h 98"/>
                <a:gd name="T54" fmla="*/ 62 w 100"/>
                <a:gd name="T55" fmla="*/ 85 h 98"/>
                <a:gd name="T56" fmla="*/ 68 w 100"/>
                <a:gd name="T57" fmla="*/ 82 h 98"/>
                <a:gd name="T58" fmla="*/ 82 w 100"/>
                <a:gd name="T59" fmla="*/ 88 h 98"/>
                <a:gd name="T60" fmla="*/ 90 w 100"/>
                <a:gd name="T61" fmla="*/ 80 h 98"/>
                <a:gd name="T62" fmla="*/ 84 w 100"/>
                <a:gd name="T63" fmla="*/ 67 h 98"/>
                <a:gd name="T64" fmla="*/ 86 w 100"/>
                <a:gd name="T65" fmla="*/ 61 h 98"/>
                <a:gd name="T66" fmla="*/ 86 w 100"/>
                <a:gd name="T67" fmla="*/ 61 h 98"/>
                <a:gd name="T68" fmla="*/ 50 w 100"/>
                <a:gd name="T69" fmla="*/ 65 h 98"/>
                <a:gd name="T70" fmla="*/ 35 w 100"/>
                <a:gd name="T71" fmla="*/ 50 h 98"/>
                <a:gd name="T72" fmla="*/ 50 w 100"/>
                <a:gd name="T73" fmla="*/ 33 h 98"/>
                <a:gd name="T74" fmla="*/ 66 w 100"/>
                <a:gd name="T75" fmla="*/ 50 h 98"/>
                <a:gd name="T76" fmla="*/ 50 w 100"/>
                <a:gd name="T77" fmla="*/ 6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98">
                  <a:moveTo>
                    <a:pt x="86" y="61"/>
                  </a:moveTo>
                  <a:cubicBezTo>
                    <a:pt x="86" y="61"/>
                    <a:pt x="100" y="56"/>
                    <a:pt x="100" y="55"/>
                  </a:cubicBezTo>
                  <a:cubicBezTo>
                    <a:pt x="100" y="44"/>
                    <a:pt x="100" y="44"/>
                    <a:pt x="100" y="44"/>
                  </a:cubicBezTo>
                  <a:cubicBezTo>
                    <a:pt x="100" y="42"/>
                    <a:pt x="86" y="38"/>
                    <a:pt x="86" y="38"/>
                  </a:cubicBezTo>
                  <a:cubicBezTo>
                    <a:pt x="84" y="32"/>
                    <a:pt x="84" y="32"/>
                    <a:pt x="84" y="32"/>
                  </a:cubicBezTo>
                  <a:cubicBezTo>
                    <a:pt x="84" y="32"/>
                    <a:pt x="90" y="19"/>
                    <a:pt x="89" y="18"/>
                  </a:cubicBezTo>
                  <a:cubicBezTo>
                    <a:pt x="82" y="11"/>
                    <a:pt x="82" y="11"/>
                    <a:pt x="82" y="11"/>
                  </a:cubicBezTo>
                  <a:cubicBezTo>
                    <a:pt x="81" y="10"/>
                    <a:pt x="68" y="16"/>
                    <a:pt x="68" y="16"/>
                  </a:cubicBezTo>
                  <a:cubicBezTo>
                    <a:pt x="62" y="14"/>
                    <a:pt x="62" y="14"/>
                    <a:pt x="62" y="14"/>
                  </a:cubicBezTo>
                  <a:cubicBezTo>
                    <a:pt x="56" y="0"/>
                    <a:pt x="56" y="0"/>
                    <a:pt x="56" y="0"/>
                  </a:cubicBezTo>
                  <a:cubicBezTo>
                    <a:pt x="45" y="0"/>
                    <a:pt x="45" y="0"/>
                    <a:pt x="45" y="0"/>
                  </a:cubicBezTo>
                  <a:cubicBezTo>
                    <a:pt x="44" y="0"/>
                    <a:pt x="39" y="14"/>
                    <a:pt x="39" y="14"/>
                  </a:cubicBezTo>
                  <a:cubicBezTo>
                    <a:pt x="33" y="16"/>
                    <a:pt x="33" y="16"/>
                    <a:pt x="33" y="16"/>
                  </a:cubicBezTo>
                  <a:cubicBezTo>
                    <a:pt x="33" y="16"/>
                    <a:pt x="20" y="10"/>
                    <a:pt x="19" y="11"/>
                  </a:cubicBezTo>
                  <a:cubicBezTo>
                    <a:pt x="11" y="18"/>
                    <a:pt x="11" y="18"/>
                    <a:pt x="11" y="18"/>
                  </a:cubicBezTo>
                  <a:cubicBezTo>
                    <a:pt x="11" y="19"/>
                    <a:pt x="17" y="32"/>
                    <a:pt x="17" y="32"/>
                  </a:cubicBezTo>
                  <a:cubicBezTo>
                    <a:pt x="15" y="38"/>
                    <a:pt x="15" y="38"/>
                    <a:pt x="15" y="38"/>
                  </a:cubicBezTo>
                  <a:cubicBezTo>
                    <a:pt x="15" y="38"/>
                    <a:pt x="0" y="44"/>
                    <a:pt x="0" y="45"/>
                  </a:cubicBezTo>
                  <a:cubicBezTo>
                    <a:pt x="0" y="55"/>
                    <a:pt x="0" y="55"/>
                    <a:pt x="0" y="55"/>
                  </a:cubicBezTo>
                  <a:cubicBezTo>
                    <a:pt x="0" y="56"/>
                    <a:pt x="15" y="61"/>
                    <a:pt x="15" y="61"/>
                  </a:cubicBezTo>
                  <a:cubicBezTo>
                    <a:pt x="17" y="67"/>
                    <a:pt x="17" y="67"/>
                    <a:pt x="17" y="67"/>
                  </a:cubicBezTo>
                  <a:cubicBezTo>
                    <a:pt x="17" y="67"/>
                    <a:pt x="11" y="80"/>
                    <a:pt x="12" y="80"/>
                  </a:cubicBezTo>
                  <a:cubicBezTo>
                    <a:pt x="19" y="88"/>
                    <a:pt x="19" y="88"/>
                    <a:pt x="19" y="88"/>
                  </a:cubicBezTo>
                  <a:cubicBezTo>
                    <a:pt x="20" y="89"/>
                    <a:pt x="33" y="83"/>
                    <a:pt x="33" y="83"/>
                  </a:cubicBezTo>
                  <a:cubicBezTo>
                    <a:pt x="39" y="85"/>
                    <a:pt x="39" y="85"/>
                    <a:pt x="39" y="85"/>
                  </a:cubicBezTo>
                  <a:cubicBezTo>
                    <a:pt x="45" y="98"/>
                    <a:pt x="45" y="98"/>
                    <a:pt x="45" y="98"/>
                  </a:cubicBezTo>
                  <a:cubicBezTo>
                    <a:pt x="56" y="98"/>
                    <a:pt x="56" y="98"/>
                    <a:pt x="56" y="98"/>
                  </a:cubicBezTo>
                  <a:cubicBezTo>
                    <a:pt x="57" y="98"/>
                    <a:pt x="62" y="85"/>
                    <a:pt x="62" y="85"/>
                  </a:cubicBezTo>
                  <a:cubicBezTo>
                    <a:pt x="68" y="82"/>
                    <a:pt x="68" y="82"/>
                    <a:pt x="68" y="82"/>
                  </a:cubicBezTo>
                  <a:cubicBezTo>
                    <a:pt x="68" y="82"/>
                    <a:pt x="81" y="88"/>
                    <a:pt x="82" y="88"/>
                  </a:cubicBezTo>
                  <a:cubicBezTo>
                    <a:pt x="90" y="80"/>
                    <a:pt x="90" y="80"/>
                    <a:pt x="90" y="80"/>
                  </a:cubicBezTo>
                  <a:cubicBezTo>
                    <a:pt x="84" y="67"/>
                    <a:pt x="84" y="67"/>
                    <a:pt x="84" y="67"/>
                  </a:cubicBezTo>
                  <a:cubicBezTo>
                    <a:pt x="86" y="61"/>
                    <a:pt x="86" y="61"/>
                    <a:pt x="86" y="61"/>
                  </a:cubicBezTo>
                  <a:cubicBezTo>
                    <a:pt x="86" y="61"/>
                    <a:pt x="86" y="61"/>
                    <a:pt x="86" y="61"/>
                  </a:cubicBezTo>
                  <a:close/>
                  <a:moveTo>
                    <a:pt x="50" y="65"/>
                  </a:moveTo>
                  <a:cubicBezTo>
                    <a:pt x="42" y="65"/>
                    <a:pt x="35" y="58"/>
                    <a:pt x="35" y="50"/>
                  </a:cubicBezTo>
                  <a:cubicBezTo>
                    <a:pt x="35" y="40"/>
                    <a:pt x="42" y="33"/>
                    <a:pt x="50" y="33"/>
                  </a:cubicBezTo>
                  <a:cubicBezTo>
                    <a:pt x="59" y="33"/>
                    <a:pt x="66" y="40"/>
                    <a:pt x="66" y="50"/>
                  </a:cubicBezTo>
                  <a:cubicBezTo>
                    <a:pt x="66" y="58"/>
                    <a:pt x="59" y="65"/>
                    <a:pt x="50" y="65"/>
                  </a:cubicBezTo>
                  <a:close/>
                </a:path>
              </a:pathLst>
            </a:custGeom>
            <a:solidFill>
              <a:schemeClr val="accent4"/>
            </a:solidFill>
            <a:ln>
              <a:noFill/>
            </a:ln>
          </p:spPr>
          <p:txBody>
            <a:bodyPr vert="horz" wrap="square" lIns="68576" tIns="34288" rIns="68576" bIns="34288" numCol="1" anchor="t"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grpSp>
        <p:nvGrpSpPr>
          <p:cNvPr id="14" name="Group 67"/>
          <p:cNvGrpSpPr/>
          <p:nvPr/>
        </p:nvGrpSpPr>
        <p:grpSpPr>
          <a:xfrm>
            <a:off x="1029429" y="2063065"/>
            <a:ext cx="1794988" cy="1802497"/>
            <a:chOff x="705364" y="2937461"/>
            <a:chExt cx="2393449" cy="2403462"/>
          </a:xfrm>
        </p:grpSpPr>
        <p:sp>
          <p:nvSpPr>
            <p:cNvPr id="25" name="Freeform 5"/>
            <p:cNvSpPr/>
            <p:nvPr/>
          </p:nvSpPr>
          <p:spPr bwMode="auto">
            <a:xfrm flipH="1">
              <a:off x="705364" y="2937461"/>
              <a:ext cx="2393448" cy="2403461"/>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1"/>
            </a:solidFill>
            <a:ln>
              <a:noFill/>
            </a:ln>
          </p:spPr>
          <p:txBody>
            <a:bodyPr vert="horz" wrap="square" lIns="0" tIns="0" rIns="0" bIns="0" numCol="1" anchor="ctr"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6" name="Freeform 6"/>
            <p:cNvSpPr/>
            <p:nvPr/>
          </p:nvSpPr>
          <p:spPr bwMode="auto">
            <a:xfrm flipH="1">
              <a:off x="705364" y="2937461"/>
              <a:ext cx="1199729" cy="157426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4"/>
            </a:solidFill>
            <a:ln>
              <a:noFill/>
            </a:ln>
          </p:spPr>
          <p:txBody>
            <a:bodyPr vert="horz" wrap="square" lIns="0" tIns="0" rIns="0" bIns="0" numCol="1" anchor="ctr"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7" name="Oval 7"/>
            <p:cNvSpPr>
              <a:spLocks noChangeArrowheads="1"/>
            </p:cNvSpPr>
            <p:nvPr/>
          </p:nvSpPr>
          <p:spPr bwMode="auto">
            <a:xfrm flipH="1">
              <a:off x="1530552" y="2937461"/>
              <a:ext cx="743071" cy="747076"/>
            </a:xfrm>
            <a:prstGeom prst="ellipse">
              <a:avLst/>
            </a:prstGeom>
            <a:solidFill>
              <a:schemeClr val="accent1"/>
            </a:solidFill>
            <a:ln>
              <a:noFill/>
            </a:ln>
          </p:spPr>
          <p:txBody>
            <a:bodyPr vert="horz" wrap="square" lIns="0" tIns="0" rIns="0" bIns="0" numCol="1" anchor="ctr"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8" name="Freeform 8"/>
            <p:cNvSpPr/>
            <p:nvPr/>
          </p:nvSpPr>
          <p:spPr bwMode="auto">
            <a:xfrm flipH="1">
              <a:off x="705364" y="4137190"/>
              <a:ext cx="1568259" cy="1203733"/>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3"/>
            </a:solidFill>
            <a:ln>
              <a:noFill/>
            </a:ln>
          </p:spPr>
          <p:txBody>
            <a:bodyPr vert="horz" wrap="square" lIns="0" tIns="0" rIns="0" bIns="0" numCol="1" anchor="ctr"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9" name="Oval 9"/>
            <p:cNvSpPr>
              <a:spLocks noChangeArrowheads="1"/>
            </p:cNvSpPr>
            <p:nvPr/>
          </p:nvSpPr>
          <p:spPr bwMode="auto">
            <a:xfrm flipH="1">
              <a:off x="705364" y="3764652"/>
              <a:ext cx="745073" cy="747076"/>
            </a:xfrm>
            <a:prstGeom prst="ellipse">
              <a:avLst/>
            </a:prstGeom>
            <a:solidFill>
              <a:schemeClr val="accent4"/>
            </a:solidFill>
            <a:ln>
              <a:noFill/>
            </a:ln>
          </p:spPr>
          <p:txBody>
            <a:bodyPr vert="horz" wrap="square" lIns="0" tIns="0" rIns="0" bIns="0" numCol="1" anchor="ctr"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30" name="Freeform 10"/>
            <p:cNvSpPr/>
            <p:nvPr/>
          </p:nvSpPr>
          <p:spPr bwMode="auto">
            <a:xfrm flipH="1">
              <a:off x="1905093" y="3764652"/>
              <a:ext cx="1193719" cy="1576271"/>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2"/>
            </a:solidFill>
            <a:ln>
              <a:noFill/>
            </a:ln>
          </p:spPr>
          <p:txBody>
            <a:bodyPr vert="horz" wrap="square" lIns="0" tIns="0" rIns="0" bIns="0" numCol="1" anchor="ctr"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31" name="Oval 11"/>
            <p:cNvSpPr>
              <a:spLocks noChangeArrowheads="1"/>
            </p:cNvSpPr>
            <p:nvPr/>
          </p:nvSpPr>
          <p:spPr bwMode="auto">
            <a:xfrm flipH="1">
              <a:off x="1530552" y="4593847"/>
              <a:ext cx="743071" cy="747076"/>
            </a:xfrm>
            <a:prstGeom prst="ellipse">
              <a:avLst/>
            </a:prstGeom>
            <a:solidFill>
              <a:schemeClr val="accent3"/>
            </a:solidFill>
            <a:ln>
              <a:noFill/>
            </a:ln>
          </p:spPr>
          <p:txBody>
            <a:bodyPr vert="horz" wrap="square" lIns="0" tIns="0" rIns="0" bIns="0" numCol="1" anchor="ctr"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32" name="Oval 7"/>
            <p:cNvSpPr>
              <a:spLocks noChangeArrowheads="1"/>
            </p:cNvSpPr>
            <p:nvPr/>
          </p:nvSpPr>
          <p:spPr bwMode="auto">
            <a:xfrm flipH="1">
              <a:off x="2273623" y="3763651"/>
              <a:ext cx="825190" cy="747076"/>
            </a:xfrm>
            <a:prstGeom prst="ellipse">
              <a:avLst/>
            </a:prstGeom>
            <a:solidFill>
              <a:schemeClr val="accent2"/>
            </a:solidFill>
            <a:ln>
              <a:noFill/>
            </a:ln>
          </p:spPr>
          <p:txBody>
            <a:bodyPr vert="horz" wrap="square" lIns="0" tIns="0" rIns="0" bIns="0" numCol="1" anchor="ctr" anchorCtr="0" compatLnSpc="1"/>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33" name="Oval 32"/>
            <p:cNvSpPr/>
            <p:nvPr/>
          </p:nvSpPr>
          <p:spPr>
            <a:xfrm flipH="1">
              <a:off x="1446432" y="3684537"/>
              <a:ext cx="909310" cy="9093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just" defTabSz="913765" rtl="0" eaLnBrk="1" fontAlgn="auto" latinLnBrk="0" hangingPunct="1">
                <a:lnSpc>
                  <a:spcPct val="120000"/>
                </a:lnSpc>
                <a:spcBef>
                  <a:spcPts val="0"/>
                </a:spcBef>
                <a:spcAft>
                  <a:spcPts val="0"/>
                </a:spcAft>
                <a:buClrTx/>
                <a:buSzTx/>
                <a:buFontTx/>
                <a:buNone/>
                <a:defRPr/>
              </a:pPr>
              <a:endParaRPr kumimoji="0" lang="en-US" sz="57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73">
                                            <p:txEl>
                                              <p:pRg st="0" end="0"/>
                                            </p:txEl>
                                          </p:spTgt>
                                        </p:tgtEl>
                                        <p:attrNameLst>
                                          <p:attrName>style.visibility</p:attrName>
                                        </p:attrNameLst>
                                      </p:cBhvr>
                                      <p:to>
                                        <p:strVal val="visible"/>
                                      </p:to>
                                    </p:set>
                                    <p:animEffect transition="in" filter="fade">
                                      <p:cBhvr>
                                        <p:cTn id="18" dur="500"/>
                                        <p:tgtEl>
                                          <p:spTgt spid="73">
                                            <p:txEl>
                                              <p:pRg st="0" end="0"/>
                                            </p:txEl>
                                          </p:spTgt>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74">
                                            <p:txEl>
                                              <p:pRg st="0" end="0"/>
                                            </p:txEl>
                                          </p:spTgt>
                                        </p:tgtEl>
                                        <p:attrNameLst>
                                          <p:attrName>style.visibility</p:attrName>
                                        </p:attrNameLst>
                                      </p:cBhvr>
                                      <p:to>
                                        <p:strVal val="visible"/>
                                      </p:to>
                                    </p:set>
                                    <p:animEffect transition="in" filter="fade">
                                      <p:cBhvr>
                                        <p:cTn id="26" dur="500"/>
                                        <p:tgtEl>
                                          <p:spTgt spid="74">
                                            <p:txEl>
                                              <p:pRg st="0" end="0"/>
                                            </p:txEl>
                                          </p:spTgt>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75">
                                            <p:txEl>
                                              <p:pRg st="0" end="0"/>
                                            </p:txEl>
                                          </p:spTgt>
                                        </p:tgtEl>
                                        <p:attrNameLst>
                                          <p:attrName>style.visibility</p:attrName>
                                        </p:attrNameLst>
                                      </p:cBhvr>
                                      <p:to>
                                        <p:strVal val="visible"/>
                                      </p:to>
                                    </p:set>
                                    <p:animEffect transition="in" filter="fade">
                                      <p:cBhvr>
                                        <p:cTn id="34" dur="500"/>
                                        <p:tgtEl>
                                          <p:spTgt spid="75">
                                            <p:txEl>
                                              <p:pRg st="0" end="0"/>
                                            </p:txEl>
                                          </p:spTgt>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76">
                                            <p:txEl>
                                              <p:pRg st="0" end="0"/>
                                            </p:txEl>
                                          </p:spTgt>
                                        </p:tgtEl>
                                        <p:attrNameLst>
                                          <p:attrName>style.visibility</p:attrName>
                                        </p:attrNameLst>
                                      </p:cBhvr>
                                      <p:to>
                                        <p:strVal val="visible"/>
                                      </p:to>
                                    </p:set>
                                    <p:animEffect transition="in" filter="fade">
                                      <p:cBhvr>
                                        <p:cTn id="42" dur="500"/>
                                        <p:tgtEl>
                                          <p:spTgt spid="7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p:bldP spid="74" grpId="0" build="p"/>
      <p:bldP spid="75" grpId="0" build="p"/>
      <p:bldP spid="7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92779"/>
            <a:ext cx="9144000" cy="1953437"/>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044" y="3069177"/>
            <a:ext cx="2420527" cy="1888135"/>
          </a:xfrm>
          <a:prstGeom prst="rect">
            <a:avLst/>
          </a:prstGeom>
        </p:spPr>
      </p:pic>
      <p:grpSp>
        <p:nvGrpSpPr>
          <p:cNvPr id="45" name="组合 44"/>
          <p:cNvGrpSpPr/>
          <p:nvPr/>
        </p:nvGrpSpPr>
        <p:grpSpPr>
          <a:xfrm>
            <a:off x="475342" y="123883"/>
            <a:ext cx="8175172" cy="487440"/>
            <a:chOff x="475342" y="123883"/>
            <a:chExt cx="8175172" cy="487440"/>
          </a:xfrm>
        </p:grpSpPr>
        <p:sp>
          <p:nvSpPr>
            <p:cNvPr id="7" name="Text Box 4"/>
            <p:cNvSpPr txBox="1">
              <a:spLocks noChangeArrowheads="1"/>
            </p:cNvSpPr>
            <p:nvPr>
              <p:custDataLst>
                <p:tags r:id="rId4"/>
              </p:custDataLst>
            </p:nvPr>
          </p:nvSpPr>
          <p:spPr bwMode="auto">
            <a:xfrm>
              <a:off x="743233" y="123883"/>
              <a:ext cx="2616994" cy="467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000" b="1">
                  <a:solidFill>
                    <a:srgbClr val="F9A2AB"/>
                  </a:solidFill>
                  <a:latin typeface="Broadway" panose="04040905080B02020502" pitchFamily="82" charset="0"/>
                  <a:ea typeface="微软雅黑" panose="020B0503020204020204" charset="-122"/>
                </a:rPr>
                <a:t>C</a:t>
              </a:r>
              <a:r>
                <a:rPr lang="en-US" altLang="zh-CN" sz="3000" b="1">
                  <a:solidFill>
                    <a:srgbClr val="8BD1D9"/>
                  </a:solidFill>
                  <a:latin typeface="Broadway" panose="04040905080B02020502" pitchFamily="82" charset="0"/>
                  <a:ea typeface="微软雅黑" panose="020B0503020204020204" charset="-122"/>
                </a:rPr>
                <a:t>O</a:t>
              </a:r>
              <a:r>
                <a:rPr lang="en-US" altLang="zh-CN" sz="3000" b="1">
                  <a:solidFill>
                    <a:srgbClr val="CCDF85"/>
                  </a:solidFill>
                  <a:latin typeface="Broadway" panose="04040905080B02020502" pitchFamily="82" charset="0"/>
                  <a:ea typeface="微软雅黑" panose="020B0503020204020204" charset="-122"/>
                </a:rPr>
                <a:t>N</a:t>
              </a:r>
              <a:r>
                <a:rPr lang="en-US" altLang="zh-CN" sz="3000" b="1">
                  <a:solidFill>
                    <a:srgbClr val="FDCA77"/>
                  </a:solidFill>
                  <a:latin typeface="Broadway" panose="04040905080B02020502" pitchFamily="82" charset="0"/>
                  <a:ea typeface="微软雅黑" panose="020B0503020204020204" charset="-122"/>
                </a:rPr>
                <a:t>T</a:t>
              </a:r>
              <a:r>
                <a:rPr lang="en-US" altLang="zh-CN" sz="3000" b="1">
                  <a:solidFill>
                    <a:srgbClr val="F9A2AB"/>
                  </a:solidFill>
                  <a:latin typeface="Broadway" panose="04040905080B02020502" pitchFamily="82" charset="0"/>
                  <a:ea typeface="微软雅黑" panose="020B0503020204020204" charset="-122"/>
                </a:rPr>
                <a:t>E</a:t>
              </a:r>
              <a:r>
                <a:rPr lang="en-US" altLang="zh-CN" sz="3000" b="1">
                  <a:solidFill>
                    <a:srgbClr val="8BD1D9"/>
                  </a:solidFill>
                  <a:latin typeface="Broadway" panose="04040905080B02020502" pitchFamily="82" charset="0"/>
                  <a:ea typeface="微软雅黑" panose="020B0503020204020204" charset="-122"/>
                </a:rPr>
                <a:t>N</a:t>
              </a:r>
              <a:r>
                <a:rPr lang="en-US" altLang="zh-CN" sz="3000" b="1">
                  <a:solidFill>
                    <a:srgbClr val="CCDF85"/>
                  </a:solidFill>
                  <a:latin typeface="Broadway" panose="04040905080B02020502" pitchFamily="82" charset="0"/>
                  <a:ea typeface="微软雅黑" panose="020B0503020204020204" charset="-122"/>
                </a:rPr>
                <a:t>T</a:t>
              </a:r>
              <a:r>
                <a:rPr lang="en-US" altLang="zh-CN" sz="3000" b="1">
                  <a:solidFill>
                    <a:srgbClr val="FDCA77"/>
                  </a:solidFill>
                  <a:latin typeface="Broadway" panose="04040905080B02020502" pitchFamily="82" charset="0"/>
                  <a:ea typeface="微软雅黑" panose="020B0503020204020204" charset="-122"/>
                </a:rPr>
                <a:t>S</a:t>
              </a:r>
              <a:endParaRPr lang="zh-CN" altLang="en-US" sz="3000" b="1">
                <a:solidFill>
                  <a:srgbClr val="FDCA77"/>
                </a:solidFill>
                <a:latin typeface="Broadway" panose="04040905080B02020502" pitchFamily="82" charset="0"/>
                <a:ea typeface="微软雅黑" panose="020B0503020204020204" charset="-122"/>
              </a:endParaRPr>
            </a:p>
          </p:txBody>
        </p:sp>
        <p:sp>
          <p:nvSpPr>
            <p:cNvPr id="8" name="Rectangle 6"/>
            <p:cNvSpPr>
              <a:spLocks noChangeArrowheads="1"/>
            </p:cNvSpPr>
            <p:nvPr>
              <p:custDataLst>
                <p:tags r:id="rId5"/>
              </p:custDataLst>
            </p:nvPr>
          </p:nvSpPr>
          <p:spPr bwMode="auto">
            <a:xfrm>
              <a:off x="475342" y="565604"/>
              <a:ext cx="8175172" cy="45719"/>
            </a:xfrm>
            <a:prstGeom prst="rect">
              <a:avLst/>
            </a:prstGeom>
            <a:solidFill>
              <a:srgbClr val="368B4C"/>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015">
                <a:latin typeface="Arial" panose="020B0604020202020204" pitchFamily="34" charset="0"/>
              </a:endParaRPr>
            </a:p>
          </p:txBody>
        </p:sp>
      </p:grpSp>
      <p:grpSp>
        <p:nvGrpSpPr>
          <p:cNvPr id="19" name="组合 18"/>
          <p:cNvGrpSpPr/>
          <p:nvPr/>
        </p:nvGrpSpPr>
        <p:grpSpPr>
          <a:xfrm>
            <a:off x="1957412" y="1479870"/>
            <a:ext cx="5332990" cy="803698"/>
            <a:chOff x="5132555" y="1935231"/>
            <a:chExt cx="3642122" cy="548879"/>
          </a:xfrm>
        </p:grpSpPr>
        <p:sp>
          <p:nvSpPr>
            <p:cNvPr id="20" name="Line 13"/>
            <p:cNvSpPr>
              <a:spLocks noChangeShapeType="1"/>
            </p:cNvSpPr>
            <p:nvPr>
              <p:custDataLst>
                <p:tags r:id="rId6"/>
              </p:custDataLst>
            </p:nvPr>
          </p:nvSpPr>
          <p:spPr bwMode="auto">
            <a:xfrm>
              <a:off x="5642142" y="2185263"/>
              <a:ext cx="532210" cy="0"/>
            </a:xfrm>
            <a:prstGeom prst="line">
              <a:avLst/>
            </a:prstGeom>
            <a:noFill/>
            <a:ln w="9525" cap="rnd">
              <a:solidFill>
                <a:srgbClr val="808080"/>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p>
          </p:txBody>
        </p:sp>
        <p:sp>
          <p:nvSpPr>
            <p:cNvPr id="21" name="AutoShape 14"/>
            <p:cNvSpPr>
              <a:spLocks noChangeArrowheads="1"/>
            </p:cNvSpPr>
            <p:nvPr>
              <p:custDataLst>
                <p:tags r:id="rId7"/>
              </p:custDataLst>
            </p:nvPr>
          </p:nvSpPr>
          <p:spPr bwMode="auto">
            <a:xfrm>
              <a:off x="6174352" y="2022148"/>
              <a:ext cx="2600325" cy="335756"/>
            </a:xfrm>
            <a:prstGeom prst="homePlate">
              <a:avLst>
                <a:gd name="adj" fmla="val 137827"/>
              </a:avLst>
            </a:prstGeom>
            <a:noFill/>
            <a:ln w="9525" cap="rnd">
              <a:solidFill>
                <a:srgbClr val="808080"/>
              </a:solidFill>
              <a:prstDash val="sysDot"/>
              <a:miter lim="800000"/>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solidFill>
                    <a:srgbClr val="B57103"/>
                  </a:solidFill>
                  <a:latin typeface="微软雅黑" panose="020B0503020204020204" charset="-122"/>
                  <a:ea typeface="微软雅黑" panose="020B0503020204020204" charset="-122"/>
                </a:rPr>
                <a:t>单击此处添加文字标题</a:t>
              </a:r>
              <a:endParaRPr lang="zh-CN" altLang="en-US" sz="2400" b="1" dirty="0">
                <a:solidFill>
                  <a:srgbClr val="B57103"/>
                </a:solidFill>
                <a:latin typeface="微软雅黑" panose="020B0503020204020204" charset="-122"/>
                <a:ea typeface="微软雅黑" panose="020B0503020204020204" charset="-122"/>
              </a:endParaRPr>
            </a:p>
          </p:txBody>
        </p:sp>
        <p:grpSp>
          <p:nvGrpSpPr>
            <p:cNvPr id="22" name="组合 493"/>
            <p:cNvGrpSpPr/>
            <p:nvPr>
              <p:custDataLst>
                <p:tags r:id="rId8"/>
              </p:custDataLst>
            </p:nvPr>
          </p:nvGrpSpPr>
          <p:grpSpPr bwMode="auto">
            <a:xfrm>
              <a:off x="5132555" y="1935231"/>
              <a:ext cx="435769" cy="548879"/>
              <a:chOff x="6454777" y="6175370"/>
              <a:chExt cx="1146176" cy="1446212"/>
            </a:xfrm>
          </p:grpSpPr>
          <p:sp>
            <p:nvSpPr>
              <p:cNvPr id="23" name="Freeform 409"/>
              <p:cNvSpPr>
                <a:spLocks noEditPoints="1"/>
              </p:cNvSpPr>
              <p:nvPr/>
            </p:nvSpPr>
            <p:spPr bwMode="auto">
              <a:xfrm>
                <a:off x="6467475" y="6194421"/>
                <a:ext cx="1133476" cy="1427161"/>
              </a:xfrm>
              <a:custGeom>
                <a:avLst/>
                <a:gdLst>
                  <a:gd name="T0" fmla="*/ 2147483646 w 302"/>
                  <a:gd name="T1" fmla="*/ 2147483646 h 379"/>
                  <a:gd name="T2" fmla="*/ 2147483646 w 302"/>
                  <a:gd name="T3" fmla="*/ 2147483646 h 379"/>
                  <a:gd name="T4" fmla="*/ 2147483646 w 302"/>
                  <a:gd name="T5" fmla="*/ 2147483646 h 379"/>
                  <a:gd name="T6" fmla="*/ 2147483646 w 302"/>
                  <a:gd name="T7" fmla="*/ 2147483646 h 379"/>
                  <a:gd name="T8" fmla="*/ 2147483646 w 302"/>
                  <a:gd name="T9" fmla="*/ 2147483646 h 379"/>
                  <a:gd name="T10" fmla="*/ 2147483646 w 302"/>
                  <a:gd name="T11" fmla="*/ 2147483646 h 379"/>
                  <a:gd name="T12" fmla="*/ 2147483646 w 302"/>
                  <a:gd name="T13" fmla="*/ 2147483646 h 379"/>
                  <a:gd name="T14" fmla="*/ 2147483646 w 302"/>
                  <a:gd name="T15" fmla="*/ 2147483646 h 379"/>
                  <a:gd name="T16" fmla="*/ 2147483646 w 302"/>
                  <a:gd name="T17" fmla="*/ 2147483646 h 379"/>
                  <a:gd name="T18" fmla="*/ 2147483646 w 302"/>
                  <a:gd name="T19" fmla="*/ 2147483646 h 379"/>
                  <a:gd name="T20" fmla="*/ 2147483646 w 302"/>
                  <a:gd name="T21" fmla="*/ 2147483646 h 379"/>
                  <a:gd name="T22" fmla="*/ 2147483646 w 302"/>
                  <a:gd name="T23" fmla="*/ 2147483646 h 3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02" h="379">
                    <a:moveTo>
                      <a:pt x="106" y="6"/>
                    </a:moveTo>
                    <a:cubicBezTo>
                      <a:pt x="55" y="10"/>
                      <a:pt x="34" y="55"/>
                      <a:pt x="28" y="106"/>
                    </a:cubicBezTo>
                    <a:cubicBezTo>
                      <a:pt x="19" y="175"/>
                      <a:pt x="0" y="338"/>
                      <a:pt x="86" y="367"/>
                    </a:cubicBezTo>
                    <a:cubicBezTo>
                      <a:pt x="123" y="379"/>
                      <a:pt x="171" y="358"/>
                      <a:pt x="203" y="340"/>
                    </a:cubicBezTo>
                    <a:cubicBezTo>
                      <a:pt x="252" y="312"/>
                      <a:pt x="302" y="257"/>
                      <a:pt x="302" y="196"/>
                    </a:cubicBezTo>
                    <a:cubicBezTo>
                      <a:pt x="302" y="62"/>
                      <a:pt x="175" y="0"/>
                      <a:pt x="106" y="6"/>
                    </a:cubicBezTo>
                    <a:moveTo>
                      <a:pt x="220" y="200"/>
                    </a:moveTo>
                    <a:cubicBezTo>
                      <a:pt x="216" y="227"/>
                      <a:pt x="190" y="248"/>
                      <a:pt x="165" y="257"/>
                    </a:cubicBezTo>
                    <a:cubicBezTo>
                      <a:pt x="150" y="263"/>
                      <a:pt x="127" y="269"/>
                      <a:pt x="112" y="261"/>
                    </a:cubicBezTo>
                    <a:cubicBezTo>
                      <a:pt x="75" y="242"/>
                      <a:pt x="95" y="171"/>
                      <a:pt x="104" y="141"/>
                    </a:cubicBezTo>
                    <a:cubicBezTo>
                      <a:pt x="110" y="118"/>
                      <a:pt x="123" y="100"/>
                      <a:pt x="146" y="101"/>
                    </a:cubicBezTo>
                    <a:cubicBezTo>
                      <a:pt x="177" y="104"/>
                      <a:pt x="229" y="140"/>
                      <a:pt x="220" y="200"/>
                    </a:cubicBezTo>
                  </a:path>
                </a:pathLst>
              </a:custGeom>
              <a:solidFill>
                <a:srgbClr val="FDCA7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4" name="Freeform 411"/>
              <p:cNvSpPr>
                <a:spLocks noEditPoints="1"/>
              </p:cNvSpPr>
              <p:nvPr/>
            </p:nvSpPr>
            <p:spPr bwMode="auto">
              <a:xfrm>
                <a:off x="6594479" y="7234235"/>
                <a:ext cx="901701" cy="354013"/>
              </a:xfrm>
              <a:custGeom>
                <a:avLst/>
                <a:gdLst>
                  <a:gd name="T0" fmla="*/ 2147483646 w 240"/>
                  <a:gd name="T1" fmla="*/ 2147483646 h 94"/>
                  <a:gd name="T2" fmla="*/ 2147483646 w 240"/>
                  <a:gd name="T3" fmla="*/ 2147483646 h 94"/>
                  <a:gd name="T4" fmla="*/ 2147483646 w 240"/>
                  <a:gd name="T5" fmla="*/ 2147483646 h 94"/>
                  <a:gd name="T6" fmla="*/ 2147483646 w 240"/>
                  <a:gd name="T7" fmla="*/ 2147483646 h 94"/>
                  <a:gd name="T8" fmla="*/ 2147483646 w 240"/>
                  <a:gd name="T9" fmla="*/ 2147483646 h 94"/>
                  <a:gd name="T10" fmla="*/ 2147483646 w 240"/>
                  <a:gd name="T11" fmla="*/ 2147483646 h 94"/>
                  <a:gd name="T12" fmla="*/ 2147483646 w 240"/>
                  <a:gd name="T13" fmla="*/ 2147483646 h 94"/>
                  <a:gd name="T14" fmla="*/ 2147483646 w 240"/>
                  <a:gd name="T15" fmla="*/ 2147483646 h 94"/>
                  <a:gd name="T16" fmla="*/ 2147483646 w 240"/>
                  <a:gd name="T17" fmla="*/ 2147483646 h 94"/>
                  <a:gd name="T18" fmla="*/ 2147483646 w 240"/>
                  <a:gd name="T19" fmla="*/ 2147483646 h 94"/>
                  <a:gd name="T20" fmla="*/ 2147483646 w 240"/>
                  <a:gd name="T21" fmla="*/ 2147483646 h 94"/>
                  <a:gd name="T22" fmla="*/ 2147483646 w 240"/>
                  <a:gd name="T23" fmla="*/ 2147483646 h 94"/>
                  <a:gd name="T24" fmla="*/ 2147483646 w 240"/>
                  <a:gd name="T25" fmla="*/ 2147483646 h 94"/>
                  <a:gd name="T26" fmla="*/ 2147483646 w 240"/>
                  <a:gd name="T27" fmla="*/ 2147483646 h 94"/>
                  <a:gd name="T28" fmla="*/ 2147483646 w 240"/>
                  <a:gd name="T29" fmla="*/ 2147483646 h 94"/>
                  <a:gd name="T30" fmla="*/ 2147483646 w 240"/>
                  <a:gd name="T31" fmla="*/ 2147483646 h 94"/>
                  <a:gd name="T32" fmla="*/ 2147483646 w 240"/>
                  <a:gd name="T33" fmla="*/ 2147483646 h 94"/>
                  <a:gd name="T34" fmla="*/ 2147483646 w 240"/>
                  <a:gd name="T35" fmla="*/ 2147483646 h 94"/>
                  <a:gd name="T36" fmla="*/ 2147483646 w 240"/>
                  <a:gd name="T37" fmla="*/ 2147483646 h 94"/>
                  <a:gd name="T38" fmla="*/ 2147483646 w 240"/>
                  <a:gd name="T39" fmla="*/ 2147483646 h 94"/>
                  <a:gd name="T40" fmla="*/ 2147483646 w 240"/>
                  <a:gd name="T41" fmla="*/ 2147483646 h 94"/>
                  <a:gd name="T42" fmla="*/ 2147483646 w 240"/>
                  <a:gd name="T43" fmla="*/ 2147483646 h 94"/>
                  <a:gd name="T44" fmla="*/ 2147483646 w 240"/>
                  <a:gd name="T45" fmla="*/ 2147483646 h 94"/>
                  <a:gd name="T46" fmla="*/ 2147483646 w 240"/>
                  <a:gd name="T47" fmla="*/ 2147483646 h 94"/>
                  <a:gd name="T48" fmla="*/ 2147483646 w 240"/>
                  <a:gd name="T49" fmla="*/ 2147483646 h 94"/>
                  <a:gd name="T50" fmla="*/ 2147483646 w 240"/>
                  <a:gd name="T51" fmla="*/ 2147483646 h 94"/>
                  <a:gd name="T52" fmla="*/ 2147483646 w 240"/>
                  <a:gd name="T53" fmla="*/ 2147483646 h 94"/>
                  <a:gd name="T54" fmla="*/ 2147483646 w 240"/>
                  <a:gd name="T55" fmla="*/ 2147483646 h 94"/>
                  <a:gd name="T56" fmla="*/ 2147483646 w 240"/>
                  <a:gd name="T57" fmla="*/ 2147483646 h 94"/>
                  <a:gd name="T58" fmla="*/ 2147483646 w 240"/>
                  <a:gd name="T59" fmla="*/ 2147483646 h 94"/>
                  <a:gd name="T60" fmla="*/ 0 w 240"/>
                  <a:gd name="T61" fmla="*/ 2147483646 h 94"/>
                  <a:gd name="T62" fmla="*/ 2147483646 w 240"/>
                  <a:gd name="T63" fmla="*/ 2147483646 h 94"/>
                  <a:gd name="T64" fmla="*/ 2147483646 w 240"/>
                  <a:gd name="T65" fmla="*/ 2147483646 h 94"/>
                  <a:gd name="T66" fmla="*/ 2147483646 w 240"/>
                  <a:gd name="T67" fmla="*/ 2147483646 h 94"/>
                  <a:gd name="T68" fmla="*/ 2147483646 w 240"/>
                  <a:gd name="T69" fmla="*/ 2147483646 h 94"/>
                  <a:gd name="T70" fmla="*/ 2147483646 w 240"/>
                  <a:gd name="T71" fmla="*/ 0 h 94"/>
                  <a:gd name="T72" fmla="*/ 2147483646 w 240"/>
                  <a:gd name="T73" fmla="*/ 2147483646 h 94"/>
                  <a:gd name="T74" fmla="*/ 2147483646 w 240"/>
                  <a:gd name="T75" fmla="*/ 2147483646 h 94"/>
                  <a:gd name="T76" fmla="*/ 2147483646 w 240"/>
                  <a:gd name="T77" fmla="*/ 2147483646 h 94"/>
                  <a:gd name="T78" fmla="*/ 2147483646 w 240"/>
                  <a:gd name="T79" fmla="*/ 2147483646 h 94"/>
                  <a:gd name="T80" fmla="*/ 2147483646 w 240"/>
                  <a:gd name="T81" fmla="*/ 2147483646 h 94"/>
                  <a:gd name="T82" fmla="*/ 2147483646 w 240"/>
                  <a:gd name="T83" fmla="*/ 2147483646 h 94"/>
                  <a:gd name="T84" fmla="*/ 2147483646 w 240"/>
                  <a:gd name="T85" fmla="*/ 2147483646 h 94"/>
                  <a:gd name="T86" fmla="*/ 2147483646 w 240"/>
                  <a:gd name="T87" fmla="*/ 2147483646 h 94"/>
                  <a:gd name="T88" fmla="*/ 2147483646 w 240"/>
                  <a:gd name="T89" fmla="*/ 2147483646 h 94"/>
                  <a:gd name="T90" fmla="*/ 2147483646 w 240"/>
                  <a:gd name="T91" fmla="*/ 2147483646 h 94"/>
                  <a:gd name="T92" fmla="*/ 2147483646 w 240"/>
                  <a:gd name="T93" fmla="*/ 2147483646 h 94"/>
                  <a:gd name="T94" fmla="*/ 2147483646 w 240"/>
                  <a:gd name="T95" fmla="*/ 2147483646 h 94"/>
                  <a:gd name="T96" fmla="*/ 2147483646 w 240"/>
                  <a:gd name="T97" fmla="*/ 2147483646 h 94"/>
                  <a:gd name="T98" fmla="*/ 2147483646 w 240"/>
                  <a:gd name="T99" fmla="*/ 2147483646 h 94"/>
                  <a:gd name="T100" fmla="*/ 2147483646 w 240"/>
                  <a:gd name="T101" fmla="*/ 2147483646 h 94"/>
                  <a:gd name="T102" fmla="*/ 2147483646 w 240"/>
                  <a:gd name="T103" fmla="*/ 2147483646 h 94"/>
                  <a:gd name="T104" fmla="*/ 2147483646 w 240"/>
                  <a:gd name="T105" fmla="*/ 2147483646 h 94"/>
                  <a:gd name="T106" fmla="*/ 2147483646 w 240"/>
                  <a:gd name="T107" fmla="*/ 2147483646 h 94"/>
                  <a:gd name="T108" fmla="*/ 2147483646 w 240"/>
                  <a:gd name="T109" fmla="*/ 2147483646 h 94"/>
                  <a:gd name="T110" fmla="*/ 2147483646 w 240"/>
                  <a:gd name="T111" fmla="*/ 2147483646 h 94"/>
                  <a:gd name="T112" fmla="*/ 2147483646 w 240"/>
                  <a:gd name="T113" fmla="*/ 2147483646 h 94"/>
                  <a:gd name="T114" fmla="*/ 2147483646 w 240"/>
                  <a:gd name="T115" fmla="*/ 2147483646 h 94"/>
                  <a:gd name="T116" fmla="*/ 2147483646 w 240"/>
                  <a:gd name="T117" fmla="*/ 0 h 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0" h="94">
                    <a:moveTo>
                      <a:pt x="72" y="44"/>
                    </a:moveTo>
                    <a:cubicBezTo>
                      <a:pt x="72" y="44"/>
                      <a:pt x="72" y="44"/>
                      <a:pt x="72" y="44"/>
                    </a:cubicBezTo>
                    <a:cubicBezTo>
                      <a:pt x="67" y="44"/>
                      <a:pt x="62" y="43"/>
                      <a:pt x="58" y="42"/>
                    </a:cubicBezTo>
                    <a:cubicBezTo>
                      <a:pt x="56" y="41"/>
                      <a:pt x="54" y="40"/>
                      <a:pt x="52" y="39"/>
                    </a:cubicBezTo>
                    <a:cubicBezTo>
                      <a:pt x="51" y="39"/>
                      <a:pt x="50" y="38"/>
                      <a:pt x="51" y="37"/>
                    </a:cubicBezTo>
                    <a:cubicBezTo>
                      <a:pt x="51" y="36"/>
                      <a:pt x="52" y="36"/>
                      <a:pt x="53" y="36"/>
                    </a:cubicBezTo>
                    <a:cubicBezTo>
                      <a:pt x="53" y="36"/>
                      <a:pt x="53" y="36"/>
                      <a:pt x="53" y="36"/>
                    </a:cubicBezTo>
                    <a:cubicBezTo>
                      <a:pt x="55" y="37"/>
                      <a:pt x="57" y="37"/>
                      <a:pt x="59" y="38"/>
                    </a:cubicBezTo>
                    <a:cubicBezTo>
                      <a:pt x="63" y="39"/>
                      <a:pt x="68" y="40"/>
                      <a:pt x="72" y="40"/>
                    </a:cubicBezTo>
                    <a:cubicBezTo>
                      <a:pt x="73" y="41"/>
                      <a:pt x="74" y="42"/>
                      <a:pt x="74" y="43"/>
                    </a:cubicBezTo>
                    <a:cubicBezTo>
                      <a:pt x="74" y="44"/>
                      <a:pt x="73" y="44"/>
                      <a:pt x="72" y="44"/>
                    </a:cubicBezTo>
                    <a:moveTo>
                      <a:pt x="110" y="34"/>
                    </a:moveTo>
                    <a:cubicBezTo>
                      <a:pt x="111" y="34"/>
                      <a:pt x="111" y="34"/>
                      <a:pt x="111" y="34"/>
                    </a:cubicBezTo>
                    <a:cubicBezTo>
                      <a:pt x="112" y="34"/>
                      <a:pt x="113" y="35"/>
                      <a:pt x="113" y="35"/>
                    </a:cubicBezTo>
                    <a:cubicBezTo>
                      <a:pt x="113" y="36"/>
                      <a:pt x="113" y="38"/>
                      <a:pt x="112" y="38"/>
                    </a:cubicBezTo>
                    <a:cubicBezTo>
                      <a:pt x="105" y="40"/>
                      <a:pt x="99" y="42"/>
                      <a:pt x="92" y="43"/>
                    </a:cubicBezTo>
                    <a:cubicBezTo>
                      <a:pt x="92" y="43"/>
                      <a:pt x="92" y="43"/>
                      <a:pt x="92" y="43"/>
                    </a:cubicBezTo>
                    <a:cubicBezTo>
                      <a:pt x="91" y="43"/>
                      <a:pt x="90" y="43"/>
                      <a:pt x="90" y="42"/>
                    </a:cubicBezTo>
                    <a:cubicBezTo>
                      <a:pt x="90" y="40"/>
                      <a:pt x="90" y="39"/>
                      <a:pt x="91" y="39"/>
                    </a:cubicBezTo>
                    <a:cubicBezTo>
                      <a:pt x="98" y="38"/>
                      <a:pt x="104" y="36"/>
                      <a:pt x="110" y="34"/>
                    </a:cubicBezTo>
                    <a:cubicBezTo>
                      <a:pt x="110" y="34"/>
                      <a:pt x="110" y="34"/>
                      <a:pt x="110" y="34"/>
                    </a:cubicBezTo>
                    <a:moveTo>
                      <a:pt x="212" y="11"/>
                    </a:moveTo>
                    <a:cubicBezTo>
                      <a:pt x="204" y="13"/>
                      <a:pt x="195" y="15"/>
                      <a:pt x="187" y="16"/>
                    </a:cubicBezTo>
                    <a:cubicBezTo>
                      <a:pt x="174" y="17"/>
                      <a:pt x="162" y="19"/>
                      <a:pt x="149" y="20"/>
                    </a:cubicBezTo>
                    <a:cubicBezTo>
                      <a:pt x="149" y="21"/>
                      <a:pt x="149" y="21"/>
                      <a:pt x="148" y="21"/>
                    </a:cubicBezTo>
                    <a:cubicBezTo>
                      <a:pt x="143" y="24"/>
                      <a:pt x="137" y="27"/>
                      <a:pt x="130" y="30"/>
                    </a:cubicBezTo>
                    <a:cubicBezTo>
                      <a:pt x="130" y="31"/>
                      <a:pt x="130" y="31"/>
                      <a:pt x="130" y="31"/>
                    </a:cubicBezTo>
                    <a:cubicBezTo>
                      <a:pt x="129" y="31"/>
                      <a:pt x="128" y="30"/>
                      <a:pt x="128" y="29"/>
                    </a:cubicBezTo>
                    <a:cubicBezTo>
                      <a:pt x="127" y="28"/>
                      <a:pt x="128" y="27"/>
                      <a:pt x="129" y="27"/>
                    </a:cubicBezTo>
                    <a:cubicBezTo>
                      <a:pt x="132" y="25"/>
                      <a:pt x="136" y="23"/>
                      <a:pt x="139" y="21"/>
                    </a:cubicBezTo>
                    <a:cubicBezTo>
                      <a:pt x="93" y="27"/>
                      <a:pt x="47" y="34"/>
                      <a:pt x="0" y="35"/>
                    </a:cubicBezTo>
                    <a:cubicBezTo>
                      <a:pt x="4" y="47"/>
                      <a:pt x="10" y="57"/>
                      <a:pt x="17" y="66"/>
                    </a:cubicBezTo>
                    <a:cubicBezTo>
                      <a:pt x="30" y="77"/>
                      <a:pt x="47" y="84"/>
                      <a:pt x="66" y="84"/>
                    </a:cubicBezTo>
                    <a:cubicBezTo>
                      <a:pt x="70" y="84"/>
                      <a:pt x="73" y="84"/>
                      <a:pt x="77" y="83"/>
                    </a:cubicBezTo>
                    <a:cubicBezTo>
                      <a:pt x="127" y="76"/>
                      <a:pt x="179" y="48"/>
                      <a:pt x="212" y="11"/>
                    </a:cubicBezTo>
                    <a:moveTo>
                      <a:pt x="240" y="0"/>
                    </a:moveTo>
                    <a:cubicBezTo>
                      <a:pt x="232" y="4"/>
                      <a:pt x="223" y="8"/>
                      <a:pt x="214" y="10"/>
                    </a:cubicBezTo>
                    <a:cubicBezTo>
                      <a:pt x="208" y="17"/>
                      <a:pt x="202" y="23"/>
                      <a:pt x="196" y="28"/>
                    </a:cubicBezTo>
                    <a:cubicBezTo>
                      <a:pt x="163" y="56"/>
                      <a:pt x="113" y="86"/>
                      <a:pt x="68" y="86"/>
                    </a:cubicBezTo>
                    <a:cubicBezTo>
                      <a:pt x="66" y="86"/>
                      <a:pt x="65" y="86"/>
                      <a:pt x="64" y="86"/>
                    </a:cubicBezTo>
                    <a:cubicBezTo>
                      <a:pt x="49" y="86"/>
                      <a:pt x="36" y="82"/>
                      <a:pt x="25" y="75"/>
                    </a:cubicBezTo>
                    <a:cubicBezTo>
                      <a:pt x="33" y="81"/>
                      <a:pt x="41" y="87"/>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1" y="90"/>
                      <a:pt x="51" y="90"/>
                      <a:pt x="51" y="90"/>
                    </a:cubicBezTo>
                    <a:cubicBezTo>
                      <a:pt x="52" y="90"/>
                      <a:pt x="52" y="90"/>
                      <a:pt x="52" y="90"/>
                    </a:cubicBezTo>
                    <a:cubicBezTo>
                      <a:pt x="52" y="90"/>
                      <a:pt x="52" y="90"/>
                      <a:pt x="52" y="90"/>
                    </a:cubicBezTo>
                    <a:cubicBezTo>
                      <a:pt x="52" y="90"/>
                      <a:pt x="52" y="90"/>
                      <a:pt x="52" y="90"/>
                    </a:cubicBezTo>
                    <a:cubicBezTo>
                      <a:pt x="52" y="90"/>
                      <a:pt x="52" y="90"/>
                      <a:pt x="52" y="90"/>
                    </a:cubicBezTo>
                    <a:cubicBezTo>
                      <a:pt x="52" y="91"/>
                      <a:pt x="52" y="91"/>
                      <a:pt x="52" y="91"/>
                    </a:cubicBezTo>
                    <a:cubicBezTo>
                      <a:pt x="52" y="91"/>
                      <a:pt x="52" y="91"/>
                      <a:pt x="52" y="91"/>
                    </a:cubicBezTo>
                    <a:cubicBezTo>
                      <a:pt x="52" y="91"/>
                      <a:pt x="52" y="91"/>
                      <a:pt x="52" y="91"/>
                    </a:cubicBezTo>
                    <a:cubicBezTo>
                      <a:pt x="52" y="91"/>
                      <a:pt x="52" y="91"/>
                      <a:pt x="52" y="91"/>
                    </a:cubicBezTo>
                    <a:cubicBezTo>
                      <a:pt x="60" y="93"/>
                      <a:pt x="68" y="94"/>
                      <a:pt x="76" y="94"/>
                    </a:cubicBezTo>
                    <a:cubicBezTo>
                      <a:pt x="108" y="94"/>
                      <a:pt x="143" y="78"/>
                      <a:pt x="169" y="64"/>
                    </a:cubicBezTo>
                    <a:cubicBezTo>
                      <a:pt x="195" y="49"/>
                      <a:pt x="221" y="27"/>
                      <a:pt x="240" y="0"/>
                    </a:cubicBezTo>
                  </a:path>
                </a:pathLst>
              </a:custGeom>
              <a:solidFill>
                <a:srgbClr val="C97E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5" name="Freeform 412"/>
              <p:cNvSpPr/>
              <p:nvPr/>
            </p:nvSpPr>
            <p:spPr bwMode="auto">
              <a:xfrm>
                <a:off x="6454777" y="6175370"/>
                <a:ext cx="1146176" cy="1393824"/>
              </a:xfrm>
              <a:custGeom>
                <a:avLst/>
                <a:gdLst>
                  <a:gd name="T0" fmla="*/ 2147483646 w 305"/>
                  <a:gd name="T1" fmla="*/ 2147483646 h 370"/>
                  <a:gd name="T2" fmla="*/ 2147483646 w 305"/>
                  <a:gd name="T3" fmla="*/ 2147483646 h 370"/>
                  <a:gd name="T4" fmla="*/ 2147483646 w 305"/>
                  <a:gd name="T5" fmla="*/ 2147483646 h 370"/>
                  <a:gd name="T6" fmla="*/ 2147483646 w 305"/>
                  <a:gd name="T7" fmla="*/ 2147483646 h 370"/>
                  <a:gd name="T8" fmla="*/ 2147483646 w 305"/>
                  <a:gd name="T9" fmla="*/ 2147483646 h 370"/>
                  <a:gd name="T10" fmla="*/ 2147483646 w 305"/>
                  <a:gd name="T11" fmla="*/ 2147483646 h 370"/>
                  <a:gd name="T12" fmla="*/ 2147483646 w 305"/>
                  <a:gd name="T13" fmla="*/ 2147483646 h 370"/>
                  <a:gd name="T14" fmla="*/ 2147483646 w 305"/>
                  <a:gd name="T15" fmla="*/ 2147483646 h 370"/>
                  <a:gd name="T16" fmla="*/ 2147483646 w 305"/>
                  <a:gd name="T17" fmla="*/ 2147483646 h 370"/>
                  <a:gd name="T18" fmla="*/ 2147483646 w 305"/>
                  <a:gd name="T19" fmla="*/ 2147483646 h 370"/>
                  <a:gd name="T20" fmla="*/ 2147483646 w 305"/>
                  <a:gd name="T21" fmla="*/ 2147483646 h 370"/>
                  <a:gd name="T22" fmla="*/ 2147483646 w 305"/>
                  <a:gd name="T23" fmla="*/ 2147483646 h 370"/>
                  <a:gd name="T24" fmla="*/ 2147483646 w 305"/>
                  <a:gd name="T25" fmla="*/ 2147483646 h 370"/>
                  <a:gd name="T26" fmla="*/ 2147483646 w 305"/>
                  <a:gd name="T27" fmla="*/ 2147483646 h 370"/>
                  <a:gd name="T28" fmla="*/ 2147483646 w 305"/>
                  <a:gd name="T29" fmla="*/ 2147483646 h 370"/>
                  <a:gd name="T30" fmla="*/ 2147483646 w 305"/>
                  <a:gd name="T31" fmla="*/ 2147483646 h 370"/>
                  <a:gd name="T32" fmla="*/ 2147483646 w 305"/>
                  <a:gd name="T33" fmla="*/ 2147483646 h 370"/>
                  <a:gd name="T34" fmla="*/ 2147483646 w 305"/>
                  <a:gd name="T35" fmla="*/ 2147483646 h 37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05" h="370">
                    <a:moveTo>
                      <a:pt x="20" y="101"/>
                    </a:moveTo>
                    <a:cubicBezTo>
                      <a:pt x="25" y="70"/>
                      <a:pt x="33" y="36"/>
                      <a:pt x="60" y="16"/>
                    </a:cubicBezTo>
                    <a:cubicBezTo>
                      <a:pt x="75" y="5"/>
                      <a:pt x="95" y="2"/>
                      <a:pt x="113" y="3"/>
                    </a:cubicBezTo>
                    <a:cubicBezTo>
                      <a:pt x="145" y="4"/>
                      <a:pt x="176" y="17"/>
                      <a:pt x="203" y="33"/>
                    </a:cubicBezTo>
                    <a:cubicBezTo>
                      <a:pt x="234" y="52"/>
                      <a:pt x="259" y="80"/>
                      <a:pt x="275" y="112"/>
                    </a:cubicBezTo>
                    <a:cubicBezTo>
                      <a:pt x="305" y="172"/>
                      <a:pt x="296" y="239"/>
                      <a:pt x="251" y="290"/>
                    </a:cubicBezTo>
                    <a:cubicBezTo>
                      <a:pt x="217" y="328"/>
                      <a:pt x="165" y="357"/>
                      <a:pt x="114" y="364"/>
                    </a:cubicBezTo>
                    <a:cubicBezTo>
                      <a:pt x="75" y="370"/>
                      <a:pt x="45" y="347"/>
                      <a:pt x="29" y="313"/>
                    </a:cubicBezTo>
                    <a:cubicBezTo>
                      <a:pt x="0" y="250"/>
                      <a:pt x="11" y="168"/>
                      <a:pt x="20" y="101"/>
                    </a:cubicBezTo>
                    <a:cubicBezTo>
                      <a:pt x="20" y="102"/>
                      <a:pt x="19" y="103"/>
                      <a:pt x="19" y="103"/>
                    </a:cubicBezTo>
                    <a:cubicBezTo>
                      <a:pt x="10" y="170"/>
                      <a:pt x="1" y="243"/>
                      <a:pt x="25" y="308"/>
                    </a:cubicBezTo>
                    <a:cubicBezTo>
                      <a:pt x="37" y="342"/>
                      <a:pt x="64" y="366"/>
                      <a:pt x="101" y="367"/>
                    </a:cubicBezTo>
                    <a:cubicBezTo>
                      <a:pt x="147" y="369"/>
                      <a:pt x="199" y="338"/>
                      <a:pt x="233" y="309"/>
                    </a:cubicBezTo>
                    <a:cubicBezTo>
                      <a:pt x="258" y="287"/>
                      <a:pt x="278" y="259"/>
                      <a:pt x="288" y="227"/>
                    </a:cubicBezTo>
                    <a:cubicBezTo>
                      <a:pt x="301" y="188"/>
                      <a:pt x="292" y="142"/>
                      <a:pt x="274" y="106"/>
                    </a:cubicBezTo>
                    <a:cubicBezTo>
                      <a:pt x="244" y="45"/>
                      <a:pt x="175" y="1"/>
                      <a:pt x="108" y="1"/>
                    </a:cubicBezTo>
                    <a:cubicBezTo>
                      <a:pt x="49" y="0"/>
                      <a:pt x="26" y="53"/>
                      <a:pt x="19" y="103"/>
                    </a:cubicBezTo>
                    <a:cubicBezTo>
                      <a:pt x="19" y="103"/>
                      <a:pt x="20" y="102"/>
                      <a:pt x="20" y="101"/>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6" name="Freeform 413"/>
              <p:cNvSpPr>
                <a:spLocks noEditPoints="1"/>
              </p:cNvSpPr>
              <p:nvPr/>
            </p:nvSpPr>
            <p:spPr bwMode="auto">
              <a:xfrm>
                <a:off x="6613525" y="6334124"/>
                <a:ext cx="830262" cy="1004888"/>
              </a:xfrm>
              <a:custGeom>
                <a:avLst/>
                <a:gdLst>
                  <a:gd name="T0" fmla="*/ 2147483646 w 221"/>
                  <a:gd name="T1" fmla="*/ 2147483646 h 267"/>
                  <a:gd name="T2" fmla="*/ 2147483646 w 221"/>
                  <a:gd name="T3" fmla="*/ 2147483646 h 267"/>
                  <a:gd name="T4" fmla="*/ 2147483646 w 221"/>
                  <a:gd name="T5" fmla="*/ 2147483646 h 267"/>
                  <a:gd name="T6" fmla="*/ 2147483646 w 221"/>
                  <a:gd name="T7" fmla="*/ 2147483646 h 267"/>
                  <a:gd name="T8" fmla="*/ 2147483646 w 221"/>
                  <a:gd name="T9" fmla="*/ 2147483646 h 267"/>
                  <a:gd name="T10" fmla="*/ 2147483646 w 221"/>
                  <a:gd name="T11" fmla="*/ 2147483646 h 267"/>
                  <a:gd name="T12" fmla="*/ 2147483646 w 221"/>
                  <a:gd name="T13" fmla="*/ 2147483646 h 267"/>
                  <a:gd name="T14" fmla="*/ 2147483646 w 221"/>
                  <a:gd name="T15" fmla="*/ 2147483646 h 267"/>
                  <a:gd name="T16" fmla="*/ 2147483646 w 221"/>
                  <a:gd name="T17" fmla="*/ 2147483646 h 267"/>
                  <a:gd name="T18" fmla="*/ 2147483646 w 221"/>
                  <a:gd name="T19" fmla="*/ 2147483646 h 267"/>
                  <a:gd name="T20" fmla="*/ 2147483646 w 221"/>
                  <a:gd name="T21" fmla="*/ 2147483646 h 267"/>
                  <a:gd name="T22" fmla="*/ 2147483646 w 221"/>
                  <a:gd name="T23" fmla="*/ 2147483646 h 267"/>
                  <a:gd name="T24" fmla="*/ 2147483646 w 221"/>
                  <a:gd name="T25" fmla="*/ 2147483646 h 267"/>
                  <a:gd name="T26" fmla="*/ 2147483646 w 221"/>
                  <a:gd name="T27" fmla="*/ 2147483646 h 267"/>
                  <a:gd name="T28" fmla="*/ 2147483646 w 221"/>
                  <a:gd name="T29" fmla="*/ 2147483646 h 267"/>
                  <a:gd name="T30" fmla="*/ 2147483646 w 221"/>
                  <a:gd name="T31" fmla="*/ 2147483646 h 267"/>
                  <a:gd name="T32" fmla="*/ 2147483646 w 221"/>
                  <a:gd name="T33" fmla="*/ 2147483646 h 267"/>
                  <a:gd name="T34" fmla="*/ 2147483646 w 221"/>
                  <a:gd name="T35" fmla="*/ 2147483646 h 267"/>
                  <a:gd name="T36" fmla="*/ 2147483646 w 221"/>
                  <a:gd name="T37" fmla="*/ 2147483646 h 267"/>
                  <a:gd name="T38" fmla="*/ 2147483646 w 221"/>
                  <a:gd name="T39" fmla="*/ 2147483646 h 267"/>
                  <a:gd name="T40" fmla="*/ 2147483646 w 221"/>
                  <a:gd name="T41" fmla="*/ 2147483646 h 267"/>
                  <a:gd name="T42" fmla="*/ 2147483646 w 221"/>
                  <a:gd name="T43" fmla="*/ 2147483646 h 267"/>
                  <a:gd name="T44" fmla="*/ 2147483646 w 221"/>
                  <a:gd name="T45" fmla="*/ 2147483646 h 267"/>
                  <a:gd name="T46" fmla="*/ 2147483646 w 221"/>
                  <a:gd name="T47" fmla="*/ 2147483646 h 267"/>
                  <a:gd name="T48" fmla="*/ 2147483646 w 221"/>
                  <a:gd name="T49" fmla="*/ 2147483646 h 267"/>
                  <a:gd name="T50" fmla="*/ 2147483646 w 221"/>
                  <a:gd name="T51" fmla="*/ 2147483646 h 267"/>
                  <a:gd name="T52" fmla="*/ 2147483646 w 221"/>
                  <a:gd name="T53" fmla="*/ 2147483646 h 267"/>
                  <a:gd name="T54" fmla="*/ 2147483646 w 221"/>
                  <a:gd name="T55" fmla="*/ 2147483646 h 267"/>
                  <a:gd name="T56" fmla="*/ 2147483646 w 221"/>
                  <a:gd name="T57" fmla="*/ 2147483646 h 267"/>
                  <a:gd name="T58" fmla="*/ 2147483646 w 221"/>
                  <a:gd name="T59" fmla="*/ 2147483646 h 267"/>
                  <a:gd name="T60" fmla="*/ 2147483646 w 221"/>
                  <a:gd name="T61" fmla="*/ 2147483646 h 267"/>
                  <a:gd name="T62" fmla="*/ 2147483646 w 221"/>
                  <a:gd name="T63" fmla="*/ 2147483646 h 267"/>
                  <a:gd name="T64" fmla="*/ 2147483646 w 221"/>
                  <a:gd name="T65" fmla="*/ 2147483646 h 267"/>
                  <a:gd name="T66" fmla="*/ 2147483646 w 221"/>
                  <a:gd name="T67" fmla="*/ 2147483646 h 267"/>
                  <a:gd name="T68" fmla="*/ 2147483646 w 221"/>
                  <a:gd name="T69" fmla="*/ 2147483646 h 267"/>
                  <a:gd name="T70" fmla="*/ 2147483646 w 221"/>
                  <a:gd name="T71" fmla="*/ 2147483646 h 267"/>
                  <a:gd name="T72" fmla="*/ 2147483646 w 221"/>
                  <a:gd name="T73" fmla="*/ 2147483646 h 267"/>
                  <a:gd name="T74" fmla="*/ 2147483646 w 221"/>
                  <a:gd name="T75" fmla="*/ 2147483646 h 267"/>
                  <a:gd name="T76" fmla="*/ 2147483646 w 221"/>
                  <a:gd name="T77" fmla="*/ 2147483646 h 267"/>
                  <a:gd name="T78" fmla="*/ 2147483646 w 221"/>
                  <a:gd name="T79" fmla="*/ 2147483646 h 267"/>
                  <a:gd name="T80" fmla="*/ 2147483646 w 221"/>
                  <a:gd name="T81" fmla="*/ 2147483646 h 267"/>
                  <a:gd name="T82" fmla="*/ 2147483646 w 221"/>
                  <a:gd name="T83" fmla="*/ 2147483646 h 267"/>
                  <a:gd name="T84" fmla="*/ 2147483646 w 221"/>
                  <a:gd name="T85" fmla="*/ 2147483646 h 267"/>
                  <a:gd name="T86" fmla="*/ 2147483646 w 221"/>
                  <a:gd name="T87" fmla="*/ 2147483646 h 267"/>
                  <a:gd name="T88" fmla="*/ 2147483646 w 221"/>
                  <a:gd name="T89" fmla="*/ 2147483646 h 267"/>
                  <a:gd name="T90" fmla="*/ 2147483646 w 221"/>
                  <a:gd name="T91" fmla="*/ 2147483646 h 267"/>
                  <a:gd name="T92" fmla="*/ 2147483646 w 221"/>
                  <a:gd name="T93" fmla="*/ 2147483646 h 267"/>
                  <a:gd name="T94" fmla="*/ 2147483646 w 221"/>
                  <a:gd name="T95" fmla="*/ 2147483646 h 267"/>
                  <a:gd name="T96" fmla="*/ 2147483646 w 221"/>
                  <a:gd name="T97" fmla="*/ 2147483646 h 267"/>
                  <a:gd name="T98" fmla="*/ 2147483646 w 221"/>
                  <a:gd name="T99" fmla="*/ 2147483646 h 267"/>
                  <a:gd name="T100" fmla="*/ 2147483646 w 221"/>
                  <a:gd name="T101" fmla="*/ 2147483646 h 267"/>
                  <a:gd name="T102" fmla="*/ 2147483646 w 221"/>
                  <a:gd name="T103" fmla="*/ 0 h 267"/>
                  <a:gd name="T104" fmla="*/ 2147483646 w 221"/>
                  <a:gd name="T105" fmla="*/ 2147483646 h 267"/>
                  <a:gd name="T106" fmla="*/ 2147483646 w 221"/>
                  <a:gd name="T107" fmla="*/ 2147483646 h 26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21" h="267">
                    <a:moveTo>
                      <a:pt x="142" y="256"/>
                    </a:moveTo>
                    <a:cubicBezTo>
                      <a:pt x="142" y="256"/>
                      <a:pt x="142" y="257"/>
                      <a:pt x="141" y="257"/>
                    </a:cubicBezTo>
                    <a:cubicBezTo>
                      <a:pt x="139" y="258"/>
                      <a:pt x="137" y="259"/>
                      <a:pt x="134" y="260"/>
                    </a:cubicBezTo>
                    <a:cubicBezTo>
                      <a:pt x="138" y="260"/>
                      <a:pt x="141" y="260"/>
                      <a:pt x="144" y="259"/>
                    </a:cubicBezTo>
                    <a:cubicBezTo>
                      <a:pt x="144" y="259"/>
                      <a:pt x="144" y="258"/>
                      <a:pt x="144" y="257"/>
                    </a:cubicBezTo>
                    <a:cubicBezTo>
                      <a:pt x="144" y="257"/>
                      <a:pt x="143" y="256"/>
                      <a:pt x="142" y="256"/>
                    </a:cubicBezTo>
                    <a:moveTo>
                      <a:pt x="19" y="247"/>
                    </a:moveTo>
                    <a:cubicBezTo>
                      <a:pt x="19" y="247"/>
                      <a:pt x="19" y="248"/>
                      <a:pt x="18" y="248"/>
                    </a:cubicBezTo>
                    <a:cubicBezTo>
                      <a:pt x="17" y="248"/>
                      <a:pt x="17" y="249"/>
                      <a:pt x="17" y="250"/>
                    </a:cubicBezTo>
                    <a:cubicBezTo>
                      <a:pt x="21" y="257"/>
                      <a:pt x="25" y="262"/>
                      <a:pt x="30" y="267"/>
                    </a:cubicBezTo>
                    <a:cubicBezTo>
                      <a:pt x="30" y="267"/>
                      <a:pt x="31" y="267"/>
                      <a:pt x="31" y="267"/>
                    </a:cubicBezTo>
                    <a:cubicBezTo>
                      <a:pt x="32" y="267"/>
                      <a:pt x="32" y="267"/>
                      <a:pt x="33" y="267"/>
                    </a:cubicBezTo>
                    <a:cubicBezTo>
                      <a:pt x="33" y="266"/>
                      <a:pt x="33" y="265"/>
                      <a:pt x="33" y="264"/>
                    </a:cubicBezTo>
                    <a:cubicBezTo>
                      <a:pt x="28" y="260"/>
                      <a:pt x="24" y="254"/>
                      <a:pt x="21" y="249"/>
                    </a:cubicBezTo>
                    <a:cubicBezTo>
                      <a:pt x="21" y="248"/>
                      <a:pt x="20" y="247"/>
                      <a:pt x="19" y="247"/>
                    </a:cubicBezTo>
                    <a:moveTo>
                      <a:pt x="175" y="233"/>
                    </a:moveTo>
                    <a:cubicBezTo>
                      <a:pt x="174" y="233"/>
                      <a:pt x="174" y="233"/>
                      <a:pt x="173" y="233"/>
                    </a:cubicBezTo>
                    <a:cubicBezTo>
                      <a:pt x="173" y="233"/>
                      <a:pt x="173" y="233"/>
                      <a:pt x="173" y="233"/>
                    </a:cubicBezTo>
                    <a:cubicBezTo>
                      <a:pt x="168" y="238"/>
                      <a:pt x="163" y="242"/>
                      <a:pt x="158" y="246"/>
                    </a:cubicBezTo>
                    <a:cubicBezTo>
                      <a:pt x="157" y="247"/>
                      <a:pt x="157" y="248"/>
                      <a:pt x="158" y="249"/>
                    </a:cubicBezTo>
                    <a:cubicBezTo>
                      <a:pt x="158" y="249"/>
                      <a:pt x="159" y="250"/>
                      <a:pt x="159" y="250"/>
                    </a:cubicBezTo>
                    <a:cubicBezTo>
                      <a:pt x="160" y="250"/>
                      <a:pt x="160" y="249"/>
                      <a:pt x="160" y="249"/>
                    </a:cubicBezTo>
                    <a:cubicBezTo>
                      <a:pt x="166" y="245"/>
                      <a:pt x="171" y="241"/>
                      <a:pt x="176" y="236"/>
                    </a:cubicBezTo>
                    <a:cubicBezTo>
                      <a:pt x="177" y="236"/>
                      <a:pt x="177" y="234"/>
                      <a:pt x="176" y="234"/>
                    </a:cubicBezTo>
                    <a:cubicBezTo>
                      <a:pt x="176" y="233"/>
                      <a:pt x="175" y="233"/>
                      <a:pt x="175" y="233"/>
                    </a:cubicBezTo>
                    <a:moveTo>
                      <a:pt x="6" y="210"/>
                    </a:moveTo>
                    <a:cubicBezTo>
                      <a:pt x="6" y="210"/>
                      <a:pt x="6" y="210"/>
                      <a:pt x="6" y="210"/>
                    </a:cubicBezTo>
                    <a:cubicBezTo>
                      <a:pt x="5" y="210"/>
                      <a:pt x="4" y="211"/>
                      <a:pt x="4" y="212"/>
                    </a:cubicBezTo>
                    <a:cubicBezTo>
                      <a:pt x="6" y="219"/>
                      <a:pt x="7" y="226"/>
                      <a:pt x="9" y="232"/>
                    </a:cubicBezTo>
                    <a:cubicBezTo>
                      <a:pt x="10" y="233"/>
                      <a:pt x="10" y="233"/>
                      <a:pt x="11" y="233"/>
                    </a:cubicBezTo>
                    <a:cubicBezTo>
                      <a:pt x="12" y="233"/>
                      <a:pt x="12" y="233"/>
                      <a:pt x="12" y="233"/>
                    </a:cubicBezTo>
                    <a:cubicBezTo>
                      <a:pt x="13" y="233"/>
                      <a:pt x="14" y="232"/>
                      <a:pt x="13" y="231"/>
                    </a:cubicBezTo>
                    <a:cubicBezTo>
                      <a:pt x="11" y="224"/>
                      <a:pt x="10" y="218"/>
                      <a:pt x="8" y="211"/>
                    </a:cubicBezTo>
                    <a:cubicBezTo>
                      <a:pt x="8" y="210"/>
                      <a:pt x="7" y="210"/>
                      <a:pt x="6" y="210"/>
                    </a:cubicBezTo>
                    <a:moveTo>
                      <a:pt x="201" y="203"/>
                    </a:moveTo>
                    <a:cubicBezTo>
                      <a:pt x="200" y="203"/>
                      <a:pt x="199" y="203"/>
                      <a:pt x="199" y="203"/>
                    </a:cubicBezTo>
                    <a:cubicBezTo>
                      <a:pt x="195" y="209"/>
                      <a:pt x="191" y="214"/>
                      <a:pt x="187" y="219"/>
                    </a:cubicBezTo>
                    <a:cubicBezTo>
                      <a:pt x="186" y="220"/>
                      <a:pt x="186" y="221"/>
                      <a:pt x="187" y="222"/>
                    </a:cubicBezTo>
                    <a:cubicBezTo>
                      <a:pt x="188" y="222"/>
                      <a:pt x="188" y="223"/>
                      <a:pt x="189" y="223"/>
                    </a:cubicBezTo>
                    <a:cubicBezTo>
                      <a:pt x="189" y="223"/>
                      <a:pt x="190" y="222"/>
                      <a:pt x="190" y="222"/>
                    </a:cubicBezTo>
                    <a:cubicBezTo>
                      <a:pt x="194" y="217"/>
                      <a:pt x="199" y="211"/>
                      <a:pt x="202" y="206"/>
                    </a:cubicBezTo>
                    <a:cubicBezTo>
                      <a:pt x="203" y="205"/>
                      <a:pt x="203" y="203"/>
                      <a:pt x="202" y="203"/>
                    </a:cubicBezTo>
                    <a:cubicBezTo>
                      <a:pt x="201" y="203"/>
                      <a:pt x="201" y="203"/>
                      <a:pt x="201" y="203"/>
                    </a:cubicBezTo>
                    <a:moveTo>
                      <a:pt x="2" y="170"/>
                    </a:moveTo>
                    <a:cubicBezTo>
                      <a:pt x="2" y="170"/>
                      <a:pt x="2" y="170"/>
                      <a:pt x="2" y="170"/>
                    </a:cubicBezTo>
                    <a:cubicBezTo>
                      <a:pt x="1" y="170"/>
                      <a:pt x="0" y="171"/>
                      <a:pt x="0" y="172"/>
                    </a:cubicBezTo>
                    <a:cubicBezTo>
                      <a:pt x="0" y="179"/>
                      <a:pt x="1" y="186"/>
                      <a:pt x="1" y="192"/>
                    </a:cubicBezTo>
                    <a:cubicBezTo>
                      <a:pt x="2" y="193"/>
                      <a:pt x="2" y="194"/>
                      <a:pt x="3" y="194"/>
                    </a:cubicBezTo>
                    <a:cubicBezTo>
                      <a:pt x="4" y="194"/>
                      <a:pt x="4" y="194"/>
                      <a:pt x="4" y="194"/>
                    </a:cubicBezTo>
                    <a:cubicBezTo>
                      <a:pt x="5" y="194"/>
                      <a:pt x="6" y="193"/>
                      <a:pt x="5" y="192"/>
                    </a:cubicBezTo>
                    <a:cubicBezTo>
                      <a:pt x="5" y="185"/>
                      <a:pt x="4" y="179"/>
                      <a:pt x="4" y="172"/>
                    </a:cubicBezTo>
                    <a:cubicBezTo>
                      <a:pt x="4" y="171"/>
                      <a:pt x="3" y="170"/>
                      <a:pt x="2" y="170"/>
                    </a:cubicBezTo>
                    <a:moveTo>
                      <a:pt x="216" y="166"/>
                    </a:moveTo>
                    <a:cubicBezTo>
                      <a:pt x="215" y="166"/>
                      <a:pt x="215" y="167"/>
                      <a:pt x="214" y="168"/>
                    </a:cubicBezTo>
                    <a:cubicBezTo>
                      <a:pt x="213" y="174"/>
                      <a:pt x="211" y="180"/>
                      <a:pt x="208" y="186"/>
                    </a:cubicBezTo>
                    <a:cubicBezTo>
                      <a:pt x="208" y="187"/>
                      <a:pt x="208" y="188"/>
                      <a:pt x="209" y="189"/>
                    </a:cubicBezTo>
                    <a:cubicBezTo>
                      <a:pt x="210" y="189"/>
                      <a:pt x="210" y="189"/>
                      <a:pt x="210" y="189"/>
                    </a:cubicBezTo>
                    <a:cubicBezTo>
                      <a:pt x="211" y="189"/>
                      <a:pt x="211" y="188"/>
                      <a:pt x="212" y="188"/>
                    </a:cubicBezTo>
                    <a:cubicBezTo>
                      <a:pt x="215" y="181"/>
                      <a:pt x="217" y="175"/>
                      <a:pt x="218" y="168"/>
                    </a:cubicBezTo>
                    <a:cubicBezTo>
                      <a:pt x="218" y="167"/>
                      <a:pt x="218" y="166"/>
                      <a:pt x="217" y="166"/>
                    </a:cubicBezTo>
                    <a:cubicBezTo>
                      <a:pt x="217" y="166"/>
                      <a:pt x="216" y="166"/>
                      <a:pt x="216" y="166"/>
                    </a:cubicBezTo>
                    <a:moveTo>
                      <a:pt x="3" y="130"/>
                    </a:moveTo>
                    <a:cubicBezTo>
                      <a:pt x="2" y="130"/>
                      <a:pt x="1" y="131"/>
                      <a:pt x="1" y="132"/>
                    </a:cubicBezTo>
                    <a:cubicBezTo>
                      <a:pt x="1" y="138"/>
                      <a:pt x="0" y="145"/>
                      <a:pt x="0" y="152"/>
                    </a:cubicBezTo>
                    <a:cubicBezTo>
                      <a:pt x="0" y="153"/>
                      <a:pt x="1" y="154"/>
                      <a:pt x="2" y="154"/>
                    </a:cubicBezTo>
                    <a:cubicBezTo>
                      <a:pt x="2" y="154"/>
                      <a:pt x="2" y="154"/>
                      <a:pt x="2" y="154"/>
                    </a:cubicBezTo>
                    <a:cubicBezTo>
                      <a:pt x="3" y="154"/>
                      <a:pt x="4" y="153"/>
                      <a:pt x="4" y="152"/>
                    </a:cubicBezTo>
                    <a:cubicBezTo>
                      <a:pt x="4" y="145"/>
                      <a:pt x="5" y="139"/>
                      <a:pt x="5" y="132"/>
                    </a:cubicBezTo>
                    <a:cubicBezTo>
                      <a:pt x="5" y="131"/>
                      <a:pt x="4" y="130"/>
                      <a:pt x="3" y="130"/>
                    </a:cubicBezTo>
                    <a:cubicBezTo>
                      <a:pt x="3" y="130"/>
                      <a:pt x="3" y="130"/>
                      <a:pt x="3" y="130"/>
                    </a:cubicBezTo>
                    <a:moveTo>
                      <a:pt x="217" y="126"/>
                    </a:moveTo>
                    <a:cubicBezTo>
                      <a:pt x="217" y="126"/>
                      <a:pt x="217" y="126"/>
                      <a:pt x="217" y="126"/>
                    </a:cubicBezTo>
                    <a:cubicBezTo>
                      <a:pt x="216" y="126"/>
                      <a:pt x="215" y="127"/>
                      <a:pt x="215" y="128"/>
                    </a:cubicBezTo>
                    <a:cubicBezTo>
                      <a:pt x="216" y="135"/>
                      <a:pt x="217" y="141"/>
                      <a:pt x="217" y="148"/>
                    </a:cubicBezTo>
                    <a:cubicBezTo>
                      <a:pt x="217" y="148"/>
                      <a:pt x="217" y="148"/>
                      <a:pt x="217" y="148"/>
                    </a:cubicBezTo>
                    <a:cubicBezTo>
                      <a:pt x="217" y="149"/>
                      <a:pt x="217" y="150"/>
                      <a:pt x="219" y="150"/>
                    </a:cubicBezTo>
                    <a:cubicBezTo>
                      <a:pt x="219" y="150"/>
                      <a:pt x="219" y="150"/>
                      <a:pt x="219" y="150"/>
                    </a:cubicBezTo>
                    <a:cubicBezTo>
                      <a:pt x="220" y="150"/>
                      <a:pt x="221" y="149"/>
                      <a:pt x="221" y="148"/>
                    </a:cubicBezTo>
                    <a:cubicBezTo>
                      <a:pt x="221" y="148"/>
                      <a:pt x="221" y="148"/>
                      <a:pt x="221" y="148"/>
                    </a:cubicBezTo>
                    <a:cubicBezTo>
                      <a:pt x="221" y="141"/>
                      <a:pt x="220" y="134"/>
                      <a:pt x="219" y="128"/>
                    </a:cubicBezTo>
                    <a:cubicBezTo>
                      <a:pt x="219" y="127"/>
                      <a:pt x="218" y="126"/>
                      <a:pt x="217" y="126"/>
                    </a:cubicBezTo>
                    <a:moveTo>
                      <a:pt x="7" y="90"/>
                    </a:moveTo>
                    <a:cubicBezTo>
                      <a:pt x="6" y="90"/>
                      <a:pt x="5" y="91"/>
                      <a:pt x="5" y="92"/>
                    </a:cubicBezTo>
                    <a:cubicBezTo>
                      <a:pt x="4" y="98"/>
                      <a:pt x="3" y="105"/>
                      <a:pt x="3" y="112"/>
                    </a:cubicBezTo>
                    <a:cubicBezTo>
                      <a:pt x="3" y="113"/>
                      <a:pt x="3" y="114"/>
                      <a:pt x="4" y="114"/>
                    </a:cubicBezTo>
                    <a:cubicBezTo>
                      <a:pt x="5" y="114"/>
                      <a:pt x="5" y="114"/>
                      <a:pt x="5" y="114"/>
                    </a:cubicBezTo>
                    <a:cubicBezTo>
                      <a:pt x="6" y="114"/>
                      <a:pt x="6" y="113"/>
                      <a:pt x="7" y="112"/>
                    </a:cubicBezTo>
                    <a:cubicBezTo>
                      <a:pt x="7" y="105"/>
                      <a:pt x="8" y="99"/>
                      <a:pt x="9" y="92"/>
                    </a:cubicBezTo>
                    <a:cubicBezTo>
                      <a:pt x="9" y="91"/>
                      <a:pt x="8" y="90"/>
                      <a:pt x="7" y="90"/>
                    </a:cubicBezTo>
                    <a:cubicBezTo>
                      <a:pt x="7" y="90"/>
                      <a:pt x="7" y="90"/>
                      <a:pt x="7" y="90"/>
                    </a:cubicBezTo>
                    <a:moveTo>
                      <a:pt x="207" y="88"/>
                    </a:moveTo>
                    <a:cubicBezTo>
                      <a:pt x="206" y="88"/>
                      <a:pt x="206" y="88"/>
                      <a:pt x="206" y="88"/>
                    </a:cubicBezTo>
                    <a:cubicBezTo>
                      <a:pt x="205" y="88"/>
                      <a:pt x="204" y="90"/>
                      <a:pt x="205" y="91"/>
                    </a:cubicBezTo>
                    <a:cubicBezTo>
                      <a:pt x="208" y="97"/>
                      <a:pt x="210" y="103"/>
                      <a:pt x="211" y="109"/>
                    </a:cubicBezTo>
                    <a:cubicBezTo>
                      <a:pt x="212" y="110"/>
                      <a:pt x="213" y="111"/>
                      <a:pt x="213" y="111"/>
                    </a:cubicBezTo>
                    <a:cubicBezTo>
                      <a:pt x="214" y="111"/>
                      <a:pt x="214" y="111"/>
                      <a:pt x="214" y="111"/>
                    </a:cubicBezTo>
                    <a:cubicBezTo>
                      <a:pt x="215" y="110"/>
                      <a:pt x="216" y="109"/>
                      <a:pt x="215" y="108"/>
                    </a:cubicBezTo>
                    <a:cubicBezTo>
                      <a:pt x="214" y="101"/>
                      <a:pt x="211" y="95"/>
                      <a:pt x="209" y="89"/>
                    </a:cubicBezTo>
                    <a:cubicBezTo>
                      <a:pt x="208" y="88"/>
                      <a:pt x="208" y="88"/>
                      <a:pt x="207" y="88"/>
                    </a:cubicBezTo>
                    <a:moveTo>
                      <a:pt x="12" y="58"/>
                    </a:moveTo>
                    <a:cubicBezTo>
                      <a:pt x="11" y="58"/>
                      <a:pt x="10" y="58"/>
                      <a:pt x="10" y="59"/>
                    </a:cubicBezTo>
                    <a:cubicBezTo>
                      <a:pt x="8" y="66"/>
                      <a:pt x="7" y="72"/>
                      <a:pt x="6" y="79"/>
                    </a:cubicBezTo>
                    <a:cubicBezTo>
                      <a:pt x="6" y="80"/>
                      <a:pt x="7" y="81"/>
                      <a:pt x="8" y="81"/>
                    </a:cubicBezTo>
                    <a:cubicBezTo>
                      <a:pt x="8" y="81"/>
                      <a:pt x="8" y="81"/>
                      <a:pt x="8" y="81"/>
                    </a:cubicBezTo>
                    <a:cubicBezTo>
                      <a:pt x="9" y="81"/>
                      <a:pt x="10" y="81"/>
                      <a:pt x="10" y="80"/>
                    </a:cubicBezTo>
                    <a:cubicBezTo>
                      <a:pt x="11" y="73"/>
                      <a:pt x="12" y="66"/>
                      <a:pt x="14" y="60"/>
                    </a:cubicBezTo>
                    <a:cubicBezTo>
                      <a:pt x="14" y="59"/>
                      <a:pt x="14" y="58"/>
                      <a:pt x="12" y="58"/>
                    </a:cubicBezTo>
                    <a:cubicBezTo>
                      <a:pt x="12" y="58"/>
                      <a:pt x="12" y="58"/>
                      <a:pt x="12" y="58"/>
                    </a:cubicBezTo>
                    <a:moveTo>
                      <a:pt x="186" y="54"/>
                    </a:moveTo>
                    <a:cubicBezTo>
                      <a:pt x="185" y="54"/>
                      <a:pt x="185" y="54"/>
                      <a:pt x="184" y="55"/>
                    </a:cubicBezTo>
                    <a:cubicBezTo>
                      <a:pt x="183" y="55"/>
                      <a:pt x="183" y="57"/>
                      <a:pt x="184" y="57"/>
                    </a:cubicBezTo>
                    <a:cubicBezTo>
                      <a:pt x="184" y="57"/>
                      <a:pt x="184" y="57"/>
                      <a:pt x="184" y="57"/>
                    </a:cubicBezTo>
                    <a:cubicBezTo>
                      <a:pt x="188" y="62"/>
                      <a:pt x="192" y="68"/>
                      <a:pt x="196" y="73"/>
                    </a:cubicBezTo>
                    <a:cubicBezTo>
                      <a:pt x="196" y="74"/>
                      <a:pt x="197" y="74"/>
                      <a:pt x="197" y="74"/>
                    </a:cubicBezTo>
                    <a:cubicBezTo>
                      <a:pt x="198" y="74"/>
                      <a:pt x="198" y="74"/>
                      <a:pt x="198" y="74"/>
                    </a:cubicBezTo>
                    <a:cubicBezTo>
                      <a:pt x="199" y="73"/>
                      <a:pt x="200" y="72"/>
                      <a:pt x="199" y="71"/>
                    </a:cubicBezTo>
                    <a:cubicBezTo>
                      <a:pt x="195" y="65"/>
                      <a:pt x="191" y="60"/>
                      <a:pt x="187" y="55"/>
                    </a:cubicBezTo>
                    <a:cubicBezTo>
                      <a:pt x="187" y="54"/>
                      <a:pt x="186" y="54"/>
                      <a:pt x="186" y="54"/>
                    </a:cubicBezTo>
                    <a:moveTo>
                      <a:pt x="156" y="27"/>
                    </a:moveTo>
                    <a:cubicBezTo>
                      <a:pt x="155" y="27"/>
                      <a:pt x="155" y="28"/>
                      <a:pt x="154" y="28"/>
                    </a:cubicBezTo>
                    <a:cubicBezTo>
                      <a:pt x="154" y="29"/>
                      <a:pt x="154" y="30"/>
                      <a:pt x="155" y="31"/>
                    </a:cubicBezTo>
                    <a:cubicBezTo>
                      <a:pt x="155" y="31"/>
                      <a:pt x="155" y="31"/>
                      <a:pt x="155" y="31"/>
                    </a:cubicBezTo>
                    <a:cubicBezTo>
                      <a:pt x="160" y="35"/>
                      <a:pt x="165" y="39"/>
                      <a:pt x="170" y="43"/>
                    </a:cubicBezTo>
                    <a:cubicBezTo>
                      <a:pt x="171" y="44"/>
                      <a:pt x="171" y="44"/>
                      <a:pt x="172" y="44"/>
                    </a:cubicBezTo>
                    <a:cubicBezTo>
                      <a:pt x="172" y="44"/>
                      <a:pt x="173" y="44"/>
                      <a:pt x="173" y="43"/>
                    </a:cubicBezTo>
                    <a:cubicBezTo>
                      <a:pt x="174" y="42"/>
                      <a:pt x="174" y="41"/>
                      <a:pt x="173" y="40"/>
                    </a:cubicBezTo>
                    <a:cubicBezTo>
                      <a:pt x="168" y="36"/>
                      <a:pt x="163" y="32"/>
                      <a:pt x="157" y="28"/>
                    </a:cubicBezTo>
                    <a:cubicBezTo>
                      <a:pt x="157" y="27"/>
                      <a:pt x="156" y="27"/>
                      <a:pt x="156" y="27"/>
                    </a:cubicBezTo>
                    <a:moveTo>
                      <a:pt x="28" y="21"/>
                    </a:moveTo>
                    <a:cubicBezTo>
                      <a:pt x="28" y="21"/>
                      <a:pt x="27" y="22"/>
                      <a:pt x="27" y="22"/>
                    </a:cubicBezTo>
                    <a:cubicBezTo>
                      <a:pt x="23" y="27"/>
                      <a:pt x="19" y="33"/>
                      <a:pt x="16" y="40"/>
                    </a:cubicBezTo>
                    <a:cubicBezTo>
                      <a:pt x="16" y="41"/>
                      <a:pt x="16" y="42"/>
                      <a:pt x="18" y="43"/>
                    </a:cubicBezTo>
                    <a:cubicBezTo>
                      <a:pt x="18" y="43"/>
                      <a:pt x="18" y="43"/>
                      <a:pt x="18" y="43"/>
                    </a:cubicBezTo>
                    <a:cubicBezTo>
                      <a:pt x="19" y="43"/>
                      <a:pt x="20" y="42"/>
                      <a:pt x="20" y="41"/>
                    </a:cubicBezTo>
                    <a:cubicBezTo>
                      <a:pt x="23" y="35"/>
                      <a:pt x="26" y="30"/>
                      <a:pt x="30" y="25"/>
                    </a:cubicBezTo>
                    <a:cubicBezTo>
                      <a:pt x="31" y="24"/>
                      <a:pt x="30" y="23"/>
                      <a:pt x="30" y="22"/>
                    </a:cubicBezTo>
                    <a:cubicBezTo>
                      <a:pt x="29" y="22"/>
                      <a:pt x="29" y="21"/>
                      <a:pt x="28" y="21"/>
                    </a:cubicBezTo>
                    <a:moveTo>
                      <a:pt x="121" y="9"/>
                    </a:moveTo>
                    <a:cubicBezTo>
                      <a:pt x="120" y="9"/>
                      <a:pt x="119" y="9"/>
                      <a:pt x="119" y="10"/>
                    </a:cubicBezTo>
                    <a:cubicBezTo>
                      <a:pt x="118" y="11"/>
                      <a:pt x="119" y="12"/>
                      <a:pt x="120" y="13"/>
                    </a:cubicBezTo>
                    <a:cubicBezTo>
                      <a:pt x="126" y="15"/>
                      <a:pt x="132" y="18"/>
                      <a:pt x="138" y="21"/>
                    </a:cubicBezTo>
                    <a:cubicBezTo>
                      <a:pt x="139" y="21"/>
                      <a:pt x="139" y="21"/>
                      <a:pt x="139" y="21"/>
                    </a:cubicBezTo>
                    <a:cubicBezTo>
                      <a:pt x="140" y="21"/>
                      <a:pt x="140" y="21"/>
                      <a:pt x="141" y="20"/>
                    </a:cubicBezTo>
                    <a:cubicBezTo>
                      <a:pt x="141" y="19"/>
                      <a:pt x="141" y="18"/>
                      <a:pt x="140" y="17"/>
                    </a:cubicBezTo>
                    <a:cubicBezTo>
                      <a:pt x="134" y="14"/>
                      <a:pt x="127" y="11"/>
                      <a:pt x="121" y="9"/>
                    </a:cubicBezTo>
                    <a:cubicBezTo>
                      <a:pt x="121" y="9"/>
                      <a:pt x="121" y="9"/>
                      <a:pt x="121" y="9"/>
                    </a:cubicBezTo>
                    <a:moveTo>
                      <a:pt x="62" y="1"/>
                    </a:moveTo>
                    <a:cubicBezTo>
                      <a:pt x="62" y="1"/>
                      <a:pt x="62" y="1"/>
                      <a:pt x="61" y="1"/>
                    </a:cubicBezTo>
                    <a:cubicBezTo>
                      <a:pt x="54" y="3"/>
                      <a:pt x="48" y="5"/>
                      <a:pt x="42" y="8"/>
                    </a:cubicBezTo>
                    <a:cubicBezTo>
                      <a:pt x="41" y="9"/>
                      <a:pt x="41" y="10"/>
                      <a:pt x="41" y="11"/>
                    </a:cubicBezTo>
                    <a:cubicBezTo>
                      <a:pt x="42" y="12"/>
                      <a:pt x="42" y="12"/>
                      <a:pt x="43" y="12"/>
                    </a:cubicBezTo>
                    <a:cubicBezTo>
                      <a:pt x="44" y="12"/>
                      <a:pt x="44" y="12"/>
                      <a:pt x="44" y="12"/>
                    </a:cubicBezTo>
                    <a:cubicBezTo>
                      <a:pt x="49" y="9"/>
                      <a:pt x="55" y="6"/>
                      <a:pt x="62" y="5"/>
                    </a:cubicBezTo>
                    <a:cubicBezTo>
                      <a:pt x="63" y="5"/>
                      <a:pt x="64" y="4"/>
                      <a:pt x="64" y="3"/>
                    </a:cubicBezTo>
                    <a:cubicBezTo>
                      <a:pt x="64" y="2"/>
                      <a:pt x="63" y="1"/>
                      <a:pt x="62" y="1"/>
                    </a:cubicBezTo>
                    <a:moveTo>
                      <a:pt x="82" y="0"/>
                    </a:moveTo>
                    <a:cubicBezTo>
                      <a:pt x="81" y="0"/>
                      <a:pt x="80" y="1"/>
                      <a:pt x="80" y="2"/>
                    </a:cubicBezTo>
                    <a:cubicBezTo>
                      <a:pt x="80" y="3"/>
                      <a:pt x="80" y="4"/>
                      <a:pt x="82" y="4"/>
                    </a:cubicBezTo>
                    <a:cubicBezTo>
                      <a:pt x="88" y="5"/>
                      <a:pt x="94" y="6"/>
                      <a:pt x="101" y="7"/>
                    </a:cubicBezTo>
                    <a:cubicBezTo>
                      <a:pt x="101" y="7"/>
                      <a:pt x="101" y="7"/>
                      <a:pt x="101" y="7"/>
                    </a:cubicBezTo>
                    <a:cubicBezTo>
                      <a:pt x="102" y="7"/>
                      <a:pt x="103" y="6"/>
                      <a:pt x="103" y="6"/>
                    </a:cubicBezTo>
                    <a:cubicBezTo>
                      <a:pt x="104" y="4"/>
                      <a:pt x="103" y="3"/>
                      <a:pt x="102" y="3"/>
                    </a:cubicBezTo>
                    <a:cubicBezTo>
                      <a:pt x="95" y="2"/>
                      <a:pt x="88" y="1"/>
                      <a:pt x="82" y="0"/>
                    </a:cubicBezTo>
                    <a:cubicBezTo>
                      <a:pt x="82" y="0"/>
                      <a:pt x="82" y="0"/>
                      <a:pt x="82" y="0"/>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7" name="Freeform 414"/>
              <p:cNvSpPr>
                <a:spLocks noEditPoints="1"/>
              </p:cNvSpPr>
              <p:nvPr/>
            </p:nvSpPr>
            <p:spPr bwMode="auto">
              <a:xfrm>
                <a:off x="6781801" y="7308850"/>
                <a:ext cx="371474" cy="90488"/>
              </a:xfrm>
              <a:custGeom>
                <a:avLst/>
                <a:gdLst>
                  <a:gd name="T0" fmla="*/ 2147483646 w 99"/>
                  <a:gd name="T1" fmla="*/ 2147483646 h 24"/>
                  <a:gd name="T2" fmla="*/ 2147483646 w 99"/>
                  <a:gd name="T3" fmla="*/ 2147483646 h 24"/>
                  <a:gd name="T4" fmla="*/ 2147483646 w 99"/>
                  <a:gd name="T5" fmla="*/ 2147483646 h 24"/>
                  <a:gd name="T6" fmla="*/ 2147483646 w 99"/>
                  <a:gd name="T7" fmla="*/ 2147483646 h 24"/>
                  <a:gd name="T8" fmla="*/ 2147483646 w 99"/>
                  <a:gd name="T9" fmla="*/ 2147483646 h 24"/>
                  <a:gd name="T10" fmla="*/ 2147483646 w 99"/>
                  <a:gd name="T11" fmla="*/ 2147483646 h 24"/>
                  <a:gd name="T12" fmla="*/ 2147483646 w 99"/>
                  <a:gd name="T13" fmla="*/ 2147483646 h 24"/>
                  <a:gd name="T14" fmla="*/ 2147483646 w 99"/>
                  <a:gd name="T15" fmla="*/ 2147483646 h 24"/>
                  <a:gd name="T16" fmla="*/ 2147483646 w 99"/>
                  <a:gd name="T17" fmla="*/ 2147483646 h 24"/>
                  <a:gd name="T18" fmla="*/ 2147483646 w 99"/>
                  <a:gd name="T19" fmla="*/ 2147483646 h 24"/>
                  <a:gd name="T20" fmla="*/ 2147483646 w 99"/>
                  <a:gd name="T21" fmla="*/ 2147483646 h 24"/>
                  <a:gd name="T22" fmla="*/ 2147483646 w 99"/>
                  <a:gd name="T23" fmla="*/ 2147483646 h 24"/>
                  <a:gd name="T24" fmla="*/ 2147483646 w 99"/>
                  <a:gd name="T25" fmla="*/ 2147483646 h 24"/>
                  <a:gd name="T26" fmla="*/ 2147483646 w 99"/>
                  <a:gd name="T27" fmla="*/ 2147483646 h 24"/>
                  <a:gd name="T28" fmla="*/ 2147483646 w 99"/>
                  <a:gd name="T29" fmla="*/ 2147483646 h 24"/>
                  <a:gd name="T30" fmla="*/ 2147483646 w 99"/>
                  <a:gd name="T31" fmla="*/ 2147483646 h 24"/>
                  <a:gd name="T32" fmla="*/ 2147483646 w 99"/>
                  <a:gd name="T33" fmla="*/ 2147483646 h 24"/>
                  <a:gd name="T34" fmla="*/ 2147483646 w 99"/>
                  <a:gd name="T35" fmla="*/ 2147483646 h 24"/>
                  <a:gd name="T36" fmla="*/ 2147483646 w 99"/>
                  <a:gd name="T37" fmla="*/ 2147483646 h 24"/>
                  <a:gd name="T38" fmla="*/ 2147483646 w 99"/>
                  <a:gd name="T39" fmla="*/ 2147483646 h 24"/>
                  <a:gd name="T40" fmla="*/ 2147483646 w 99"/>
                  <a:gd name="T41" fmla="*/ 2147483646 h 24"/>
                  <a:gd name="T42" fmla="*/ 2147483646 w 99"/>
                  <a:gd name="T43" fmla="*/ 0 h 24"/>
                  <a:gd name="T44" fmla="*/ 2147483646 w 99"/>
                  <a:gd name="T45" fmla="*/ 2147483646 h 24"/>
                  <a:gd name="T46" fmla="*/ 2147483646 w 99"/>
                  <a:gd name="T47" fmla="*/ 2147483646 h 24"/>
                  <a:gd name="T48" fmla="*/ 2147483646 w 99"/>
                  <a:gd name="T49" fmla="*/ 2147483646 h 24"/>
                  <a:gd name="T50" fmla="*/ 2147483646 w 99"/>
                  <a:gd name="T51" fmla="*/ 2147483646 h 24"/>
                  <a:gd name="T52" fmla="*/ 2147483646 w 99"/>
                  <a:gd name="T53" fmla="*/ 2147483646 h 24"/>
                  <a:gd name="T54" fmla="*/ 2147483646 w 99"/>
                  <a:gd name="T55" fmla="*/ 2147483646 h 24"/>
                  <a:gd name="T56" fmla="*/ 2147483646 w 99"/>
                  <a:gd name="T57" fmla="*/ 0 h 2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9" h="24">
                    <a:moveTo>
                      <a:pt x="3" y="16"/>
                    </a:moveTo>
                    <a:cubicBezTo>
                      <a:pt x="2" y="16"/>
                      <a:pt x="1" y="16"/>
                      <a:pt x="1" y="17"/>
                    </a:cubicBezTo>
                    <a:cubicBezTo>
                      <a:pt x="0" y="18"/>
                      <a:pt x="1" y="19"/>
                      <a:pt x="2" y="19"/>
                    </a:cubicBezTo>
                    <a:cubicBezTo>
                      <a:pt x="4" y="20"/>
                      <a:pt x="6" y="21"/>
                      <a:pt x="8" y="22"/>
                    </a:cubicBezTo>
                    <a:cubicBezTo>
                      <a:pt x="12" y="23"/>
                      <a:pt x="17" y="24"/>
                      <a:pt x="22" y="24"/>
                    </a:cubicBezTo>
                    <a:cubicBezTo>
                      <a:pt x="22" y="24"/>
                      <a:pt x="22" y="24"/>
                      <a:pt x="22" y="24"/>
                    </a:cubicBezTo>
                    <a:cubicBezTo>
                      <a:pt x="23" y="24"/>
                      <a:pt x="24" y="24"/>
                      <a:pt x="24" y="23"/>
                    </a:cubicBezTo>
                    <a:cubicBezTo>
                      <a:pt x="24" y="22"/>
                      <a:pt x="23" y="21"/>
                      <a:pt x="22" y="20"/>
                    </a:cubicBezTo>
                    <a:cubicBezTo>
                      <a:pt x="18" y="20"/>
                      <a:pt x="13" y="19"/>
                      <a:pt x="9" y="18"/>
                    </a:cubicBezTo>
                    <a:cubicBezTo>
                      <a:pt x="7" y="17"/>
                      <a:pt x="5" y="17"/>
                      <a:pt x="3" y="16"/>
                    </a:cubicBezTo>
                    <a:cubicBezTo>
                      <a:pt x="3" y="16"/>
                      <a:pt x="3" y="16"/>
                      <a:pt x="3" y="16"/>
                    </a:cubicBezTo>
                    <a:moveTo>
                      <a:pt x="61" y="14"/>
                    </a:moveTo>
                    <a:cubicBezTo>
                      <a:pt x="61" y="14"/>
                      <a:pt x="61" y="14"/>
                      <a:pt x="60" y="14"/>
                    </a:cubicBezTo>
                    <a:cubicBezTo>
                      <a:pt x="60" y="14"/>
                      <a:pt x="60" y="14"/>
                      <a:pt x="60" y="14"/>
                    </a:cubicBezTo>
                    <a:cubicBezTo>
                      <a:pt x="54" y="16"/>
                      <a:pt x="48" y="18"/>
                      <a:pt x="41" y="19"/>
                    </a:cubicBezTo>
                    <a:cubicBezTo>
                      <a:pt x="40" y="19"/>
                      <a:pt x="40" y="20"/>
                      <a:pt x="40" y="22"/>
                    </a:cubicBezTo>
                    <a:cubicBezTo>
                      <a:pt x="40" y="23"/>
                      <a:pt x="41" y="23"/>
                      <a:pt x="42" y="23"/>
                    </a:cubicBezTo>
                    <a:cubicBezTo>
                      <a:pt x="42" y="23"/>
                      <a:pt x="42" y="23"/>
                      <a:pt x="42" y="23"/>
                    </a:cubicBezTo>
                    <a:cubicBezTo>
                      <a:pt x="49" y="22"/>
                      <a:pt x="55" y="20"/>
                      <a:pt x="62" y="18"/>
                    </a:cubicBezTo>
                    <a:cubicBezTo>
                      <a:pt x="63" y="18"/>
                      <a:pt x="63" y="16"/>
                      <a:pt x="63" y="15"/>
                    </a:cubicBezTo>
                    <a:cubicBezTo>
                      <a:pt x="63" y="15"/>
                      <a:pt x="62" y="14"/>
                      <a:pt x="61" y="14"/>
                    </a:cubicBezTo>
                    <a:moveTo>
                      <a:pt x="99" y="0"/>
                    </a:moveTo>
                    <a:cubicBezTo>
                      <a:pt x="96" y="1"/>
                      <a:pt x="93" y="1"/>
                      <a:pt x="89" y="1"/>
                    </a:cubicBezTo>
                    <a:cubicBezTo>
                      <a:pt x="86" y="3"/>
                      <a:pt x="82" y="5"/>
                      <a:pt x="79" y="7"/>
                    </a:cubicBezTo>
                    <a:cubicBezTo>
                      <a:pt x="78" y="7"/>
                      <a:pt x="77" y="8"/>
                      <a:pt x="78" y="9"/>
                    </a:cubicBezTo>
                    <a:cubicBezTo>
                      <a:pt x="78" y="10"/>
                      <a:pt x="79" y="11"/>
                      <a:pt x="80" y="11"/>
                    </a:cubicBezTo>
                    <a:cubicBezTo>
                      <a:pt x="80" y="10"/>
                      <a:pt x="80" y="10"/>
                      <a:pt x="80" y="10"/>
                    </a:cubicBezTo>
                    <a:cubicBezTo>
                      <a:pt x="87" y="7"/>
                      <a:pt x="93" y="4"/>
                      <a:pt x="98" y="1"/>
                    </a:cubicBezTo>
                    <a:cubicBezTo>
                      <a:pt x="99" y="1"/>
                      <a:pt x="99" y="1"/>
                      <a:pt x="99" y="0"/>
                    </a:cubicBezTo>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sp>
            <p:nvSpPr>
              <p:cNvPr id="28" name="Freeform 415"/>
              <p:cNvSpPr/>
              <p:nvPr/>
            </p:nvSpPr>
            <p:spPr bwMode="auto">
              <a:xfrm>
                <a:off x="6718300" y="6499225"/>
                <a:ext cx="604838" cy="701676"/>
              </a:xfrm>
              <a:custGeom>
                <a:avLst/>
                <a:gdLst>
                  <a:gd name="T0" fmla="*/ 2147483646 w 161"/>
                  <a:gd name="T1" fmla="*/ 2147483646 h 186"/>
                  <a:gd name="T2" fmla="*/ 2147483646 w 161"/>
                  <a:gd name="T3" fmla="*/ 2147483646 h 186"/>
                  <a:gd name="T4" fmla="*/ 2147483646 w 161"/>
                  <a:gd name="T5" fmla="*/ 2147483646 h 186"/>
                  <a:gd name="T6" fmla="*/ 2147483646 w 161"/>
                  <a:gd name="T7" fmla="*/ 2147483646 h 186"/>
                  <a:gd name="T8" fmla="*/ 2147483646 w 161"/>
                  <a:gd name="T9" fmla="*/ 2147483646 h 186"/>
                  <a:gd name="T10" fmla="*/ 2147483646 w 161"/>
                  <a:gd name="T11" fmla="*/ 2147483646 h 186"/>
                  <a:gd name="T12" fmla="*/ 2147483646 w 161"/>
                  <a:gd name="T13" fmla="*/ 2147483646 h 186"/>
                  <a:gd name="T14" fmla="*/ 2147483646 w 161"/>
                  <a:gd name="T15" fmla="*/ 2147483646 h 186"/>
                  <a:gd name="T16" fmla="*/ 2147483646 w 161"/>
                  <a:gd name="T17" fmla="*/ 2147483646 h 186"/>
                  <a:gd name="T18" fmla="*/ 2147483646 w 161"/>
                  <a:gd name="T19" fmla="*/ 2147483646 h 186"/>
                  <a:gd name="T20" fmla="*/ 2147483646 w 161"/>
                  <a:gd name="T21" fmla="*/ 2147483646 h 186"/>
                  <a:gd name="T22" fmla="*/ 2147483646 w 161"/>
                  <a:gd name="T23" fmla="*/ 2147483646 h 186"/>
                  <a:gd name="T24" fmla="*/ 2147483646 w 161"/>
                  <a:gd name="T25" fmla="*/ 2147483646 h 186"/>
                  <a:gd name="T26" fmla="*/ 2147483646 w 161"/>
                  <a:gd name="T27" fmla="*/ 2147483646 h 1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1" h="186">
                    <a:moveTo>
                      <a:pt x="29" y="51"/>
                    </a:moveTo>
                    <a:cubicBezTo>
                      <a:pt x="46" y="0"/>
                      <a:pt x="89" y="10"/>
                      <a:pt x="119" y="38"/>
                    </a:cubicBezTo>
                    <a:cubicBezTo>
                      <a:pt x="131" y="49"/>
                      <a:pt x="139" y="64"/>
                      <a:pt x="143" y="79"/>
                    </a:cubicBezTo>
                    <a:cubicBezTo>
                      <a:pt x="152" y="113"/>
                      <a:pt x="134" y="144"/>
                      <a:pt x="105" y="161"/>
                    </a:cubicBezTo>
                    <a:cubicBezTo>
                      <a:pt x="75" y="179"/>
                      <a:pt x="29" y="185"/>
                      <a:pt x="18" y="144"/>
                    </a:cubicBezTo>
                    <a:cubicBezTo>
                      <a:pt x="10" y="114"/>
                      <a:pt x="21" y="79"/>
                      <a:pt x="29" y="51"/>
                    </a:cubicBezTo>
                    <a:cubicBezTo>
                      <a:pt x="29" y="51"/>
                      <a:pt x="28" y="52"/>
                      <a:pt x="28" y="53"/>
                    </a:cubicBezTo>
                    <a:cubicBezTo>
                      <a:pt x="18" y="86"/>
                      <a:pt x="0" y="141"/>
                      <a:pt x="29" y="169"/>
                    </a:cubicBezTo>
                    <a:cubicBezTo>
                      <a:pt x="47" y="186"/>
                      <a:pt x="80" y="174"/>
                      <a:pt x="99" y="165"/>
                    </a:cubicBezTo>
                    <a:cubicBezTo>
                      <a:pt x="117" y="157"/>
                      <a:pt x="131" y="144"/>
                      <a:pt x="140" y="127"/>
                    </a:cubicBezTo>
                    <a:cubicBezTo>
                      <a:pt x="161" y="88"/>
                      <a:pt x="134" y="40"/>
                      <a:pt x="99" y="21"/>
                    </a:cubicBezTo>
                    <a:cubicBezTo>
                      <a:pt x="82" y="11"/>
                      <a:pt x="62" y="7"/>
                      <a:pt x="46" y="21"/>
                    </a:cubicBezTo>
                    <a:cubicBezTo>
                      <a:pt x="36" y="28"/>
                      <a:pt x="32" y="42"/>
                      <a:pt x="28" y="53"/>
                    </a:cubicBezTo>
                    <a:cubicBezTo>
                      <a:pt x="28" y="53"/>
                      <a:pt x="29" y="52"/>
                      <a:pt x="29" y="51"/>
                    </a:cubicBezTo>
                    <a:close/>
                  </a:path>
                </a:pathLst>
              </a:custGeom>
              <a:solidFill>
                <a:srgbClr val="BD760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015"/>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750"/>
                                        <p:tgtEl>
                                          <p:spTgt spid="45"/>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p:tgtEl>
                                          <p:spTgt spid="19"/>
                                        </p:tgtEl>
                                        <p:attrNameLst>
                                          <p:attrName>ppt_y</p:attrName>
                                        </p:attrNameLst>
                                      </p:cBhvr>
                                      <p:tavLst>
                                        <p:tav tm="0">
                                          <p:val>
                                            <p:strVal val="#ppt_y+#ppt_h*1.125000"/>
                                          </p:val>
                                        </p:tav>
                                        <p:tav tm="100000">
                                          <p:val>
                                            <p:strVal val="#ppt_y"/>
                                          </p:val>
                                        </p:tav>
                                      </p:tavLst>
                                    </p:anim>
                                    <p:animEffect transition="in" filter="wipe(up)">
                                      <p:cBhvr>
                                        <p:cTn id="12"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6"/>
          <p:cNvSpPr>
            <a:spLocks noChangeArrowheads="1"/>
          </p:cNvSpPr>
          <p:nvPr/>
        </p:nvSpPr>
        <p:spPr bwMode="auto">
          <a:xfrm>
            <a:off x="1241192" y="3918620"/>
            <a:ext cx="2043239" cy="953143"/>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1"/>
          </a:solidFill>
          <a:ln>
            <a:noFill/>
          </a:ln>
        </p:spPr>
        <p:txBody>
          <a:bodyPr lIns="91437" tIns="45718" rIns="91437" bIns="45718"/>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995"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7"/>
          <p:cNvSpPr>
            <a:spLocks noChangeArrowheads="1"/>
          </p:cNvSpPr>
          <p:nvPr/>
        </p:nvSpPr>
        <p:spPr bwMode="auto">
          <a:xfrm>
            <a:off x="1241192" y="1413796"/>
            <a:ext cx="2043239" cy="2578600"/>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p:spPr>
        <p:txBody>
          <a:bodyPr lIns="91437" tIns="45718" rIns="91437" bIns="45718"/>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21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34" name="Freeform 6"/>
          <p:cNvSpPr>
            <a:spLocks noChangeArrowheads="1"/>
          </p:cNvSpPr>
          <p:nvPr/>
        </p:nvSpPr>
        <p:spPr bwMode="auto">
          <a:xfrm>
            <a:off x="3509342" y="3918620"/>
            <a:ext cx="2043239" cy="953143"/>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2"/>
          </a:solidFill>
          <a:ln>
            <a:noFill/>
          </a:ln>
        </p:spPr>
        <p:txBody>
          <a:bodyPr lIns="91437" tIns="45718" rIns="91437" bIns="45718"/>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995"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35" name="Freeform 7"/>
          <p:cNvSpPr>
            <a:spLocks noChangeArrowheads="1"/>
          </p:cNvSpPr>
          <p:nvPr/>
        </p:nvSpPr>
        <p:spPr bwMode="auto">
          <a:xfrm>
            <a:off x="3509342" y="1413796"/>
            <a:ext cx="2043239" cy="2578600"/>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txBody>
          <a:bodyPr lIns="91437" tIns="45718" rIns="91437" bIns="45718"/>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21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36" name="Freeform 6"/>
          <p:cNvSpPr>
            <a:spLocks noChangeArrowheads="1"/>
          </p:cNvSpPr>
          <p:nvPr/>
        </p:nvSpPr>
        <p:spPr bwMode="auto">
          <a:xfrm>
            <a:off x="5815572" y="3918620"/>
            <a:ext cx="2043239" cy="953143"/>
          </a:xfrm>
          <a:custGeom>
            <a:avLst/>
            <a:gdLst>
              <a:gd name="T0" fmla="*/ 2147483647 w 4367"/>
              <a:gd name="T1" fmla="*/ 2147483647 h 2224"/>
              <a:gd name="T2" fmla="*/ 2147483647 w 4367"/>
              <a:gd name="T3" fmla="*/ 2147483647 h 2224"/>
              <a:gd name="T4" fmla="*/ 2147483647 w 4367"/>
              <a:gd name="T5" fmla="*/ 2147483647 h 2224"/>
              <a:gd name="T6" fmla="*/ 2147483647 w 4367"/>
              <a:gd name="T7" fmla="*/ 0 h 2224"/>
              <a:gd name="T8" fmla="*/ 2147483647 w 4367"/>
              <a:gd name="T9" fmla="*/ 2147483647 h 2224"/>
              <a:gd name="T10" fmla="*/ 2147483647 w 4367"/>
              <a:gd name="T11" fmla="*/ 2147483647 h 2224"/>
              <a:gd name="T12" fmla="*/ 2147483647 w 4367"/>
              <a:gd name="T13" fmla="*/ 2147483647 h 2224"/>
              <a:gd name="T14" fmla="*/ 2147483647 w 4367"/>
              <a:gd name="T15" fmla="*/ 2147483647 h 2224"/>
              <a:gd name="T16" fmla="*/ 2147483647 w 4367"/>
              <a:gd name="T17" fmla="*/ 2147483647 h 2224"/>
              <a:gd name="T18" fmla="*/ 2147483647 w 4367"/>
              <a:gd name="T19" fmla="*/ 2147483647 h 2224"/>
              <a:gd name="T20" fmla="*/ 2147483647 w 4367"/>
              <a:gd name="T21" fmla="*/ 2147483647 h 2224"/>
              <a:gd name="T22" fmla="*/ 0 w 4367"/>
              <a:gd name="T23" fmla="*/ 2147483647 h 2224"/>
              <a:gd name="T24" fmla="*/ 0 w 4367"/>
              <a:gd name="T25" fmla="*/ 2147483647 h 2224"/>
              <a:gd name="T26" fmla="*/ 2147483647 w 4367"/>
              <a:gd name="T27" fmla="*/ 2147483647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3"/>
          </a:solidFill>
          <a:ln>
            <a:noFill/>
          </a:ln>
        </p:spPr>
        <p:txBody>
          <a:bodyPr lIns="91437" tIns="45718" rIns="91437" bIns="45718"/>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995"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37" name="Freeform 7"/>
          <p:cNvSpPr>
            <a:spLocks noChangeArrowheads="1"/>
          </p:cNvSpPr>
          <p:nvPr/>
        </p:nvSpPr>
        <p:spPr bwMode="auto">
          <a:xfrm>
            <a:off x="5815572" y="1413796"/>
            <a:ext cx="2043239" cy="2578600"/>
          </a:xfrm>
          <a:custGeom>
            <a:avLst/>
            <a:gdLst>
              <a:gd name="T0" fmla="*/ 2147483647 w 4367"/>
              <a:gd name="T1" fmla="*/ 0 h 6013"/>
              <a:gd name="T2" fmla="*/ 2147483647 w 4367"/>
              <a:gd name="T3" fmla="*/ 0 h 6013"/>
              <a:gd name="T4" fmla="*/ 2147483647 w 4367"/>
              <a:gd name="T5" fmla="*/ 2147483647 h 6013"/>
              <a:gd name="T6" fmla="*/ 2147483647 w 4367"/>
              <a:gd name="T7" fmla="*/ 2147483647 h 6013"/>
              <a:gd name="T8" fmla="*/ 2147483647 w 4367"/>
              <a:gd name="T9" fmla="*/ 2147483647 h 6013"/>
              <a:gd name="T10" fmla="*/ 2147483647 w 4367"/>
              <a:gd name="T11" fmla="*/ 2147483647 h 6013"/>
              <a:gd name="T12" fmla="*/ 2147483647 w 4367"/>
              <a:gd name="T13" fmla="*/ 2147483647 h 6013"/>
              <a:gd name="T14" fmla="*/ 2147483647 w 4367"/>
              <a:gd name="T15" fmla="*/ 2147483647 h 6013"/>
              <a:gd name="T16" fmla="*/ 2147483647 w 4367"/>
              <a:gd name="T17" fmla="*/ 2147483647 h 6013"/>
              <a:gd name="T18" fmla="*/ 0 w 4367"/>
              <a:gd name="T19" fmla="*/ 2147483647 h 6013"/>
              <a:gd name="T20" fmla="*/ 0 w 4367"/>
              <a:gd name="T21" fmla="*/ 2147483647 h 6013"/>
              <a:gd name="T22" fmla="*/ 2147483647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txBody>
          <a:bodyPr lIns="91437" tIns="45718" rIns="91437" bIns="45718"/>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21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38" name="TextBox 9"/>
          <p:cNvSpPr>
            <a:spLocks noChangeArrowheads="1"/>
          </p:cNvSpPr>
          <p:nvPr/>
        </p:nvSpPr>
        <p:spPr bwMode="auto">
          <a:xfrm>
            <a:off x="1288791" y="4082831"/>
            <a:ext cx="1913528" cy="61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7" tIns="45718" rIns="91437" bIns="45718">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点击输入你的亮出内容</a:t>
            </a:r>
            <a:endParaRPr kumimoji="0" 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或复制文本内容</a:t>
            </a:r>
            <a:endParaRPr kumimoji="0" 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图片随意更改</a:t>
            </a:r>
            <a:endPar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39" name="TextBox 10"/>
          <p:cNvSpPr>
            <a:spLocks noChangeArrowheads="1"/>
          </p:cNvSpPr>
          <p:nvPr/>
        </p:nvSpPr>
        <p:spPr bwMode="auto">
          <a:xfrm>
            <a:off x="3547422" y="4149467"/>
            <a:ext cx="1912339" cy="61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7" tIns="45718" rIns="91437" bIns="45718">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点击输入你的亮出内容</a:t>
            </a:r>
            <a:endParaRPr kumimoji="0" 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或复制文本内容</a:t>
            </a:r>
            <a:endParaRPr kumimoji="0" 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图片随意更改</a:t>
            </a:r>
            <a:endPar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40" name="TextBox 11"/>
          <p:cNvSpPr>
            <a:spLocks noChangeArrowheads="1"/>
          </p:cNvSpPr>
          <p:nvPr/>
        </p:nvSpPr>
        <p:spPr bwMode="auto">
          <a:xfrm>
            <a:off x="5863171" y="4149467"/>
            <a:ext cx="1913528" cy="61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7" tIns="45718" rIns="91437" bIns="45718">
            <a:spAutoFit/>
          </a:bodyP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点击输入你的亮出内容</a:t>
            </a:r>
            <a:endParaRPr kumimoji="0" 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或复制文本内容</a:t>
            </a:r>
            <a:endParaRPr kumimoji="0" 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图片随意更改</a:t>
            </a:r>
            <a:endParaRPr kumimoji="0" lang="zh-CN" altLang="en-US" sz="114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35"/>
                                        </p:tgtEl>
                                        <p:attrNameLst>
                                          <p:attrName>style.visibility</p:attrName>
                                        </p:attrNameLst>
                                      </p:cBhvr>
                                      <p:to>
                                        <p:strVal val="visible"/>
                                      </p:to>
                                    </p:set>
                                    <p:animEffect>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400"/>
                                  </p:stCondLst>
                                  <p:childTnLst>
                                    <p:set>
                                      <p:cBhvr>
                                        <p:cTn id="16" dur="1" fill="hold">
                                          <p:stCondLst>
                                            <p:cond delay="0"/>
                                          </p:stCondLst>
                                        </p:cTn>
                                        <p:tgtEl>
                                          <p:spTgt spid="37"/>
                                        </p:tgtEl>
                                        <p:attrNameLst>
                                          <p:attrName>style.visibility</p:attrName>
                                        </p:attrNameLst>
                                      </p:cBhvr>
                                      <p:to>
                                        <p:strVal val="visible"/>
                                      </p:to>
                                    </p:set>
                                    <p:animEffect>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34"/>
                                        </p:tgtEl>
                                        <p:attrNameLst>
                                          <p:attrName>style.visibility</p:attrName>
                                        </p:attrNameLst>
                                      </p:cBhvr>
                                      <p:to>
                                        <p:strVal val="visible"/>
                                      </p:to>
                                    </p:set>
                                    <p:animEffect>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400"/>
                                  </p:stCondLst>
                                  <p:childTnLst>
                                    <p:set>
                                      <p:cBhvr>
                                        <p:cTn id="32" dur="1" fill="hold">
                                          <p:stCondLst>
                                            <p:cond delay="0"/>
                                          </p:stCondLst>
                                        </p:cTn>
                                        <p:tgtEl>
                                          <p:spTgt spid="36"/>
                                        </p:tgtEl>
                                        <p:attrNameLst>
                                          <p:attrName>style.visibility</p:attrName>
                                        </p:attrNameLst>
                                      </p:cBhvr>
                                      <p:to>
                                        <p:strVal val="visible"/>
                                      </p:to>
                                    </p:set>
                                    <p:animEffect>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p:cBhvr>
                                        <p:cTn id="39" dur="500"/>
                                        <p:tgtEl>
                                          <p:spTgt spid="38"/>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p:cBhvr>
                                        <p:cTn id="43" dur="500"/>
                                        <p:tgtEl>
                                          <p:spTgt spid="39"/>
                                        </p:tgtEl>
                                      </p:cBhvr>
                                    </p:animEffect>
                                  </p:childTnLst>
                                </p:cTn>
                              </p:par>
                            </p:childTnLst>
                          </p:cTn>
                        </p:par>
                        <p:par>
                          <p:cTn id="44" fill="hold">
                            <p:stCondLst>
                              <p:cond delay="3000"/>
                            </p:stCondLst>
                            <p:childTnLst>
                              <p:par>
                                <p:cTn id="45" presetID="22" presetClass="entr" presetSubtype="1" fill="hold" grpId="0"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p:cBhvr>
                                        <p:cTn id="4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bldLvl="0" autoUpdateAnimBg="0"/>
      <p:bldP spid="39" grpId="0" bldLvl="0" autoUpdateAnimBg="0"/>
      <p:bldP spid="40"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2933418" y="1496431"/>
            <a:ext cx="3601310" cy="2541311"/>
            <a:chOff x="6199748" y="2294758"/>
            <a:chExt cx="4802010" cy="3388601"/>
          </a:xfrm>
        </p:grpSpPr>
        <p:sp>
          <p:nvSpPr>
            <p:cNvPr id="7" name="Freeform 6"/>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46006" tIns="446000" rIns="446006" bIns="446000" numCol="1" spcCol="1270" anchor="ctr" anchorCtr="0">
              <a:noAutofit/>
            </a:bodyPr>
            <a:lstStyle/>
            <a:p>
              <a:pPr marL="0" marR="0" lvl="0" indent="0" algn="ctr" defTabSz="1732915" rtl="0" eaLnBrk="1" fontAlgn="auto" latinLnBrk="0" hangingPunct="1">
                <a:lnSpc>
                  <a:spcPct val="120000"/>
                </a:lnSpc>
                <a:spcBef>
                  <a:spcPts val="0"/>
                </a:spcBef>
                <a:spcAft>
                  <a:spcPct val="35000"/>
                </a:spcAft>
                <a:buClrTx/>
                <a:buSzTx/>
                <a:buFontTx/>
                <a:buNone/>
                <a:defRPr/>
              </a:pPr>
              <a:endParaRPr kumimoji="0" lang="id-ID" sz="3900" b="0" i="0" u="none" strike="noStrike" kern="1200" cap="none" spc="0" normalizeH="0" baseline="0" noProof="0">
                <a:ln>
                  <a:noFill/>
                </a:ln>
                <a:solidFill>
                  <a:srgbClr val="D4D4D6">
                    <a:lumMod val="75000"/>
                  </a:srgb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8" name="Oval 7"/>
            <p:cNvSpPr/>
            <p:nvPr/>
          </p:nvSpPr>
          <p:spPr>
            <a:xfrm>
              <a:off x="8591026" y="2519799"/>
              <a:ext cx="301176" cy="30117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9" name="Oval 8"/>
            <p:cNvSpPr/>
            <p:nvPr/>
          </p:nvSpPr>
          <p:spPr>
            <a:xfrm>
              <a:off x="7877873" y="5149983"/>
              <a:ext cx="218075" cy="218285"/>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0" name="Oval 9"/>
            <p:cNvSpPr/>
            <p:nvPr/>
          </p:nvSpPr>
          <p:spPr>
            <a:xfrm>
              <a:off x="9928187" y="3742198"/>
              <a:ext cx="218075" cy="218285"/>
            </a:xfrm>
            <a:prstGeom prst="ellipse">
              <a:avLst/>
            </a:prstGeom>
            <a:solidFill>
              <a:schemeClr val="accent4">
                <a:lumMod val="40000"/>
                <a:lumOff val="6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1" name="Oval 10"/>
            <p:cNvSpPr/>
            <p:nvPr/>
          </p:nvSpPr>
          <p:spPr>
            <a:xfrm>
              <a:off x="8884647" y="5382188"/>
              <a:ext cx="301176" cy="301171"/>
            </a:xfrm>
            <a:prstGeom prst="ellipse">
              <a:avLst/>
            </a:prstGeom>
            <a:solidFill>
              <a:schemeClr val="accent1">
                <a:lumMod val="40000"/>
                <a:lumOff val="6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2" name="Oval 11"/>
            <p:cNvSpPr/>
            <p:nvPr/>
          </p:nvSpPr>
          <p:spPr>
            <a:xfrm>
              <a:off x="7578045" y="3164374"/>
              <a:ext cx="218075" cy="218285"/>
            </a:xfrm>
            <a:prstGeom prst="ellipse">
              <a:avLst/>
            </a:prstGeom>
            <a:solidFill>
              <a:schemeClr val="accent2">
                <a:lumMod val="40000"/>
                <a:lumOff val="6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3" name="Freeform 12"/>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0921" tIns="180882" rIns="180921" bIns="180882" numCol="1" spcCol="1270" anchor="ctr" anchorCtr="0">
              <a:noAutofit/>
            </a:bodyPr>
            <a:lstStyle/>
            <a:p>
              <a:pPr marL="0" marR="0" lvl="0" indent="0" algn="ctr" defTabSz="699770" rtl="0" eaLnBrk="1" fontAlgn="auto" latinLnBrk="0" hangingPunct="1">
                <a:lnSpc>
                  <a:spcPct val="120000"/>
                </a:lnSpc>
                <a:spcBef>
                  <a:spcPts val="0"/>
                </a:spcBef>
                <a:spcAft>
                  <a:spcPct val="35000"/>
                </a:spcAft>
                <a:buClrTx/>
                <a:buSzTx/>
                <a:buFontTx/>
                <a:buNone/>
                <a:defRPr/>
              </a:pPr>
              <a:endParaRPr kumimoji="0" lang="id-ID" sz="1575" b="0" i="0" u="none" strike="noStrike" kern="1200" cap="none" spc="0" normalizeH="0" baseline="0" noProof="0">
                <a:ln>
                  <a:noFill/>
                </a:ln>
                <a:solidFill>
                  <a:srgbClr val="D4D4D6">
                    <a:lumMod val="75000"/>
                  </a:srgb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4" name="Oval 13"/>
            <p:cNvSpPr/>
            <p:nvPr/>
          </p:nvSpPr>
          <p:spPr>
            <a:xfrm>
              <a:off x="9288092" y="4197527"/>
              <a:ext cx="301176" cy="301171"/>
            </a:xfrm>
            <a:prstGeom prst="ellipse">
              <a:avLst/>
            </a:prstGeom>
            <a:solidFill>
              <a:schemeClr val="accent4">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5" name="Oval 14"/>
            <p:cNvSpPr/>
            <p:nvPr/>
          </p:nvSpPr>
          <p:spPr>
            <a:xfrm>
              <a:off x="6461137" y="4435079"/>
              <a:ext cx="544433" cy="544448"/>
            </a:xfrm>
            <a:prstGeom prst="ellipse">
              <a:avLst/>
            </a:prstGeom>
            <a:solidFill>
              <a:schemeClr val="accent5"/>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6" name="Freeform 15"/>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3"/>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180921" tIns="180882" rIns="180921" bIns="180882" numCol="1" spcCol="1270" anchor="ctr" anchorCtr="0">
              <a:noAutofit/>
            </a:bodyPr>
            <a:lstStyle/>
            <a:p>
              <a:pPr marL="0" marR="0" lvl="0" indent="0" algn="ctr" defTabSz="699770" rtl="0" eaLnBrk="1" fontAlgn="auto" latinLnBrk="0" hangingPunct="1">
                <a:lnSpc>
                  <a:spcPct val="120000"/>
                </a:lnSpc>
                <a:spcBef>
                  <a:spcPts val="0"/>
                </a:spcBef>
                <a:spcAft>
                  <a:spcPct val="35000"/>
                </a:spcAft>
                <a:buClrTx/>
                <a:buSzTx/>
                <a:buFontTx/>
                <a:buNone/>
                <a:defRPr/>
              </a:pPr>
              <a:endParaRPr kumimoji="0" lang="id-ID" sz="1575" b="0" i="0" u="none" strike="noStrike" kern="1200" cap="none" spc="0" normalizeH="0" baseline="0" noProof="0">
                <a:ln>
                  <a:noFill/>
                </a:ln>
                <a:solidFill>
                  <a:srgbClr val="D4D4D6">
                    <a:lumMod val="75000"/>
                  </a:srgb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7" name="Oval 16"/>
            <p:cNvSpPr/>
            <p:nvPr/>
          </p:nvSpPr>
          <p:spPr>
            <a:xfrm>
              <a:off x="9540385" y="3373960"/>
              <a:ext cx="301176" cy="301171"/>
            </a:xfrm>
            <a:prstGeom prst="ellipse">
              <a:avLst/>
            </a:prstGeom>
            <a:solidFill>
              <a:schemeClr val="accent5"/>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8" name="Oval 17"/>
            <p:cNvSpPr/>
            <p:nvPr/>
          </p:nvSpPr>
          <p:spPr>
            <a:xfrm>
              <a:off x="6243062" y="5047837"/>
              <a:ext cx="218075" cy="218285"/>
            </a:xfrm>
            <a:prstGeom prst="ellipse">
              <a:avLst/>
            </a:prstGeom>
            <a:solidFill>
              <a:schemeClr val="accent5">
                <a:lumMod val="40000"/>
                <a:lumOff val="60000"/>
              </a:schemeClr>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19" name="Oval 18"/>
            <p:cNvSpPr/>
            <p:nvPr/>
          </p:nvSpPr>
          <p:spPr>
            <a:xfrm>
              <a:off x="7733702" y="4763552"/>
              <a:ext cx="218075" cy="218285"/>
            </a:xfrm>
            <a:prstGeom prst="ellipse">
              <a:avLst/>
            </a:prstGeom>
            <a:solidFill>
              <a:schemeClr val="accent6">
                <a:lumMod val="40000"/>
                <a:lumOff val="6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20" name="Title 13"/>
          <p:cNvSpPr txBox="1"/>
          <p:nvPr/>
        </p:nvSpPr>
        <p:spPr>
          <a:xfrm>
            <a:off x="4215722" y="2805256"/>
            <a:ext cx="722558" cy="23634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defRPr/>
            </a:pPr>
            <a:r>
              <a:rPr kumimoji="0" lang="zh-CN" altLang="en-US" sz="128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j-cs"/>
                <a:sym typeface="Arial" panose="020B0604020202020204" pitchFamily="34" charset="0"/>
              </a:rPr>
              <a:t>文字内容</a:t>
            </a:r>
            <a:endParaRPr kumimoji="0" lang="en-US" altLang="zh-CN" sz="142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j-cs"/>
              <a:sym typeface="Arial" panose="020B0604020202020204" pitchFamily="34" charset="0"/>
            </a:endParaRPr>
          </a:p>
        </p:txBody>
      </p:sp>
      <p:sp>
        <p:nvSpPr>
          <p:cNvPr id="21" name="Title 13"/>
          <p:cNvSpPr txBox="1"/>
          <p:nvPr/>
        </p:nvSpPr>
        <p:spPr>
          <a:xfrm>
            <a:off x="2984979" y="2602323"/>
            <a:ext cx="722558" cy="15234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defRPr/>
            </a:pPr>
            <a:r>
              <a:rPr kumimoji="0" lang="zh-CN" altLang="en-US" sz="82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j-cs"/>
                <a:sym typeface="Arial" panose="020B0604020202020204" pitchFamily="34" charset="0"/>
              </a:rPr>
              <a:t>文字内容</a:t>
            </a:r>
            <a:endPar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j-cs"/>
              <a:sym typeface="Arial" panose="020B0604020202020204" pitchFamily="34" charset="0"/>
            </a:endParaRPr>
          </a:p>
        </p:txBody>
      </p:sp>
      <p:sp>
        <p:nvSpPr>
          <p:cNvPr id="22" name="Title 13"/>
          <p:cNvSpPr txBox="1"/>
          <p:nvPr/>
        </p:nvSpPr>
        <p:spPr>
          <a:xfrm>
            <a:off x="5761068" y="1962445"/>
            <a:ext cx="722558" cy="15234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defRPr/>
            </a:pPr>
            <a:r>
              <a:rPr kumimoji="0" lang="zh-CN" altLang="en-US" sz="82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j-cs"/>
                <a:sym typeface="Arial" panose="020B0604020202020204" pitchFamily="34" charset="0"/>
              </a:rPr>
              <a:t>文字内容</a:t>
            </a:r>
            <a:endParaRPr kumimoji="0" lang="en-US" altLang="zh-CN" sz="9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j-cs"/>
              <a:sym typeface="Arial" panose="020B0604020202020204" pitchFamily="34" charset="0"/>
            </a:endParaRPr>
          </a:p>
        </p:txBody>
      </p:sp>
      <p:sp>
        <p:nvSpPr>
          <p:cNvPr id="52" name="TextBox 51"/>
          <p:cNvSpPr txBox="1"/>
          <p:nvPr/>
        </p:nvSpPr>
        <p:spPr>
          <a:xfrm>
            <a:off x="4363845" y="2446563"/>
            <a:ext cx="426310" cy="367665"/>
          </a:xfrm>
          <a:prstGeom prst="rect">
            <a:avLst/>
          </a:prstGeom>
          <a:noFill/>
        </p:spPr>
        <p:txBody>
          <a:bodyPr wrap="square" lIns="0" tIns="0" rIns="0" bIns="0" rtlCol="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en-US" sz="199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rPr>
              <a:t>02</a:t>
            </a:r>
            <a:endParaRPr kumimoji="0" lang="id-ID" sz="199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3" name="TextBox 52"/>
          <p:cNvSpPr txBox="1"/>
          <p:nvPr/>
        </p:nvSpPr>
        <p:spPr>
          <a:xfrm>
            <a:off x="5921643" y="1666777"/>
            <a:ext cx="426310" cy="367665"/>
          </a:xfrm>
          <a:prstGeom prst="rect">
            <a:avLst/>
          </a:prstGeom>
          <a:noFill/>
        </p:spPr>
        <p:txBody>
          <a:bodyPr wrap="square" lIns="0" tIns="0" rIns="0" bIns="0" rtlCol="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en-US" sz="199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rPr>
              <a:t>03</a:t>
            </a:r>
            <a:endParaRPr kumimoji="0" lang="id-ID" sz="199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4" name="TextBox 53"/>
          <p:cNvSpPr txBox="1"/>
          <p:nvPr/>
        </p:nvSpPr>
        <p:spPr>
          <a:xfrm>
            <a:off x="3146817" y="2296639"/>
            <a:ext cx="426310" cy="367665"/>
          </a:xfrm>
          <a:prstGeom prst="rect">
            <a:avLst/>
          </a:prstGeom>
          <a:noFill/>
        </p:spPr>
        <p:txBody>
          <a:bodyPr wrap="square" lIns="0" tIns="0" rIns="0" bIns="0" rtlCol="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en-US" sz="199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rPr>
              <a:t>01</a:t>
            </a:r>
            <a:endParaRPr kumimoji="0" lang="id-ID" sz="199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6" name="Oval 55"/>
          <p:cNvSpPr/>
          <p:nvPr/>
        </p:nvSpPr>
        <p:spPr>
          <a:xfrm>
            <a:off x="5495335" y="3235288"/>
            <a:ext cx="408302" cy="408314"/>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marL="0" marR="0" lvl="0" indent="0" algn="l" defTabSz="913765" rtl="0" eaLnBrk="1" fontAlgn="auto" latinLnBrk="0" hangingPunct="1">
              <a:lnSpc>
                <a:spcPct val="12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58" name="Content Placeholder 2"/>
          <p:cNvSpPr txBox="1"/>
          <p:nvPr/>
        </p:nvSpPr>
        <p:spPr>
          <a:xfrm>
            <a:off x="1356509" y="2581470"/>
            <a:ext cx="1474150" cy="31527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ct val="20000"/>
              </a:spcBef>
              <a:spcAft>
                <a:spcPts val="600"/>
              </a:spcAft>
              <a:buClr>
                <a:srgbClr val="E66C7D">
                  <a:lumMod val="75000"/>
                </a:srgbClr>
              </a:buClr>
              <a:buSzPct val="145000"/>
              <a:buFont typeface="Arial" panose="020B0604020202020204"/>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kumimoji="0" lang="en-US" sz="570" b="1"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59" name="TextBox 78"/>
          <p:cNvSpPr txBox="1"/>
          <p:nvPr/>
        </p:nvSpPr>
        <p:spPr>
          <a:xfrm>
            <a:off x="1356507" y="2382422"/>
            <a:ext cx="1115822" cy="183896"/>
          </a:xfrm>
          <a:prstGeom prst="rect">
            <a:avLst/>
          </a:prstGeom>
          <a:noFill/>
        </p:spPr>
        <p:txBody>
          <a:bodyPr wrap="square" lIns="0" tIns="0" rIns="0" bIns="0" rtlCol="0">
            <a:spAutoFit/>
          </a:bodyPr>
          <a:lstStyle/>
          <a:p>
            <a:pPr marL="0" marR="0" lvl="0" indent="0" algn="just"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id-ID"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4" name="Content Placeholder 2"/>
          <p:cNvSpPr txBox="1"/>
          <p:nvPr/>
        </p:nvSpPr>
        <p:spPr>
          <a:xfrm>
            <a:off x="3834925" y="4315443"/>
            <a:ext cx="1474150" cy="31527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ctr" defTabSz="457200" rtl="0" eaLnBrk="1" fontAlgn="auto" latinLnBrk="0" hangingPunct="1">
              <a:lnSpc>
                <a:spcPct val="120000"/>
              </a:lnSpc>
              <a:spcBef>
                <a:spcPct val="20000"/>
              </a:spcBef>
              <a:spcAft>
                <a:spcPts val="600"/>
              </a:spcAft>
              <a:buClr>
                <a:srgbClr val="E66C7D">
                  <a:lumMod val="75000"/>
                </a:srgbClr>
              </a:buClr>
              <a:buSzPct val="145000"/>
              <a:buFont typeface="Arial" panose="020B0604020202020204"/>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kumimoji="0" lang="en-US" sz="570" b="1"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75" name="TextBox 78"/>
          <p:cNvSpPr txBox="1"/>
          <p:nvPr/>
        </p:nvSpPr>
        <p:spPr>
          <a:xfrm>
            <a:off x="4014089" y="4116395"/>
            <a:ext cx="1115822" cy="183896"/>
          </a:xfrm>
          <a:prstGeom prst="rect">
            <a:avLst/>
          </a:prstGeom>
          <a:noFill/>
        </p:spPr>
        <p:txBody>
          <a:bodyPr wrap="square" lIns="0" tIns="0" rIns="0" bIns="0" rtlCol="0">
            <a:spAutoFit/>
          </a:bodyPr>
          <a:lstStyle/>
          <a:p>
            <a:pPr marL="0" marR="0" lvl="0" indent="0" algn="ctr"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id-ID"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77" name="Content Placeholder 2"/>
          <p:cNvSpPr txBox="1"/>
          <p:nvPr/>
        </p:nvSpPr>
        <p:spPr>
          <a:xfrm>
            <a:off x="6603584" y="1940261"/>
            <a:ext cx="1474150" cy="31527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marL="0" marR="0" lvl="0" indent="0" algn="just" defTabSz="457200" rtl="0" eaLnBrk="1" fontAlgn="auto" latinLnBrk="0" hangingPunct="1">
              <a:lnSpc>
                <a:spcPct val="120000"/>
              </a:lnSpc>
              <a:spcBef>
                <a:spcPct val="20000"/>
              </a:spcBef>
              <a:spcAft>
                <a:spcPts val="600"/>
              </a:spcAft>
              <a:buClr>
                <a:srgbClr val="E66C7D">
                  <a:lumMod val="75000"/>
                </a:srgbClr>
              </a:buClr>
              <a:buSzPct val="145000"/>
              <a:buFont typeface="Arial" panose="020B0604020202020204"/>
              <a:buNone/>
              <a:defRPr/>
            </a:pPr>
            <a:r>
              <a:rPr kumimoji="0" lang="en-US" altLang="zh-CN" sz="570"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kumimoji="0" lang="en-US" sz="570" b="1"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79" name="TextBox 78"/>
          <p:cNvSpPr txBox="1"/>
          <p:nvPr/>
        </p:nvSpPr>
        <p:spPr>
          <a:xfrm>
            <a:off x="6603583" y="1741213"/>
            <a:ext cx="1115822" cy="183896"/>
          </a:xfrm>
          <a:prstGeom prst="rect">
            <a:avLst/>
          </a:prstGeom>
          <a:noFill/>
        </p:spPr>
        <p:txBody>
          <a:bodyPr wrap="square" lIns="0" tIns="0" rIns="0" bIns="0" rtlCol="0">
            <a:spAutoFit/>
          </a:bodyPr>
          <a:lstStyle/>
          <a:p>
            <a:pPr marL="0" marR="0" lvl="0" indent="0" algn="just" defTabSz="913765" rtl="0" eaLnBrk="1" fontAlgn="auto" latinLnBrk="0" hangingPunct="1">
              <a:lnSpc>
                <a:spcPct val="12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rPr>
              <a:t>请替换文字内容</a:t>
            </a:r>
            <a:endParaRPr kumimoji="0" lang="id-ID" sz="995" b="0" i="0" u="none" strike="noStrike" kern="1200" cap="none" spc="0" normalizeH="0" baseline="0" noProof="0" dirty="0">
              <a:ln>
                <a:noFill/>
              </a:ln>
              <a:solidFill>
                <a:prstClr val="white">
                  <a:lumMod val="65000"/>
                </a:prstClr>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par>
                          <p:cTn id="17" fill="hold">
                            <p:stCondLst>
                              <p:cond delay="1000"/>
                            </p:stCondLst>
                            <p:childTnLst>
                              <p:par>
                                <p:cTn id="18" presetID="5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1000" fill="hold"/>
                                        <p:tgtEl>
                                          <p:spTgt spid="52"/>
                                        </p:tgtEl>
                                        <p:attrNameLst>
                                          <p:attrName>ppt_w</p:attrName>
                                        </p:attrNameLst>
                                      </p:cBhvr>
                                      <p:tavLst>
                                        <p:tav tm="0">
                                          <p:val>
                                            <p:fltVal val="0"/>
                                          </p:val>
                                        </p:tav>
                                        <p:tav tm="100000">
                                          <p:val>
                                            <p:strVal val="#ppt_w"/>
                                          </p:val>
                                        </p:tav>
                                      </p:tavLst>
                                    </p:anim>
                                    <p:anim calcmode="lin" valueType="num">
                                      <p:cBhvr>
                                        <p:cTn id="21" dur="1000" fill="hold"/>
                                        <p:tgtEl>
                                          <p:spTgt spid="52"/>
                                        </p:tgtEl>
                                        <p:attrNameLst>
                                          <p:attrName>ppt_h</p:attrName>
                                        </p:attrNameLst>
                                      </p:cBhvr>
                                      <p:tavLst>
                                        <p:tav tm="0">
                                          <p:val>
                                            <p:fltVal val="0"/>
                                          </p:val>
                                        </p:tav>
                                        <p:tav tm="100000">
                                          <p:val>
                                            <p:strVal val="#ppt_h"/>
                                          </p:val>
                                        </p:tav>
                                      </p:tavLst>
                                    </p:anim>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fltVal val="0.5"/>
                                          </p:val>
                                        </p:tav>
                                        <p:tav tm="100000">
                                          <p:val>
                                            <p:strVal val="#ppt_x"/>
                                          </p:val>
                                        </p:tav>
                                      </p:tavLst>
                                    </p:anim>
                                    <p:anim calcmode="lin" valueType="num">
                                      <p:cBhvr>
                                        <p:cTn id="24" dur="1000" fill="hold"/>
                                        <p:tgtEl>
                                          <p:spTgt spid="52"/>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fltVal val="0.5"/>
                                          </p:val>
                                        </p:tav>
                                        <p:tav tm="100000">
                                          <p:val>
                                            <p:strVal val="#ppt_x"/>
                                          </p:val>
                                        </p:tav>
                                      </p:tavLst>
                                    </p:anim>
                                    <p:anim calcmode="lin" valueType="num">
                                      <p:cBhvr>
                                        <p:cTn id="31" dur="1000" fill="hold"/>
                                        <p:tgtEl>
                                          <p:spTgt spid="53"/>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fltVal val="0.5"/>
                                          </p:val>
                                        </p:tav>
                                        <p:tav tm="100000">
                                          <p:val>
                                            <p:strVal val="#ppt_x"/>
                                          </p:val>
                                        </p:tav>
                                      </p:tavLst>
                                    </p:anim>
                                    <p:anim calcmode="lin" valueType="num">
                                      <p:cBhvr>
                                        <p:cTn id="38" dur="1000" fill="hold"/>
                                        <p:tgtEl>
                                          <p:spTgt spid="54"/>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750"/>
                                        <p:tgtEl>
                                          <p:spTgt spid="58"/>
                                        </p:tgtEl>
                                      </p:cBhvr>
                                    </p:animEffect>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750"/>
                                        <p:tgtEl>
                                          <p:spTgt spid="59"/>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000"/>
                            </p:stCondLst>
                            <p:childTnLst>
                              <p:par>
                                <p:cTn id="52" presetID="2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down)">
                                      <p:cBhvr>
                                        <p:cTn id="54" dur="750"/>
                                        <p:tgtEl>
                                          <p:spTgt spid="75"/>
                                        </p:tgtEl>
                                      </p:cBhvr>
                                    </p:animEffect>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750"/>
                                        <p:tgtEl>
                                          <p:spTgt spid="77"/>
                                        </p:tgtEl>
                                      </p:cBhvr>
                                    </p:animEffect>
                                  </p:childTnLst>
                                </p:cTn>
                              </p:par>
                            </p:childTnLst>
                          </p:cTn>
                        </p:par>
                        <p:par>
                          <p:cTn id="59" fill="hold">
                            <p:stCondLst>
                              <p:cond delay="7000"/>
                            </p:stCondLst>
                            <p:childTnLst>
                              <p:par>
                                <p:cTn id="60" presetID="22" presetClass="entr" presetSubtype="4"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8"/>
          <p:cNvGrpSpPr/>
          <p:nvPr/>
        </p:nvGrpSpPr>
        <p:grpSpPr>
          <a:xfrm>
            <a:off x="3312780" y="2659143"/>
            <a:ext cx="1958931" cy="1871807"/>
            <a:chOff x="3065829" y="2668267"/>
            <a:chExt cx="1872107" cy="1761728"/>
          </a:xfrm>
        </p:grpSpPr>
        <p:sp>
          <p:nvSpPr>
            <p:cNvPr id="80" name="椭圆 79"/>
            <p:cNvSpPr/>
            <p:nvPr/>
          </p:nvSpPr>
          <p:spPr>
            <a:xfrm>
              <a:off x="3115072" y="2668267"/>
              <a:ext cx="1761728" cy="176172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1" name="椭圆 80"/>
            <p:cNvSpPr/>
            <p:nvPr/>
          </p:nvSpPr>
          <p:spPr>
            <a:xfrm>
              <a:off x="44425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82" name="椭圆 81"/>
            <p:cNvSpPr/>
            <p:nvPr/>
          </p:nvSpPr>
          <p:spPr>
            <a:xfrm>
              <a:off x="3439209" y="276113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83" name="椭圆 82"/>
            <p:cNvSpPr/>
            <p:nvPr/>
          </p:nvSpPr>
          <p:spPr>
            <a:xfrm>
              <a:off x="30658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84" name="椭圆 83"/>
            <p:cNvSpPr/>
            <p:nvPr/>
          </p:nvSpPr>
          <p:spPr>
            <a:xfrm>
              <a:off x="4818429" y="349265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85" name="椭圆 84"/>
            <p:cNvSpPr/>
            <p:nvPr/>
          </p:nvSpPr>
          <p:spPr>
            <a:xfrm>
              <a:off x="4442509" y="422417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86" name="椭圆 85"/>
            <p:cNvSpPr/>
            <p:nvPr/>
          </p:nvSpPr>
          <p:spPr>
            <a:xfrm>
              <a:off x="3439209" y="4201315"/>
              <a:ext cx="119507" cy="119507"/>
            </a:xfrm>
            <a:prstGeom prst="ellipse">
              <a:avLst/>
            </a:prstGeom>
            <a:solidFill>
              <a:schemeClr val="bg1">
                <a:lumMod val="9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grpSp>
          <p:nvGrpSpPr>
            <p:cNvPr id="3" name="组合 86"/>
            <p:cNvGrpSpPr/>
            <p:nvPr/>
          </p:nvGrpSpPr>
          <p:grpSpPr>
            <a:xfrm>
              <a:off x="3269293" y="2943616"/>
              <a:ext cx="1465545" cy="1202499"/>
              <a:chOff x="3269293" y="2943616"/>
              <a:chExt cx="1465545" cy="1202499"/>
            </a:xfrm>
          </p:grpSpPr>
          <p:sp>
            <p:nvSpPr>
              <p:cNvPr id="88" name="任意多边形 87"/>
              <p:cNvSpPr/>
              <p:nvPr/>
            </p:nvSpPr>
            <p:spPr>
              <a:xfrm>
                <a:off x="4008329" y="2956142"/>
                <a:ext cx="425885" cy="588724"/>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9" name="任意多边形 88"/>
              <p:cNvSpPr/>
              <p:nvPr/>
            </p:nvSpPr>
            <p:spPr>
              <a:xfrm>
                <a:off x="3995803" y="3544866"/>
                <a:ext cx="739035" cy="0"/>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0" name="任意多边形 89"/>
              <p:cNvSpPr/>
              <p:nvPr/>
            </p:nvSpPr>
            <p:spPr>
              <a:xfrm>
                <a:off x="3594970" y="2943616"/>
                <a:ext cx="413359" cy="588724"/>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1" name="任意多边形 90"/>
              <p:cNvSpPr/>
              <p:nvPr/>
            </p:nvSpPr>
            <p:spPr>
              <a:xfrm>
                <a:off x="3269293" y="3557392"/>
                <a:ext cx="726510" cy="0"/>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2" name="任意多边形 91"/>
              <p:cNvSpPr/>
              <p:nvPr/>
            </p:nvSpPr>
            <p:spPr>
              <a:xfrm>
                <a:off x="3582444" y="3569918"/>
                <a:ext cx="425885" cy="576197"/>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3" name="任意多边形 92"/>
              <p:cNvSpPr/>
              <p:nvPr/>
            </p:nvSpPr>
            <p:spPr>
              <a:xfrm>
                <a:off x="4020855" y="3569918"/>
                <a:ext cx="388307" cy="576197"/>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chemeClr val="accent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4" name="组合 93"/>
          <p:cNvGrpSpPr/>
          <p:nvPr/>
        </p:nvGrpSpPr>
        <p:grpSpPr>
          <a:xfrm>
            <a:off x="827477" y="949007"/>
            <a:ext cx="7494437" cy="1330033"/>
            <a:chOff x="2954339" y="1279908"/>
            <a:chExt cx="7162269" cy="1251817"/>
          </a:xfrm>
        </p:grpSpPr>
        <p:sp>
          <p:nvSpPr>
            <p:cNvPr id="95" name="矩形 94"/>
            <p:cNvSpPr>
              <a:spLocks noChangeArrowheads="1"/>
            </p:cNvSpPr>
            <p:nvPr/>
          </p:nvSpPr>
          <p:spPr bwMode="auto">
            <a:xfrm>
              <a:off x="2954339" y="1694800"/>
              <a:ext cx="7162269" cy="8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3765" rtl="0" eaLnBrk="1" fontAlgn="auto" latinLnBrk="0" hangingPunct="1">
                <a:lnSpc>
                  <a:spcPct val="130000"/>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a:p>
              <a:pPr marL="0" marR="0" lvl="0" indent="0" algn="l" defTabSz="913765" rtl="0" eaLnBrk="1" fontAlgn="auto" latinLnBrk="0" hangingPunct="1">
                <a:lnSpc>
                  <a:spcPct val="130000"/>
                </a:lnSpc>
                <a:spcBef>
                  <a:spcPts val="0"/>
                </a:spcBef>
                <a:spcAft>
                  <a:spcPts val="0"/>
                </a:spcAft>
                <a:buClrTx/>
                <a:buSzTx/>
                <a:buFontTx/>
                <a:buNone/>
                <a:defRPr/>
              </a:pPr>
              <a:endParaRPr kumimoji="0" lang="en-US" altLang="zh-CN"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96" name="矩形 95"/>
            <p:cNvSpPr/>
            <p:nvPr/>
          </p:nvSpPr>
          <p:spPr>
            <a:xfrm>
              <a:off x="2963100" y="1279908"/>
              <a:ext cx="801519" cy="272296"/>
            </a:xfrm>
            <a:prstGeom prst="rect">
              <a:avLst/>
            </a:prstGeom>
          </p:spPr>
          <p:txBody>
            <a:bodyPr wrap="none">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1280"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选题背景</a:t>
              </a:r>
              <a:endParaRPr kumimoji="0" lang="zh-CN" altLang="en-US" sz="1280"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grpSp>
      <p:grpSp>
        <p:nvGrpSpPr>
          <p:cNvPr id="5" name="组合 96"/>
          <p:cNvGrpSpPr/>
          <p:nvPr/>
        </p:nvGrpSpPr>
        <p:grpSpPr>
          <a:xfrm>
            <a:off x="3796261" y="3097746"/>
            <a:ext cx="979519" cy="994596"/>
            <a:chOff x="3254772" y="2872916"/>
            <a:chExt cx="936104" cy="936104"/>
          </a:xfrm>
          <a:solidFill>
            <a:srgbClr val="444455"/>
          </a:solidFill>
        </p:grpSpPr>
        <p:sp>
          <p:nvSpPr>
            <p:cNvPr id="98" name="椭圆 97"/>
            <p:cNvSpPr/>
            <p:nvPr/>
          </p:nvSpPr>
          <p:spPr>
            <a:xfrm>
              <a:off x="3254772" y="2872916"/>
              <a:ext cx="936104" cy="9361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9" name="矩形 98"/>
            <p:cNvSpPr/>
            <p:nvPr/>
          </p:nvSpPr>
          <p:spPr>
            <a:xfrm>
              <a:off x="3469764" y="3187079"/>
              <a:ext cx="594705" cy="303135"/>
            </a:xfrm>
            <a:prstGeom prst="rect">
              <a:avLst/>
            </a:prstGeom>
            <a:noFill/>
          </p:spPr>
          <p:txBody>
            <a:bodyPr wrap="none">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149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标题</a:t>
              </a:r>
              <a:r>
                <a:rPr kumimoji="0" lang="en-US" altLang="zh-CN" sz="149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 </a:t>
              </a:r>
              <a:endParaRPr kumimoji="0" lang="zh-CN" altLang="en-US" sz="149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6" name="组合 99"/>
          <p:cNvGrpSpPr/>
          <p:nvPr/>
        </p:nvGrpSpPr>
        <p:grpSpPr>
          <a:xfrm>
            <a:off x="5576305" y="3085575"/>
            <a:ext cx="2078054" cy="1213783"/>
            <a:chOff x="789157" y="3505487"/>
            <a:chExt cx="1985951" cy="1142403"/>
          </a:xfrm>
        </p:grpSpPr>
        <p:sp>
          <p:nvSpPr>
            <p:cNvPr id="101" name="TextBox 100"/>
            <p:cNvSpPr txBox="1"/>
            <p:nvPr/>
          </p:nvSpPr>
          <p:spPr>
            <a:xfrm>
              <a:off x="789157" y="3505487"/>
              <a:ext cx="801519" cy="272296"/>
            </a:xfrm>
            <a:prstGeom prst="rect">
              <a:avLst/>
            </a:prstGeom>
            <a:no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1280"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添加标题</a:t>
              </a:r>
              <a:endParaRPr kumimoji="0" lang="zh-CN" altLang="en-US" sz="1280"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102" name="矩形 101"/>
            <p:cNvSpPr/>
            <p:nvPr/>
          </p:nvSpPr>
          <p:spPr>
            <a:xfrm>
              <a:off x="812496" y="3800586"/>
              <a:ext cx="1962612" cy="847304"/>
            </a:xfrm>
            <a:prstGeom prst="rect">
              <a:avLst/>
            </a:prstGeom>
          </p:spPr>
          <p:txBody>
            <a:bodyPr wrap="square">
              <a:spAutoFit/>
            </a:bodyPr>
            <a:lstStyle/>
            <a:p>
              <a:pPr marL="0" marR="0" lvl="0" indent="0" algn="l" defTabSz="913765" rtl="0" eaLnBrk="1" fontAlgn="auto" latinLnBrk="0" hangingPunct="1">
                <a:lnSpc>
                  <a:spcPts val="2105"/>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a:t>
              </a:r>
              <a:endParaRPr kumimoji="0" lang="en-US" altLang="zh-CN" sz="995"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宋体" panose="02010600030101010101" pitchFamily="2" charset="-122"/>
                <a:cs typeface="+mn-cs"/>
              </a:endParaRPr>
            </a:p>
          </p:txBody>
        </p:sp>
      </p:grpSp>
      <p:grpSp>
        <p:nvGrpSpPr>
          <p:cNvPr id="7" name="组合 102"/>
          <p:cNvGrpSpPr/>
          <p:nvPr/>
        </p:nvGrpSpPr>
        <p:grpSpPr>
          <a:xfrm>
            <a:off x="1037543" y="3095655"/>
            <a:ext cx="2053633" cy="1203705"/>
            <a:chOff x="891718" y="3514972"/>
            <a:chExt cx="1962612" cy="1132916"/>
          </a:xfrm>
        </p:grpSpPr>
        <p:sp>
          <p:nvSpPr>
            <p:cNvPr id="104" name="TextBox 103"/>
            <p:cNvSpPr txBox="1"/>
            <p:nvPr/>
          </p:nvSpPr>
          <p:spPr>
            <a:xfrm>
              <a:off x="891718" y="3514972"/>
              <a:ext cx="801519" cy="272296"/>
            </a:xfrm>
            <a:prstGeom prst="rect">
              <a:avLst/>
            </a:prstGeom>
            <a:noFill/>
          </p:spPr>
          <p:txBody>
            <a:bodyPr wrap="none" rtlCol="0">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zh-CN" altLang="en-US" sz="1280"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添加标题</a:t>
              </a:r>
              <a:endParaRPr kumimoji="0" lang="zh-CN" altLang="en-US" sz="1280"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endParaRPr>
            </a:p>
          </p:txBody>
        </p:sp>
        <p:sp>
          <p:nvSpPr>
            <p:cNvPr id="105" name="矩形 104"/>
            <p:cNvSpPr/>
            <p:nvPr/>
          </p:nvSpPr>
          <p:spPr>
            <a:xfrm>
              <a:off x="891718" y="3800585"/>
              <a:ext cx="1962612" cy="847303"/>
            </a:xfrm>
            <a:prstGeom prst="rect">
              <a:avLst/>
            </a:prstGeom>
          </p:spPr>
          <p:txBody>
            <a:bodyPr wrap="square">
              <a:spAutoFit/>
            </a:bodyPr>
            <a:lstStyle/>
            <a:p>
              <a:pPr marL="0" marR="0" lvl="0" indent="0" algn="l" defTabSz="913765" rtl="0" eaLnBrk="1" fontAlgn="auto" latinLnBrk="0" hangingPunct="1">
                <a:lnSpc>
                  <a:spcPts val="2105"/>
                </a:lnSpc>
                <a:spcBef>
                  <a:spcPts val="0"/>
                </a:spcBef>
                <a:spcAft>
                  <a:spcPts val="0"/>
                </a:spcAft>
                <a:buClrTx/>
                <a:buSzTx/>
                <a:buFontTx/>
                <a:buNone/>
                <a:defRPr/>
              </a:pPr>
              <a:r>
                <a:rPr kumimoji="0" lang="zh-CN" altLang="en-US" sz="995" b="0" i="0" u="none" strike="noStrike" kern="1200" cap="none" spc="0" normalizeH="0" baseline="0" noProof="0" dirty="0">
                  <a:ln>
                    <a:noFill/>
                  </a:ln>
                  <a:solidFill>
                    <a:prstClr val="white">
                      <a:lumMod val="50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a:t>
              </a:r>
              <a:endParaRPr kumimoji="0" lang="en-US" altLang="zh-CN" sz="995"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par>
                                <p:cTn id="8" presetID="49" presetClass="entr" presetSubtype="0" decel="100000" fill="hold" nodeType="withEffect">
                                  <p:stCondLst>
                                    <p:cond delay="100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fltVal val="0"/>
                                          </p:val>
                                        </p:tav>
                                        <p:tav tm="100000">
                                          <p:val>
                                            <p:strVal val="#ppt_w"/>
                                          </p:val>
                                        </p:tav>
                                      </p:tavLst>
                                    </p:anim>
                                    <p:anim calcmode="lin" valueType="num">
                                      <p:cBhvr>
                                        <p:cTn id="11" dur="1000" fill="hold"/>
                                        <p:tgtEl>
                                          <p:spTgt spid="2"/>
                                        </p:tgtEl>
                                        <p:attrNameLst>
                                          <p:attrName>ppt_h</p:attrName>
                                        </p:attrNameLst>
                                      </p:cBhvr>
                                      <p:tavLst>
                                        <p:tav tm="0">
                                          <p:val>
                                            <p:fltVal val="0"/>
                                          </p:val>
                                        </p:tav>
                                        <p:tav tm="100000">
                                          <p:val>
                                            <p:strVal val="#ppt_h"/>
                                          </p:val>
                                        </p:tav>
                                      </p:tavLst>
                                    </p:anim>
                                    <p:anim calcmode="lin" valueType="num">
                                      <p:cBhvr>
                                        <p:cTn id="12" dur="1000" fill="hold"/>
                                        <p:tgtEl>
                                          <p:spTgt spid="2"/>
                                        </p:tgtEl>
                                        <p:attrNameLst>
                                          <p:attrName>style.rotation</p:attrName>
                                        </p:attrNameLst>
                                      </p:cBhvr>
                                      <p:tavLst>
                                        <p:tav tm="0">
                                          <p:val>
                                            <p:fltVal val="360"/>
                                          </p:val>
                                        </p:tav>
                                        <p:tav tm="100000">
                                          <p:val>
                                            <p:fltVal val="0"/>
                                          </p:val>
                                        </p:tav>
                                      </p:tavLst>
                                    </p:anim>
                                    <p:animEffect transition="in" filter="fade">
                                      <p:cBhvr>
                                        <p:cTn id="13" dur="1000"/>
                                        <p:tgtEl>
                                          <p:spTgt spid="2"/>
                                        </p:tgtEl>
                                      </p:cBhvr>
                                    </p:animEffect>
                                  </p:childTnLst>
                                </p:cTn>
                              </p:par>
                              <p:par>
                                <p:cTn id="14" presetID="49" presetClass="entr" presetSubtype="0" decel="100000" fill="hold" nodeType="withEffect">
                                  <p:stCondLst>
                                    <p:cond delay="110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360"/>
                                          </p:val>
                                        </p:tav>
                                        <p:tav tm="100000">
                                          <p:val>
                                            <p:fltVal val="0"/>
                                          </p:val>
                                        </p:tav>
                                      </p:tavLst>
                                    </p:anim>
                                    <p:animEffect transition="in" filter="fade">
                                      <p:cBhvr>
                                        <p:cTn id="19" dur="1000"/>
                                        <p:tgtEl>
                                          <p:spTgt spid="5"/>
                                        </p:tgtEl>
                                      </p:cBhvr>
                                    </p:animEffect>
                                  </p:childTnLst>
                                </p:cTn>
                              </p:par>
                              <p:par>
                                <p:cTn id="20" presetID="22" presetClass="entr" presetSubtype="2" fill="hold" nodeType="withEffect">
                                  <p:stCondLst>
                                    <p:cond delay="200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2" presetClass="entr" presetSubtype="8" fill="hold" nodeType="withEffect">
                                  <p:stCondLst>
                                    <p:cond delay="20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4"/>
          <p:cNvSpPr/>
          <p:nvPr/>
        </p:nvSpPr>
        <p:spPr bwMode="auto">
          <a:xfrm>
            <a:off x="1074893" y="2126533"/>
            <a:ext cx="6861570" cy="1190"/>
          </a:xfrm>
          <a:custGeom>
            <a:avLst/>
            <a:gdLst>
              <a:gd name="T0" fmla="*/ 0 w 8374743"/>
              <a:gd name="T1" fmla="*/ 0 h 1349828"/>
              <a:gd name="T2" fmla="*/ 0 w 8374743"/>
              <a:gd name="T3" fmla="*/ 2 h 1349828"/>
              <a:gd name="T4" fmla="*/ 10004727 w 8374743"/>
              <a:gd name="T5" fmla="*/ 2 h 1349828"/>
              <a:gd name="T6" fmla="*/ 0 60000 65536"/>
              <a:gd name="T7" fmla="*/ 0 60000 65536"/>
              <a:gd name="T8" fmla="*/ 0 60000 65536"/>
              <a:gd name="T9" fmla="*/ 0 w 8374743"/>
              <a:gd name="T10" fmla="*/ 0 h 1349828"/>
              <a:gd name="T11" fmla="*/ 8374743 w 8374743"/>
              <a:gd name="T12" fmla="*/ 1349828 h 1349828"/>
            </a:gdLst>
            <a:ahLst/>
            <a:cxnLst>
              <a:cxn ang="T6">
                <a:pos x="T0" y="T1"/>
              </a:cxn>
              <a:cxn ang="T7">
                <a:pos x="T2" y="T3"/>
              </a:cxn>
              <a:cxn ang="T8">
                <a:pos x="T4" y="T5"/>
              </a:cxn>
            </a:cxnLst>
            <a:rect l="T9" t="T10" r="T11" b="T12"/>
            <a:pathLst>
              <a:path w="8374743" h="1349828">
                <a:moveTo>
                  <a:pt x="0" y="0"/>
                </a:moveTo>
                <a:lnTo>
                  <a:pt x="0" y="1349828"/>
                </a:lnTo>
                <a:lnTo>
                  <a:pt x="8374743" y="1349828"/>
                </a:lnTo>
              </a:path>
            </a:pathLst>
          </a:custGeom>
          <a:solidFill>
            <a:srgbClr val="2272AB"/>
          </a:solidFill>
          <a:ln w="25400" cap="flat" cmpd="sng">
            <a:solidFill>
              <a:schemeClr val="bg1">
                <a:lumMod val="50000"/>
              </a:schemeClr>
            </a:solidFill>
            <a:bevel/>
            <a:headEnd type="oval" w="med" len="med"/>
            <a:tailEnd type="oval" w="med" len="med"/>
          </a:ln>
        </p:spPr>
        <p:txBody>
          <a:bodyPr lIns="91437" tIns="45718" rIns="91437" bIns="45718"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zh-CN" altLang="en-US" sz="1210" b="0" i="0" u="none" strike="noStrike" kern="1200" cap="none" spc="0" normalizeH="0" baseline="0" noProof="0" dirty="0">
              <a:ln w="0"/>
              <a:solidFill>
                <a:srgbClr val="E66C7D"/>
              </a:solidFill>
              <a:effectLst>
                <a:outerShdw blurRad="38100" dist="25400" dir="5400000" algn="ctr" rotWithShape="0">
                  <a:srgbClr val="6E747A">
                    <a:alpha val="43000"/>
                  </a:srgbClr>
                </a:outerShdw>
              </a:effectLst>
              <a:uLnTx/>
              <a:uFillTx/>
              <a:latin typeface="Calibri" panose="020F0502020204030204"/>
              <a:ea typeface="宋体" panose="02010600030101010101" pitchFamily="2" charset="-122"/>
              <a:cs typeface="+mn-cs"/>
            </a:endParaRPr>
          </a:p>
        </p:txBody>
      </p:sp>
      <p:grpSp>
        <p:nvGrpSpPr>
          <p:cNvPr id="2" name="组合 5"/>
          <p:cNvGrpSpPr/>
          <p:nvPr/>
        </p:nvGrpSpPr>
        <p:grpSpPr bwMode="auto">
          <a:xfrm>
            <a:off x="1489013" y="1492294"/>
            <a:ext cx="1330426" cy="2814209"/>
            <a:chOff x="0" y="0"/>
            <a:chExt cx="1774825" cy="3754438"/>
          </a:xfrm>
          <a:solidFill>
            <a:schemeClr val="accent1"/>
          </a:solidFill>
        </p:grpSpPr>
        <p:sp>
          <p:nvSpPr>
            <p:cNvPr id="21" name="椭圆 6"/>
            <p:cNvSpPr>
              <a:spLocks noChangeArrowheads="1"/>
            </p:cNvSpPr>
            <p:nvPr/>
          </p:nvSpPr>
          <p:spPr bwMode="auto">
            <a:xfrm>
              <a:off x="1055687" y="750888"/>
              <a:ext cx="179388" cy="177800"/>
            </a:xfrm>
            <a:prstGeom prst="ellipse">
              <a:avLst/>
            </a:prstGeom>
            <a:grpFill/>
            <a:ln w="25400">
              <a:solidFill>
                <a:srgbClr val="FFFFFF"/>
              </a:solidFill>
              <a:beve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zh-CN" sz="995"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cs typeface="+mn-cs"/>
                <a:sym typeface="Calibri" panose="020F0502020204030204" pitchFamily="34" charset="0"/>
              </a:endParaRPr>
            </a:p>
          </p:txBody>
        </p:sp>
        <p:sp>
          <p:nvSpPr>
            <p:cNvPr id="22" name="椭圆形标注 7"/>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780" b="1" i="0" u="none" strike="noStrike" kern="1200" cap="none" spc="0" normalizeH="0" baseline="0" noProof="0" dirty="0">
                  <a:ln>
                    <a:noFill/>
                  </a:ln>
                  <a:solidFill>
                    <a:srgbClr val="FFFFFF"/>
                  </a:solidFill>
                  <a:effectLst/>
                  <a:uLnTx/>
                  <a:uFillTx/>
                  <a:latin typeface="Agency FB" panose="020B0503020202020204" pitchFamily="34" charset="0"/>
                  <a:ea typeface="微软雅黑" panose="020B0503020204020204" charset="-122"/>
                  <a:cs typeface="+mn-cs"/>
                  <a:sym typeface="Times New Roman" panose="02020603050405020304" pitchFamily="18" charset="0"/>
                </a:rPr>
                <a:t>01</a:t>
              </a:r>
              <a:endParaRPr kumimoji="0" lang="zh-CN" altLang="en-US" sz="156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3" name="任意多边形 8"/>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56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nvGrpSpPr>
          <p:cNvPr id="3" name="组合 9"/>
          <p:cNvGrpSpPr/>
          <p:nvPr/>
        </p:nvGrpSpPr>
        <p:grpSpPr bwMode="auto">
          <a:xfrm>
            <a:off x="3101470" y="1492294"/>
            <a:ext cx="1330426" cy="2814209"/>
            <a:chOff x="0" y="0"/>
            <a:chExt cx="1774825" cy="3754438"/>
          </a:xfrm>
          <a:solidFill>
            <a:schemeClr val="accent2"/>
          </a:solidFill>
        </p:grpSpPr>
        <p:sp>
          <p:nvSpPr>
            <p:cNvPr id="25" name="椭圆 10"/>
            <p:cNvSpPr>
              <a:spLocks noChangeArrowheads="1"/>
            </p:cNvSpPr>
            <p:nvPr/>
          </p:nvSpPr>
          <p:spPr bwMode="auto">
            <a:xfrm>
              <a:off x="1011238" y="750888"/>
              <a:ext cx="179387" cy="177800"/>
            </a:xfrm>
            <a:prstGeom prst="ellipse">
              <a:avLst/>
            </a:prstGeom>
            <a:grpFill/>
            <a:ln w="25400">
              <a:solidFill>
                <a:srgbClr val="FFFFFF"/>
              </a:solidFill>
              <a:beve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zh-CN" sz="995"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cs typeface="+mn-cs"/>
                <a:sym typeface="Calibri" panose="020F0502020204030204" pitchFamily="34" charset="0"/>
              </a:endParaRPr>
            </a:p>
          </p:txBody>
        </p:sp>
        <p:sp>
          <p:nvSpPr>
            <p:cNvPr id="26" name="椭圆形标注 11"/>
            <p:cNvSpPr>
              <a:spLocks noChangeArrowheads="1"/>
            </p:cNvSpPr>
            <p:nvPr/>
          </p:nvSpPr>
          <p:spPr bwMode="auto">
            <a:xfrm flipH="1">
              <a:off x="52705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780" b="1" i="0" u="none" strike="noStrike" kern="1200" cap="none" spc="0" normalizeH="0" baseline="0" noProof="0" dirty="0">
                  <a:ln>
                    <a:noFill/>
                  </a:ln>
                  <a:solidFill>
                    <a:srgbClr val="FFFFFF"/>
                  </a:solidFill>
                  <a:effectLst/>
                  <a:uLnTx/>
                  <a:uFillTx/>
                  <a:latin typeface="Agency FB" panose="020B0503020202020204" pitchFamily="34" charset="0"/>
                  <a:ea typeface="微软雅黑" panose="020B0503020204020204" charset="-122"/>
                  <a:cs typeface="+mn-cs"/>
                  <a:sym typeface="Times New Roman" panose="02020603050405020304" pitchFamily="18" charset="0"/>
                </a:rPr>
                <a:t>02</a:t>
              </a:r>
              <a:endParaRPr kumimoji="0" lang="zh-CN" altLang="en-US" sz="156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7" name="任意多边形 12"/>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56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nvGrpSpPr>
          <p:cNvPr id="4" name="组合 13"/>
          <p:cNvGrpSpPr/>
          <p:nvPr/>
        </p:nvGrpSpPr>
        <p:grpSpPr bwMode="auto">
          <a:xfrm>
            <a:off x="4698457" y="1492294"/>
            <a:ext cx="1331616" cy="2814209"/>
            <a:chOff x="0" y="0"/>
            <a:chExt cx="1776413" cy="3754438"/>
          </a:xfrm>
          <a:solidFill>
            <a:schemeClr val="accent3"/>
          </a:solidFill>
        </p:grpSpPr>
        <p:sp>
          <p:nvSpPr>
            <p:cNvPr id="29" name="椭圆 14"/>
            <p:cNvSpPr>
              <a:spLocks noChangeArrowheads="1"/>
            </p:cNvSpPr>
            <p:nvPr/>
          </p:nvSpPr>
          <p:spPr bwMode="auto">
            <a:xfrm>
              <a:off x="1008063" y="750888"/>
              <a:ext cx="179387" cy="177800"/>
            </a:xfrm>
            <a:prstGeom prst="ellipse">
              <a:avLst/>
            </a:prstGeom>
            <a:grpFill/>
            <a:ln w="25400">
              <a:solidFill>
                <a:srgbClr val="FFFFFF"/>
              </a:solidFill>
              <a:beve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zh-CN" sz="995"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cs typeface="+mn-cs"/>
                <a:sym typeface="Calibri" panose="020F0502020204030204" pitchFamily="34" charset="0"/>
              </a:endParaRPr>
            </a:p>
          </p:txBody>
        </p:sp>
        <p:sp>
          <p:nvSpPr>
            <p:cNvPr id="30" name="椭圆形标注 15"/>
            <p:cNvSpPr>
              <a:spLocks noChangeArrowheads="1"/>
            </p:cNvSpPr>
            <p:nvPr/>
          </p:nvSpPr>
          <p:spPr bwMode="auto">
            <a:xfrm flipH="1">
              <a:off x="528638" y="0"/>
              <a:ext cx="719137"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780" b="1" i="0" u="none" strike="noStrike" kern="1200" cap="none" spc="0" normalizeH="0" baseline="0" noProof="0" dirty="0">
                  <a:ln>
                    <a:noFill/>
                  </a:ln>
                  <a:solidFill>
                    <a:srgbClr val="FFFFFF"/>
                  </a:solidFill>
                  <a:effectLst/>
                  <a:uLnTx/>
                  <a:uFillTx/>
                  <a:latin typeface="Agency FB" panose="020B0503020202020204" pitchFamily="34" charset="0"/>
                  <a:ea typeface="微软雅黑" panose="020B0503020204020204" charset="-122"/>
                  <a:cs typeface="+mn-cs"/>
                  <a:sym typeface="Times New Roman" panose="02020603050405020304" pitchFamily="18" charset="0"/>
                </a:rPr>
                <a:t>03</a:t>
              </a:r>
              <a:endParaRPr kumimoji="0" lang="zh-CN" altLang="en-US" sz="156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1" name="任意多边形 16"/>
            <p:cNvSpPr>
              <a:spLocks noChangeArrowheads="1"/>
            </p:cNvSpPr>
            <p:nvPr/>
          </p:nvSpPr>
          <p:spPr bwMode="auto">
            <a:xfrm>
              <a:off x="0" y="1006475"/>
              <a:ext cx="1776413" cy="2747963"/>
            </a:xfrm>
            <a:custGeom>
              <a:avLst/>
              <a:gdLst>
                <a:gd name="T0" fmla="*/ 1573508 w 1293018"/>
                <a:gd name="T1" fmla="*/ 0 h 2000700"/>
                <a:gd name="T2" fmla="*/ 1717126 w 1293018"/>
                <a:gd name="T3" fmla="*/ 247494 h 2000700"/>
                <a:gd name="T4" fmla="*/ 2193250 w 1293018"/>
                <a:gd name="T5" fmla="*/ 247494 h 2000700"/>
                <a:gd name="T6" fmla="*/ 2440525 w 1293018"/>
                <a:gd name="T7" fmla="*/ 494643 h 2000700"/>
                <a:gd name="T8" fmla="*/ 2440525 w 1293018"/>
                <a:gd name="T9" fmla="*/ 3527180 h 2000700"/>
                <a:gd name="T10" fmla="*/ 2193250 w 1293018"/>
                <a:gd name="T11" fmla="*/ 3774329 h 2000700"/>
                <a:gd name="T12" fmla="*/ 247275 w 1293018"/>
                <a:gd name="T13" fmla="*/ 3774329 h 2000700"/>
                <a:gd name="T14" fmla="*/ 0 w 1293018"/>
                <a:gd name="T15" fmla="*/ 3527180 h 2000700"/>
                <a:gd name="T16" fmla="*/ 0 w 1293018"/>
                <a:gd name="T17" fmla="*/ 494643 h 2000700"/>
                <a:gd name="T18" fmla="*/ 247275 w 1293018"/>
                <a:gd name="T19" fmla="*/ 247494 h 2000700"/>
                <a:gd name="T20" fmla="*/ 1429887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56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grpSp>
      <p:grpSp>
        <p:nvGrpSpPr>
          <p:cNvPr id="5" name="组合 17"/>
          <p:cNvGrpSpPr/>
          <p:nvPr/>
        </p:nvGrpSpPr>
        <p:grpSpPr bwMode="auto">
          <a:xfrm>
            <a:off x="6296634" y="1492294"/>
            <a:ext cx="1330426" cy="2814209"/>
            <a:chOff x="0" y="0"/>
            <a:chExt cx="1774825" cy="3754438"/>
          </a:xfrm>
          <a:solidFill>
            <a:schemeClr val="accent4"/>
          </a:solidFill>
        </p:grpSpPr>
        <p:sp>
          <p:nvSpPr>
            <p:cNvPr id="33" name="椭圆 18"/>
            <p:cNvSpPr>
              <a:spLocks noChangeArrowheads="1"/>
            </p:cNvSpPr>
            <p:nvPr/>
          </p:nvSpPr>
          <p:spPr bwMode="auto">
            <a:xfrm>
              <a:off x="1006475" y="750888"/>
              <a:ext cx="179387" cy="177800"/>
            </a:xfrm>
            <a:prstGeom prst="ellipse">
              <a:avLst/>
            </a:prstGeom>
            <a:grpFill/>
            <a:ln w="25400">
              <a:solidFill>
                <a:srgbClr val="FFFFFF"/>
              </a:solidFill>
              <a:beve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zh-CN" altLang="zh-CN" sz="995" b="0" i="0" u="none" strike="noStrike" kern="1200" cap="none" spc="0" normalizeH="0" baseline="0" noProof="0" dirty="0">
                <a:ln>
                  <a:noFill/>
                </a:ln>
                <a:solidFill>
                  <a:srgbClr val="FFFFFF"/>
                </a:solidFill>
                <a:effectLst/>
                <a:uLnTx/>
                <a:uFillTx/>
                <a:latin typeface="Calibri" panose="020F0502020204030204" pitchFamily="34" charset="0"/>
                <a:ea typeface="宋体" panose="02010600030101010101" pitchFamily="2" charset="-122"/>
                <a:cs typeface="+mn-cs"/>
                <a:sym typeface="Calibri" panose="020F0502020204030204" pitchFamily="34" charset="0"/>
              </a:endParaRPr>
            </a:p>
          </p:txBody>
        </p:sp>
        <p:sp>
          <p:nvSpPr>
            <p:cNvPr id="34" name="椭圆形标注 19"/>
            <p:cNvSpPr>
              <a:spLocks noChangeArrowheads="1"/>
            </p:cNvSpPr>
            <p:nvPr/>
          </p:nvSpPr>
          <p:spPr bwMode="auto">
            <a:xfrm flipH="1">
              <a:off x="533400" y="0"/>
              <a:ext cx="720725" cy="493713"/>
            </a:xfrm>
            <a:prstGeom prst="wedgeEllipseCallout">
              <a:avLst>
                <a:gd name="adj1" fmla="val -27065"/>
                <a:gd name="adj2" fmla="val 71625"/>
              </a:avLst>
            </a:prstGeom>
            <a:grpFill/>
            <a:ln>
              <a:noFill/>
            </a:ln>
            <a:extLst>
              <a:ext uri="{91240B29-F687-4F45-9708-019B960494DF}">
                <a14:hiddenLine xmlns:a14="http://schemas.microsoft.com/office/drawing/2010/main" w="25400">
                  <a:solidFill>
                    <a:srgbClr val="000000"/>
                  </a:solidFill>
                  <a:bevel/>
                </a14:hiddenLine>
              </a:ext>
            </a:extLst>
          </p:spPr>
          <p:txBody>
            <a:bodyPr lIns="0" tIns="0" rIns="0" bIns="0"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altLang="zh-CN" sz="1780" b="1" i="0" u="none" strike="noStrike" kern="1200" cap="none" spc="0" normalizeH="0" baseline="0" noProof="0" dirty="0">
                  <a:ln>
                    <a:noFill/>
                  </a:ln>
                  <a:solidFill>
                    <a:srgbClr val="FFFFFF"/>
                  </a:solidFill>
                  <a:effectLst/>
                  <a:uLnTx/>
                  <a:uFillTx/>
                  <a:latin typeface="Agency FB" panose="020B0503020202020204" pitchFamily="34" charset="0"/>
                  <a:ea typeface="微软雅黑" panose="020B0503020204020204" charset="-122"/>
                  <a:cs typeface="+mn-cs"/>
                  <a:sym typeface="Times New Roman" panose="02020603050405020304" pitchFamily="18" charset="0"/>
                </a:rPr>
                <a:t>04</a:t>
              </a:r>
              <a:endParaRPr kumimoji="0" lang="zh-CN" altLang="en-US" sz="156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35" name="任意多边形 20"/>
            <p:cNvSpPr>
              <a:spLocks noChangeArrowheads="1"/>
            </p:cNvSpPr>
            <p:nvPr/>
          </p:nvSpPr>
          <p:spPr bwMode="auto">
            <a:xfrm>
              <a:off x="0" y="1006475"/>
              <a:ext cx="1774825" cy="2747963"/>
            </a:xfrm>
            <a:custGeom>
              <a:avLst/>
              <a:gdLst>
                <a:gd name="T0" fmla="*/ 1570696 w 1293018"/>
                <a:gd name="T1" fmla="*/ 0 h 2000700"/>
                <a:gd name="T2" fmla="*/ 1714058 w 1293018"/>
                <a:gd name="T3" fmla="*/ 247494 h 2000700"/>
                <a:gd name="T4" fmla="*/ 2189331 w 1293018"/>
                <a:gd name="T5" fmla="*/ 247494 h 2000700"/>
                <a:gd name="T6" fmla="*/ 2436164 w 1293018"/>
                <a:gd name="T7" fmla="*/ 494643 h 2000700"/>
                <a:gd name="T8" fmla="*/ 2436164 w 1293018"/>
                <a:gd name="T9" fmla="*/ 3527180 h 2000700"/>
                <a:gd name="T10" fmla="*/ 2189331 w 1293018"/>
                <a:gd name="T11" fmla="*/ 3774329 h 2000700"/>
                <a:gd name="T12" fmla="*/ 246833 w 1293018"/>
                <a:gd name="T13" fmla="*/ 3774329 h 2000700"/>
                <a:gd name="T14" fmla="*/ 0 w 1293018"/>
                <a:gd name="T15" fmla="*/ 3527180 h 2000700"/>
                <a:gd name="T16" fmla="*/ 0 w 1293018"/>
                <a:gd name="T17" fmla="*/ 494643 h 2000700"/>
                <a:gd name="T18" fmla="*/ 246833 w 1293018"/>
                <a:gd name="T19" fmla="*/ 247494 h 2000700"/>
                <a:gd name="T20" fmla="*/ 1427331 w 1293018"/>
                <a:gd name="T21" fmla="*/ 247494 h 20007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93018"/>
                <a:gd name="T34" fmla="*/ 0 h 2000700"/>
                <a:gd name="T35" fmla="*/ 1293018 w 1293018"/>
                <a:gd name="T36" fmla="*/ 2000700 h 20007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93018" h="2000700">
                  <a:moveTo>
                    <a:pt x="833662" y="0"/>
                  </a:moveTo>
                  <a:lnTo>
                    <a:pt x="909753" y="131192"/>
                  </a:lnTo>
                  <a:lnTo>
                    <a:pt x="1162009" y="131192"/>
                  </a:lnTo>
                  <a:cubicBezTo>
                    <a:pt x="1234363" y="131192"/>
                    <a:pt x="1293018" y="189847"/>
                    <a:pt x="1293018" y="262201"/>
                  </a:cubicBezTo>
                  <a:lnTo>
                    <a:pt x="1293018" y="1869691"/>
                  </a:lnTo>
                  <a:cubicBezTo>
                    <a:pt x="1293018" y="1942045"/>
                    <a:pt x="1234363" y="2000700"/>
                    <a:pt x="1162009" y="2000700"/>
                  </a:cubicBezTo>
                  <a:lnTo>
                    <a:pt x="131009" y="2000700"/>
                  </a:lnTo>
                  <a:cubicBezTo>
                    <a:pt x="58655" y="2000700"/>
                    <a:pt x="0" y="1942045"/>
                    <a:pt x="0" y="1869691"/>
                  </a:cubicBezTo>
                  <a:lnTo>
                    <a:pt x="0" y="262201"/>
                  </a:lnTo>
                  <a:cubicBezTo>
                    <a:pt x="0" y="189847"/>
                    <a:pt x="58655" y="131192"/>
                    <a:pt x="131009" y="131192"/>
                  </a:cubicBezTo>
                  <a:lnTo>
                    <a:pt x="757570" y="131192"/>
                  </a:lnTo>
                  <a:lnTo>
                    <a:pt x="833662" y="0"/>
                  </a:lnTo>
                  <a:close/>
                </a:path>
              </a:pathLst>
            </a:custGeom>
            <a:grpFill/>
            <a:ln w="3175">
              <a:solidFill>
                <a:schemeClr val="bg1"/>
              </a:solidFill>
              <a:bevel/>
            </a:ln>
          </p:spPr>
          <p:txBody>
            <a:bodyPr anchor="ctr"/>
            <a:lstStyle>
              <a:lvl1pPr eaLnBrk="0" hangingPunct="0">
                <a:defRPr sz="2100">
                  <a:solidFill>
                    <a:schemeClr val="tx1"/>
                  </a:solidFill>
                  <a:latin typeface="Arial" panose="020B0604020202020204" pitchFamily="34" charset="0"/>
                  <a:ea typeface="宋体" panose="02010600030101010101" pitchFamily="2" charset="-122"/>
                </a:defRPr>
              </a:lvl1pPr>
              <a:lvl2pPr marL="742950" indent="-285750" eaLnBrk="0" hangingPunct="0">
                <a:defRPr sz="2100">
                  <a:solidFill>
                    <a:schemeClr val="tx1"/>
                  </a:solidFill>
                  <a:latin typeface="Arial" panose="020B0604020202020204" pitchFamily="34" charset="0"/>
                  <a:ea typeface="宋体" panose="02010600030101010101" pitchFamily="2" charset="-122"/>
                </a:defRPr>
              </a:lvl2pPr>
              <a:lvl3pPr marL="1143000" indent="-228600" eaLnBrk="0" hangingPunct="0">
                <a:defRPr sz="2100">
                  <a:solidFill>
                    <a:schemeClr val="tx1"/>
                  </a:solidFill>
                  <a:latin typeface="Arial" panose="020B0604020202020204" pitchFamily="34" charset="0"/>
                  <a:ea typeface="宋体" panose="02010600030101010101" pitchFamily="2" charset="-122"/>
                </a:defRPr>
              </a:lvl3pPr>
              <a:lvl4pPr marL="1600200" indent="-228600" eaLnBrk="0" hangingPunct="0">
                <a:defRPr sz="2100">
                  <a:solidFill>
                    <a:schemeClr val="tx1"/>
                  </a:solidFill>
                  <a:latin typeface="Arial" panose="020B0604020202020204" pitchFamily="34" charset="0"/>
                  <a:ea typeface="宋体" panose="02010600030101010101" pitchFamily="2" charset="-122"/>
                </a:defRPr>
              </a:lvl4pPr>
              <a:lvl5pPr marL="2057400" indent="-228600" eaLnBrk="0" hangingPunct="0">
                <a:defRPr sz="2100">
                  <a:solidFill>
                    <a:schemeClr val="tx1"/>
                  </a:solidFill>
                  <a:latin typeface="Arial" panose="020B0604020202020204" pitchFamily="34" charset="0"/>
                  <a:ea typeface="宋体" panose="02010600030101010101" pitchFamily="2" charset="-122"/>
                </a:defRPr>
              </a:lvl5pPr>
              <a:lvl6pPr marL="25146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6pPr>
              <a:lvl7pPr marL="29718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7pPr>
              <a:lvl8pPr marL="34290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8pPr>
              <a:lvl9pPr marL="3886200" indent="-228600" defTabSz="1089025" eaLnBrk="0" fontAlgn="base" hangingPunct="0">
                <a:spcBef>
                  <a:spcPct val="0"/>
                </a:spcBef>
                <a:spcAft>
                  <a:spcPct val="0"/>
                </a:spcAft>
                <a:buFont typeface="Arial" panose="020B0604020202020204" pitchFamily="34" charset="0"/>
                <a:defRPr sz="2100">
                  <a:solidFill>
                    <a:schemeClr val="tx1"/>
                  </a:solidFill>
                  <a:latin typeface="Arial" panose="020B0604020202020204" pitchFamily="34" charset="0"/>
                  <a:ea typeface="宋体" panose="02010600030101010101" pitchFamily="2" charset="-122"/>
                </a:defRPr>
              </a:lvl9p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endParaRPr>
            </a:p>
            <a:p>
              <a:pPr marL="0" marR="0" lvl="0" indent="0" algn="ctr" defTabSz="913765" rtl="0" eaLnBrk="1" fontAlgn="auto" latinLnBrk="0" hangingPunct="1">
                <a:lnSpc>
                  <a:spcPct val="150000"/>
                </a:lnSpc>
                <a:spcBef>
                  <a:spcPts val="0"/>
                </a:spcBef>
                <a:spcAft>
                  <a:spcPts val="0"/>
                </a:spcAft>
                <a:buClrTx/>
                <a:buSzTx/>
                <a:buFontTx/>
                <a:buNone/>
                <a:defRPr/>
              </a:pPr>
              <a:r>
                <a:rPr kumimoji="0" lang="zh-CN" altLang="en-US" sz="12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微软雅黑" panose="020B0503020204020204" charset="-122"/>
                </a:rPr>
                <a:t>此处输入文本</a:t>
              </a:r>
              <a:endParaRPr kumimoji="0" lang="zh-CN" altLang="en-US" sz="1565"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0-#ppt_w/2"/>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ppt_x</p:attrName>
                                        </p:attrNameLst>
                                      </p:cBhvr>
                                      <p:tavLst>
                                        <p:tav tm="0">
                                          <p:val>
                                            <p:strVal val="0-#ppt_w/2"/>
                                          </p:val>
                                        </p:tav>
                                        <p:tav tm="100000">
                                          <p:val>
                                            <p:strVal val="#ppt_x"/>
                                          </p:val>
                                        </p:tav>
                                      </p:tavLst>
                                    </p:anim>
                                    <p:anim calcmode="lin" valueType="num">
                                      <p:cBhvr>
                                        <p:cTn id="14" dur="10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ppt_x</p:attrName>
                                        </p:attrNameLst>
                                      </p:cBhvr>
                                      <p:tavLst>
                                        <p:tav tm="0">
                                          <p:val>
                                            <p:strVal val="0-#ppt_w/2"/>
                                          </p:val>
                                        </p:tav>
                                        <p:tav tm="100000">
                                          <p:val>
                                            <p:strVal val="#ppt_x"/>
                                          </p:val>
                                        </p:tav>
                                      </p:tavLst>
                                    </p:anim>
                                    <p:anim calcmode="lin" valueType="num">
                                      <p:cBhvr>
                                        <p:cTn id="19" dur="10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ppt_x</p:attrName>
                                        </p:attrNameLst>
                                      </p:cBhvr>
                                      <p:tavLst>
                                        <p:tav tm="0">
                                          <p:val>
                                            <p:strVal val="0-#ppt_w/2"/>
                                          </p:val>
                                        </p:tav>
                                        <p:tav tm="100000">
                                          <p:val>
                                            <p:strVal val="#ppt_x"/>
                                          </p:val>
                                        </p:tav>
                                      </p:tavLst>
                                    </p:anim>
                                    <p:anim calcmode="lin" valueType="num">
                                      <p:cBhvr>
                                        <p:cTn id="24" dur="10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ppt_x</p:attrName>
                                        </p:attrNameLst>
                                      </p:cBhvr>
                                      <p:tavLst>
                                        <p:tav tm="0">
                                          <p:val>
                                            <p:strVal val="0-#ppt_w/2"/>
                                          </p:val>
                                        </p:tav>
                                        <p:tav tm="100000">
                                          <p:val>
                                            <p:strVal val="#ppt_x"/>
                                          </p:val>
                                        </p:tav>
                                      </p:tavLst>
                                    </p:anim>
                                    <p:anim calcmode="lin" valueType="num">
                                      <p:cBhvr>
                                        <p:cTn id="29"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230167" y="1342344"/>
            <a:ext cx="2683668" cy="2701529"/>
            <a:chOff x="3230167" y="1342344"/>
            <a:chExt cx="2683668" cy="2701529"/>
          </a:xfrm>
        </p:grpSpPr>
        <p:sp>
          <p:nvSpPr>
            <p:cNvPr id="8" name="AutoShape 4"/>
            <p:cNvSpPr/>
            <p:nvPr/>
          </p:nvSpPr>
          <p:spPr bwMode="auto">
            <a:xfrm>
              <a:off x="3230167" y="1342940"/>
              <a:ext cx="1320998" cy="1320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317" y="0"/>
                  </a:moveTo>
                  <a:cubicBezTo>
                    <a:pt x="13198" y="871"/>
                    <a:pt x="9277" y="2909"/>
                    <a:pt x="6078" y="6121"/>
                  </a:cubicBezTo>
                  <a:cubicBezTo>
                    <a:pt x="2898" y="9313"/>
                    <a:pt x="876" y="13222"/>
                    <a:pt x="0" y="17331"/>
                  </a:cubicBezTo>
                  <a:cubicBezTo>
                    <a:pt x="654" y="19787"/>
                    <a:pt x="2887" y="21599"/>
                    <a:pt x="5550" y="21599"/>
                  </a:cubicBezTo>
                  <a:lnTo>
                    <a:pt x="15850" y="21599"/>
                  </a:lnTo>
                  <a:cubicBezTo>
                    <a:pt x="19026" y="21600"/>
                    <a:pt x="21600" y="19026"/>
                    <a:pt x="21600" y="15851"/>
                  </a:cubicBezTo>
                  <a:lnTo>
                    <a:pt x="21600" y="5556"/>
                  </a:lnTo>
                  <a:cubicBezTo>
                    <a:pt x="21599" y="2889"/>
                    <a:pt x="19781" y="649"/>
                    <a:pt x="17317" y="0"/>
                  </a:cubicBezTo>
                  <a:close/>
                </a:path>
              </a:pathLst>
            </a:custGeom>
            <a:solidFill>
              <a:schemeClr val="accent1"/>
            </a:solidFill>
            <a:ln>
              <a:noFill/>
            </a:ln>
            <a:effectLst/>
          </p:spPr>
          <p:txBody>
            <a:bodyPr lIns="0" tIns="0" rIns="0" bIns="0" anchor="ctr"/>
            <a:lstStyle/>
            <a:p>
              <a:pPr>
                <a:lnSpc>
                  <a:spcPct val="100000"/>
                </a:lnSpc>
                <a:defRPr/>
              </a:pPr>
              <a:endParaRPr lang="es-ES" sz="21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9" name="AutoShape 5"/>
            <p:cNvSpPr/>
            <p:nvPr/>
          </p:nvSpPr>
          <p:spPr bwMode="auto">
            <a:xfrm>
              <a:off x="4589860" y="1342344"/>
              <a:ext cx="1323975" cy="13215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0"/>
                  </a:moveTo>
                  <a:cubicBezTo>
                    <a:pt x="1838" y="631"/>
                    <a:pt x="0" y="2881"/>
                    <a:pt x="0" y="5565"/>
                  </a:cubicBezTo>
                  <a:lnTo>
                    <a:pt x="0" y="15854"/>
                  </a:lnTo>
                  <a:cubicBezTo>
                    <a:pt x="0" y="19028"/>
                    <a:pt x="2566" y="21599"/>
                    <a:pt x="5733" y="21599"/>
                  </a:cubicBezTo>
                  <a:lnTo>
                    <a:pt x="16004" y="21599"/>
                  </a:lnTo>
                  <a:cubicBezTo>
                    <a:pt x="18745" y="21600"/>
                    <a:pt x="21032" y="19672"/>
                    <a:pt x="21600" y="17097"/>
                  </a:cubicBezTo>
                  <a:cubicBezTo>
                    <a:pt x="20699" y="13077"/>
                    <a:pt x="18699" y="9258"/>
                    <a:pt x="15589" y="6129"/>
                  </a:cubicBezTo>
                  <a:cubicBezTo>
                    <a:pt x="12384" y="2905"/>
                    <a:pt x="8450" y="864"/>
                    <a:pt x="4320" y="0"/>
                  </a:cubicBezTo>
                  <a:close/>
                </a:path>
              </a:pathLst>
            </a:custGeom>
            <a:solidFill>
              <a:srgbClr val="F0AD00"/>
            </a:solidFill>
            <a:ln>
              <a:noFill/>
            </a:ln>
            <a:effectLst/>
          </p:spPr>
          <p:txBody>
            <a:bodyPr lIns="0" tIns="0" rIns="0" bIns="0" anchor="ctr"/>
            <a:lstStyle/>
            <a:p>
              <a:pPr>
                <a:lnSpc>
                  <a:spcPct val="100000"/>
                </a:lnSpc>
                <a:defRPr/>
              </a:pPr>
              <a:endParaRPr lang="es-ES" sz="21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10" name="AutoShape 6"/>
            <p:cNvSpPr/>
            <p:nvPr/>
          </p:nvSpPr>
          <p:spPr bwMode="auto">
            <a:xfrm>
              <a:off x="3230167" y="2722874"/>
              <a:ext cx="1320998" cy="13204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550" y="0"/>
                  </a:moveTo>
                  <a:cubicBezTo>
                    <a:pt x="2888" y="0"/>
                    <a:pt x="655" y="1810"/>
                    <a:pt x="0" y="4265"/>
                  </a:cubicBezTo>
                  <a:cubicBezTo>
                    <a:pt x="877" y="8372"/>
                    <a:pt x="2900" y="12282"/>
                    <a:pt x="6078" y="15474"/>
                  </a:cubicBezTo>
                  <a:cubicBezTo>
                    <a:pt x="9283" y="18692"/>
                    <a:pt x="13214" y="20731"/>
                    <a:pt x="17342" y="21600"/>
                  </a:cubicBezTo>
                  <a:cubicBezTo>
                    <a:pt x="19793" y="20941"/>
                    <a:pt x="21600" y="18710"/>
                    <a:pt x="21600" y="16051"/>
                  </a:cubicBezTo>
                  <a:lnTo>
                    <a:pt x="21600" y="5750"/>
                  </a:lnTo>
                  <a:cubicBezTo>
                    <a:pt x="21599" y="2574"/>
                    <a:pt x="19026" y="0"/>
                    <a:pt x="15850" y="0"/>
                  </a:cubicBezTo>
                  <a:lnTo>
                    <a:pt x="5550" y="0"/>
                  </a:lnTo>
                  <a:close/>
                </a:path>
              </a:pathLst>
            </a:custGeom>
            <a:solidFill>
              <a:srgbClr val="92D050"/>
            </a:solidFill>
            <a:ln>
              <a:noFill/>
            </a:ln>
            <a:effectLst/>
          </p:spPr>
          <p:txBody>
            <a:bodyPr lIns="0" tIns="0" rIns="0" bIns="0" anchor="ctr"/>
            <a:lstStyle/>
            <a:p>
              <a:pPr>
                <a:lnSpc>
                  <a:spcPct val="100000"/>
                </a:lnSpc>
                <a:defRPr/>
              </a:pPr>
              <a:endParaRPr lang="es-ES" sz="21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11" name="AutoShape 7"/>
            <p:cNvSpPr/>
            <p:nvPr/>
          </p:nvSpPr>
          <p:spPr bwMode="auto">
            <a:xfrm>
              <a:off x="4589860" y="2722875"/>
              <a:ext cx="1323975" cy="13209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600"/>
                  </a:cubicBezTo>
                  <a:cubicBezTo>
                    <a:pt x="8435" y="20739"/>
                    <a:pt x="12379" y="18697"/>
                    <a:pt x="15591" y="15465"/>
                  </a:cubicBezTo>
                  <a:cubicBezTo>
                    <a:pt x="18700" y="12337"/>
                    <a:pt x="20698" y="8517"/>
                    <a:pt x="21600" y="4499"/>
                  </a:cubicBezTo>
                  <a:cubicBezTo>
                    <a:pt x="21030" y="1925"/>
                    <a:pt x="18745" y="0"/>
                    <a:pt x="16006" y="0"/>
                  </a:cubicBezTo>
                  <a:lnTo>
                    <a:pt x="5734" y="0"/>
                  </a:lnTo>
                  <a:close/>
                </a:path>
              </a:pathLst>
            </a:custGeom>
            <a:solidFill>
              <a:schemeClr val="accent1"/>
            </a:solidFill>
            <a:ln>
              <a:noFill/>
            </a:ln>
            <a:effectLst/>
          </p:spPr>
          <p:txBody>
            <a:bodyPr lIns="0" tIns="0" rIns="0" bIns="0" anchor="ctr"/>
            <a:lstStyle/>
            <a:p>
              <a:pPr>
                <a:lnSpc>
                  <a:spcPct val="100000"/>
                </a:lnSpc>
                <a:defRPr/>
              </a:pPr>
              <a:endParaRPr lang="es-ES" sz="2100">
                <a:effectLst>
                  <a:outerShdw blurRad="38100" dist="38100" dir="2700000" algn="tl">
                    <a:srgbClr val="000000"/>
                  </a:outerShdw>
                </a:effectLst>
                <a:latin typeface="Gill Sans" charset="0"/>
                <a:ea typeface="MS PGothic" panose="020B0600070205080204" charset="-128"/>
                <a:cs typeface="Gill Sans" charset="0"/>
                <a:sym typeface="Gill Sans" charset="0"/>
              </a:endParaRPr>
            </a:p>
          </p:txBody>
        </p:sp>
        <p:sp>
          <p:nvSpPr>
            <p:cNvPr id="12" name="KSO_Shape"/>
            <p:cNvSpPr/>
            <p:nvPr/>
          </p:nvSpPr>
          <p:spPr bwMode="auto">
            <a:xfrm>
              <a:off x="4852408" y="1917395"/>
              <a:ext cx="602940" cy="354730"/>
            </a:xfrm>
            <a:custGeom>
              <a:avLst/>
              <a:gdLst>
                <a:gd name="T0" fmla="*/ 1905000 w 6649"/>
                <a:gd name="T1" fmla="*/ 302090 h 3908"/>
                <a:gd name="T2" fmla="*/ 952357 w 6649"/>
                <a:gd name="T3" fmla="*/ 0 h 3908"/>
                <a:gd name="T4" fmla="*/ 0 w 6649"/>
                <a:gd name="T5" fmla="*/ 302090 h 3908"/>
                <a:gd name="T6" fmla="*/ 488785 w 6649"/>
                <a:gd name="T7" fmla="*/ 456861 h 3908"/>
                <a:gd name="T8" fmla="*/ 400540 w 6649"/>
                <a:gd name="T9" fmla="*/ 923753 h 3908"/>
                <a:gd name="T10" fmla="*/ 952357 w 6649"/>
                <a:gd name="T11" fmla="*/ 1120083 h 3908"/>
                <a:gd name="T12" fmla="*/ 1504460 w 6649"/>
                <a:gd name="T13" fmla="*/ 923753 h 3908"/>
                <a:gd name="T14" fmla="*/ 1416215 w 6649"/>
                <a:gd name="T15" fmla="*/ 456861 h 3908"/>
                <a:gd name="T16" fmla="*/ 1905000 w 6649"/>
                <a:gd name="T17" fmla="*/ 302090 h 39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49" h="3908">
                  <a:moveTo>
                    <a:pt x="6649" y="1054"/>
                  </a:moveTo>
                  <a:lnTo>
                    <a:pt x="3324" y="0"/>
                  </a:lnTo>
                  <a:lnTo>
                    <a:pt x="0" y="1054"/>
                  </a:lnTo>
                  <a:lnTo>
                    <a:pt x="1706" y="1594"/>
                  </a:lnTo>
                  <a:lnTo>
                    <a:pt x="1398" y="3223"/>
                  </a:lnTo>
                  <a:lnTo>
                    <a:pt x="3324" y="3908"/>
                  </a:lnTo>
                  <a:lnTo>
                    <a:pt x="5251" y="3223"/>
                  </a:lnTo>
                  <a:lnTo>
                    <a:pt x="4943" y="1594"/>
                  </a:lnTo>
                  <a:lnTo>
                    <a:pt x="6649" y="1054"/>
                  </a:lnTo>
                  <a:close/>
                </a:path>
              </a:pathLst>
            </a:custGeom>
            <a:solidFill>
              <a:srgbClr val="FEFFFF"/>
            </a:solidFill>
            <a:ln>
              <a:noFill/>
            </a:ln>
          </p:spPr>
          <p:txBody>
            <a:bodyPr anchor="ctr" anchorCtr="1"/>
            <a:lstStyle/>
            <a:p>
              <a:endParaRPr lang="zh-CN" altLang="en-US" sz="1015">
                <a:ea typeface="宋体" panose="02010600030101010101" pitchFamily="2" charset="-122"/>
              </a:endParaRPr>
            </a:p>
          </p:txBody>
        </p:sp>
        <p:sp>
          <p:nvSpPr>
            <p:cNvPr id="13" name="KSO_Shape"/>
            <p:cNvSpPr/>
            <p:nvPr/>
          </p:nvSpPr>
          <p:spPr>
            <a:xfrm>
              <a:off x="3729971" y="1862317"/>
              <a:ext cx="602940" cy="476323"/>
            </a:xfrm>
            <a:prstGeom prst="wedgeEllipseCallout">
              <a:avLst>
                <a:gd name="adj1" fmla="val -25046"/>
                <a:gd name="adj2" fmla="val 65698"/>
              </a:avLst>
            </a:prstGeom>
            <a:solidFill>
              <a:srgbClr val="FEFFFF"/>
            </a:solidFill>
            <a:ln>
              <a:noFill/>
            </a:ln>
          </p:spPr>
          <p:txBody>
            <a:bodyPr anchor="ctr" anchorCtr="1"/>
            <a:lstStyle/>
            <a:p>
              <a:endParaRPr lang="zh-CN" altLang="en-US" sz="1015" dirty="0">
                <a:latin typeface="Calibri" panose="020F0502020204030204" pitchFamily="34" charset="0"/>
                <a:ea typeface="宋体" panose="02010600030101010101" pitchFamily="2" charset="-122"/>
              </a:endParaRPr>
            </a:p>
          </p:txBody>
        </p:sp>
        <p:sp>
          <p:nvSpPr>
            <p:cNvPr id="14" name="KSO_Shape"/>
            <p:cNvSpPr/>
            <p:nvPr/>
          </p:nvSpPr>
          <p:spPr bwMode="auto">
            <a:xfrm flipH="1">
              <a:off x="4933677" y="3006150"/>
              <a:ext cx="521670" cy="478197"/>
            </a:xfrm>
            <a:custGeom>
              <a:avLst/>
              <a:gdLst>
                <a:gd name="T0" fmla="*/ 2147483646 w 269"/>
                <a:gd name="T1" fmla="*/ 0 h 247"/>
                <a:gd name="T2" fmla="*/ 2147483646 w 269"/>
                <a:gd name="T3" fmla="*/ 0 h 247"/>
                <a:gd name="T4" fmla="*/ 2147483646 w 269"/>
                <a:gd name="T5" fmla="*/ 2147483646 h 247"/>
                <a:gd name="T6" fmla="*/ 2147483646 w 269"/>
                <a:gd name="T7" fmla="*/ 2147483646 h 247"/>
                <a:gd name="T8" fmla="*/ 2147483646 w 269"/>
                <a:gd name="T9" fmla="*/ 2147483646 h 247"/>
                <a:gd name="T10" fmla="*/ 2147483646 w 269"/>
                <a:gd name="T11" fmla="*/ 2147483646 h 247"/>
                <a:gd name="T12" fmla="*/ 2147483646 w 269"/>
                <a:gd name="T13" fmla="*/ 2147483646 h 247"/>
                <a:gd name="T14" fmla="*/ 2147483646 w 269"/>
                <a:gd name="T15" fmla="*/ 2147483646 h 247"/>
                <a:gd name="T16" fmla="*/ 2147483646 w 269"/>
                <a:gd name="T17" fmla="*/ 2147483646 h 247"/>
                <a:gd name="T18" fmla="*/ 2147483646 w 269"/>
                <a:gd name="T19" fmla="*/ 2147483646 h 247"/>
                <a:gd name="T20" fmla="*/ 2147483646 w 269"/>
                <a:gd name="T21" fmla="*/ 2147483646 h 247"/>
                <a:gd name="T22" fmla="*/ 2147483646 w 269"/>
                <a:gd name="T23" fmla="*/ 2147483646 h 247"/>
                <a:gd name="T24" fmla="*/ 2147483646 w 269"/>
                <a:gd name="T25" fmla="*/ 2147483646 h 247"/>
                <a:gd name="T26" fmla="*/ 2147483646 w 269"/>
                <a:gd name="T27" fmla="*/ 2147483646 h 247"/>
                <a:gd name="T28" fmla="*/ 2147483646 w 269"/>
                <a:gd name="T29" fmla="*/ 2147483646 h 247"/>
                <a:gd name="T30" fmla="*/ 2147483646 w 269"/>
                <a:gd name="T31" fmla="*/ 2147483646 h 247"/>
                <a:gd name="T32" fmla="*/ 2147483646 w 269"/>
                <a:gd name="T33" fmla="*/ 2147483646 h 247"/>
                <a:gd name="T34" fmla="*/ 2147483646 w 269"/>
                <a:gd name="T35" fmla="*/ 2147483646 h 247"/>
                <a:gd name="T36" fmla="*/ 2147483646 w 269"/>
                <a:gd name="T37" fmla="*/ 2147483646 h 247"/>
                <a:gd name="T38" fmla="*/ 2147483646 w 269"/>
                <a:gd name="T39" fmla="*/ 2147483646 h 247"/>
                <a:gd name="T40" fmla="*/ 2147483646 w 269"/>
                <a:gd name="T41" fmla="*/ 2147483646 h 247"/>
                <a:gd name="T42" fmla="*/ 2147483646 w 269"/>
                <a:gd name="T43" fmla="*/ 2147483646 h 247"/>
                <a:gd name="T44" fmla="*/ 2147483646 w 269"/>
                <a:gd name="T45" fmla="*/ 2147483646 h 247"/>
                <a:gd name="T46" fmla="*/ 2147483646 w 269"/>
                <a:gd name="T47" fmla="*/ 2147483646 h 247"/>
                <a:gd name="T48" fmla="*/ 2147483646 w 269"/>
                <a:gd name="T49" fmla="*/ 2147483646 h 247"/>
                <a:gd name="T50" fmla="*/ 2147483646 w 269"/>
                <a:gd name="T51" fmla="*/ 2147483646 h 247"/>
                <a:gd name="T52" fmla="*/ 2147483646 w 269"/>
                <a:gd name="T53" fmla="*/ 2147483646 h 247"/>
                <a:gd name="T54" fmla="*/ 2147483646 w 269"/>
                <a:gd name="T55" fmla="*/ 2147483646 h 247"/>
                <a:gd name="T56" fmla="*/ 2147483646 w 269"/>
                <a:gd name="T57" fmla="*/ 2147483646 h 247"/>
                <a:gd name="T58" fmla="*/ 2147483646 w 269"/>
                <a:gd name="T59" fmla="*/ 2147483646 h 247"/>
                <a:gd name="T60" fmla="*/ 2147483646 w 269"/>
                <a:gd name="T61" fmla="*/ 2147483646 h 247"/>
                <a:gd name="T62" fmla="*/ 2147483646 w 269"/>
                <a:gd name="T63" fmla="*/ 2147483646 h 247"/>
                <a:gd name="T64" fmla="*/ 2147483646 w 269"/>
                <a:gd name="T65" fmla="*/ 2147483646 h 247"/>
                <a:gd name="T66" fmla="*/ 2147483646 w 269"/>
                <a:gd name="T67" fmla="*/ 2147483646 h 247"/>
                <a:gd name="T68" fmla="*/ 2147483646 w 269"/>
                <a:gd name="T69" fmla="*/ 2147483646 h 247"/>
                <a:gd name="T70" fmla="*/ 2147483646 w 269"/>
                <a:gd name="T71" fmla="*/ 2147483646 h 247"/>
                <a:gd name="T72" fmla="*/ 2147483646 w 269"/>
                <a:gd name="T73" fmla="*/ 0 h 2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rgbClr val="FEFFFF"/>
            </a:solidFill>
            <a:ln>
              <a:noFill/>
            </a:ln>
          </p:spPr>
          <p:txBody>
            <a:bodyPr anchor="ctr" anchorCtr="1"/>
            <a:lstStyle/>
            <a:p>
              <a:endParaRPr lang="zh-CN" altLang="en-US" sz="1015">
                <a:ea typeface="宋体" panose="02010600030101010101" pitchFamily="2" charset="-122"/>
              </a:endParaRPr>
            </a:p>
          </p:txBody>
        </p:sp>
        <p:sp>
          <p:nvSpPr>
            <p:cNvPr id="15" name="KSO_Shape"/>
            <p:cNvSpPr/>
            <p:nvPr/>
          </p:nvSpPr>
          <p:spPr>
            <a:xfrm>
              <a:off x="3729971" y="2949590"/>
              <a:ext cx="602940" cy="457229"/>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rgbClr val="FEFFFF"/>
            </a:solidFill>
            <a:ln>
              <a:noFill/>
            </a:ln>
          </p:spPr>
          <p:txBody>
            <a:bodyPr anchor="ctr" anchorCtr="1"/>
            <a:lstStyle/>
            <a:p>
              <a:endParaRPr lang="zh-CN" altLang="en-US" sz="1015">
                <a:latin typeface="Calibri" panose="020F0502020204030204" pitchFamily="34" charset="0"/>
                <a:ea typeface="宋体" panose="02010600030101010101" pitchFamily="2" charset="-122"/>
              </a:endParaRPr>
            </a:p>
          </p:txBody>
        </p:sp>
      </p:grpSp>
      <p:grpSp>
        <p:nvGrpSpPr>
          <p:cNvPr id="3" name="组合 2"/>
          <p:cNvGrpSpPr/>
          <p:nvPr/>
        </p:nvGrpSpPr>
        <p:grpSpPr>
          <a:xfrm>
            <a:off x="662905" y="1131734"/>
            <a:ext cx="2317359" cy="1701051"/>
            <a:chOff x="662905" y="1131734"/>
            <a:chExt cx="2317359" cy="1701051"/>
          </a:xfrm>
        </p:grpSpPr>
        <p:sp>
          <p:nvSpPr>
            <p:cNvPr id="16" name="矩形 15"/>
            <p:cNvSpPr/>
            <p:nvPr/>
          </p:nvSpPr>
          <p:spPr>
            <a:xfrm>
              <a:off x="662905" y="1711464"/>
              <a:ext cx="2317359" cy="1121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17" name="圆角矩形 34"/>
            <p:cNvSpPr/>
            <p:nvPr/>
          </p:nvSpPr>
          <p:spPr>
            <a:xfrm>
              <a:off x="793234" y="1131734"/>
              <a:ext cx="2154086" cy="54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100" dirty="0">
                  <a:solidFill>
                    <a:schemeClr val="accent1"/>
                  </a:solidFill>
                  <a:latin typeface="幼圆" panose="02010509060101010101" pitchFamily="49" charset="-122"/>
                  <a:ea typeface="幼圆" panose="02010509060101010101" pitchFamily="49" charset="-122"/>
                </a:rPr>
                <a:t>请输入文本</a:t>
              </a:r>
              <a:endParaRPr lang="zh-CN" altLang="zh-CN" sz="2100" dirty="0">
                <a:solidFill>
                  <a:schemeClr val="accent1"/>
                </a:solidFill>
                <a:latin typeface="幼圆" panose="02010509060101010101" pitchFamily="49" charset="-122"/>
                <a:ea typeface="幼圆" panose="02010509060101010101" pitchFamily="49" charset="-122"/>
              </a:endParaRPr>
            </a:p>
          </p:txBody>
        </p:sp>
      </p:grpSp>
      <p:grpSp>
        <p:nvGrpSpPr>
          <p:cNvPr id="6" name="组合 5"/>
          <p:cNvGrpSpPr/>
          <p:nvPr/>
        </p:nvGrpSpPr>
        <p:grpSpPr>
          <a:xfrm>
            <a:off x="6063375" y="1131734"/>
            <a:ext cx="2317359" cy="1701051"/>
            <a:chOff x="6063375" y="1131734"/>
            <a:chExt cx="2317359" cy="1701051"/>
          </a:xfrm>
        </p:grpSpPr>
        <p:sp>
          <p:nvSpPr>
            <p:cNvPr id="18" name="矩形 17"/>
            <p:cNvSpPr/>
            <p:nvPr/>
          </p:nvSpPr>
          <p:spPr>
            <a:xfrm>
              <a:off x="6063375" y="1711464"/>
              <a:ext cx="2317359" cy="1121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19" name="圆角矩形 36"/>
            <p:cNvSpPr/>
            <p:nvPr/>
          </p:nvSpPr>
          <p:spPr>
            <a:xfrm>
              <a:off x="6193705" y="1131734"/>
              <a:ext cx="2154086" cy="54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100" dirty="0">
                  <a:solidFill>
                    <a:schemeClr val="accent1"/>
                  </a:solidFill>
                  <a:latin typeface="幼圆" panose="02010509060101010101" pitchFamily="49" charset="-122"/>
                  <a:ea typeface="幼圆" panose="02010509060101010101" pitchFamily="49" charset="-122"/>
                </a:rPr>
                <a:t>请输入文本</a:t>
              </a:r>
              <a:endParaRPr lang="zh-CN" altLang="zh-CN" sz="2100" dirty="0">
                <a:solidFill>
                  <a:schemeClr val="accent1"/>
                </a:solidFill>
                <a:latin typeface="幼圆" panose="02010509060101010101" pitchFamily="49" charset="-122"/>
                <a:ea typeface="幼圆" panose="02010509060101010101" pitchFamily="49" charset="-122"/>
              </a:endParaRPr>
            </a:p>
          </p:txBody>
        </p:sp>
      </p:grpSp>
      <p:grpSp>
        <p:nvGrpSpPr>
          <p:cNvPr id="4" name="组合 3"/>
          <p:cNvGrpSpPr/>
          <p:nvPr/>
        </p:nvGrpSpPr>
        <p:grpSpPr>
          <a:xfrm>
            <a:off x="662905" y="2970981"/>
            <a:ext cx="2317359" cy="1701051"/>
            <a:chOff x="662905" y="2970981"/>
            <a:chExt cx="2317359" cy="1701051"/>
          </a:xfrm>
        </p:grpSpPr>
        <p:sp>
          <p:nvSpPr>
            <p:cNvPr id="20" name="矩形 19"/>
            <p:cNvSpPr/>
            <p:nvPr/>
          </p:nvSpPr>
          <p:spPr>
            <a:xfrm>
              <a:off x="662905" y="3550711"/>
              <a:ext cx="2317359" cy="1121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21" name="圆角矩形 38"/>
            <p:cNvSpPr/>
            <p:nvPr/>
          </p:nvSpPr>
          <p:spPr>
            <a:xfrm>
              <a:off x="793234" y="2970981"/>
              <a:ext cx="2154086" cy="54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100" dirty="0">
                  <a:solidFill>
                    <a:schemeClr val="accent1"/>
                  </a:solidFill>
                  <a:latin typeface="幼圆" panose="02010509060101010101" pitchFamily="49" charset="-122"/>
                  <a:ea typeface="幼圆" panose="02010509060101010101" pitchFamily="49" charset="-122"/>
                </a:rPr>
                <a:t>请输入文本</a:t>
              </a:r>
              <a:endParaRPr lang="zh-CN" altLang="zh-CN" sz="2100" dirty="0">
                <a:solidFill>
                  <a:schemeClr val="accent1"/>
                </a:solidFill>
                <a:latin typeface="幼圆" panose="02010509060101010101" pitchFamily="49" charset="-122"/>
                <a:ea typeface="幼圆" panose="02010509060101010101" pitchFamily="49" charset="-122"/>
              </a:endParaRPr>
            </a:p>
          </p:txBody>
        </p:sp>
      </p:grpSp>
      <p:grpSp>
        <p:nvGrpSpPr>
          <p:cNvPr id="5" name="组合 4"/>
          <p:cNvGrpSpPr/>
          <p:nvPr/>
        </p:nvGrpSpPr>
        <p:grpSpPr>
          <a:xfrm>
            <a:off x="6063375" y="2970981"/>
            <a:ext cx="2317359" cy="1701051"/>
            <a:chOff x="6063375" y="2970981"/>
            <a:chExt cx="2317359" cy="1701051"/>
          </a:xfrm>
        </p:grpSpPr>
        <p:sp>
          <p:nvSpPr>
            <p:cNvPr id="22" name="矩形 21"/>
            <p:cNvSpPr/>
            <p:nvPr/>
          </p:nvSpPr>
          <p:spPr>
            <a:xfrm>
              <a:off x="6063375" y="3550711"/>
              <a:ext cx="2317359" cy="11213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dirty="0">
                  <a:solidFill>
                    <a:schemeClr val="tx1"/>
                  </a:solidFill>
                  <a:latin typeface="+mn-ea"/>
                </a:rPr>
                <a:t>请输入文本请输入文本请输入文本请输入文本请输入文本请输入文本</a:t>
              </a:r>
              <a:endParaRPr lang="zh-CN" altLang="zh-CN" dirty="0">
                <a:solidFill>
                  <a:schemeClr val="tx1"/>
                </a:solidFill>
                <a:latin typeface="+mn-ea"/>
              </a:endParaRPr>
            </a:p>
          </p:txBody>
        </p:sp>
        <p:sp>
          <p:nvSpPr>
            <p:cNvPr id="23" name="圆角矩形 40"/>
            <p:cNvSpPr/>
            <p:nvPr/>
          </p:nvSpPr>
          <p:spPr>
            <a:xfrm>
              <a:off x="6193705" y="2970981"/>
              <a:ext cx="2154086" cy="54000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50000"/>
                </a:lnSpc>
              </a:pPr>
              <a:r>
                <a:rPr lang="zh-CN" altLang="en-US" sz="2100" dirty="0">
                  <a:solidFill>
                    <a:schemeClr val="accent1"/>
                  </a:solidFill>
                  <a:latin typeface="幼圆" panose="02010509060101010101" pitchFamily="49" charset="-122"/>
                  <a:ea typeface="幼圆" panose="02010509060101010101" pitchFamily="49" charset="-122"/>
                </a:rPr>
                <a:t>请输入文本</a:t>
              </a:r>
              <a:endParaRPr lang="zh-CN" altLang="zh-CN" sz="2100" dirty="0">
                <a:solidFill>
                  <a:schemeClr val="accent1"/>
                </a:solidFill>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36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750"/>
                                        <p:tgtEl>
                                          <p:spTgt spid="4"/>
                                        </p:tgtEl>
                                      </p:cBhvr>
                                    </p:animEffect>
                                  </p:childTnLst>
                                </p:cTn>
                              </p:par>
                            </p:childTnLst>
                          </p:cTn>
                        </p:par>
                        <p:par>
                          <p:cTn id="19" fill="hold">
                            <p:stCondLst>
                              <p:cond delay="3000"/>
                            </p:stCondLst>
                            <p:childTnLst>
                              <p:par>
                                <p:cTn id="20" presetID="10"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750"/>
                                        <p:tgtEl>
                                          <p:spTgt spid="6"/>
                                        </p:tgtEl>
                                      </p:cBhvr>
                                    </p:animEffect>
                                  </p:childTnLst>
                                </p:cTn>
                              </p:par>
                            </p:childTnLst>
                          </p:cTn>
                        </p:par>
                        <p:par>
                          <p:cTn id="23" fill="hold">
                            <p:stCondLst>
                              <p:cond delay="4000"/>
                            </p:stCondLst>
                            <p:childTnLst>
                              <p:par>
                                <p:cTn id="24" presetID="10"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
            <a:ext cx="9141291" cy="514350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0814" y="604555"/>
            <a:ext cx="5499662" cy="1983668"/>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2779"/>
            <a:ext cx="9144000" cy="1953437"/>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044" y="3098186"/>
            <a:ext cx="2383339" cy="1859126"/>
          </a:xfrm>
          <a:prstGeom prst="rect">
            <a:avLst/>
          </a:prstGeom>
        </p:spPr>
      </p:pic>
      <p:sp>
        <p:nvSpPr>
          <p:cNvPr id="7" name="文本框 6"/>
          <p:cNvSpPr txBox="1"/>
          <p:nvPr/>
        </p:nvSpPr>
        <p:spPr>
          <a:xfrm>
            <a:off x="1962787" y="2266060"/>
            <a:ext cx="2339102" cy="523220"/>
          </a:xfrm>
          <a:prstGeom prst="rect">
            <a:avLst/>
          </a:prstGeom>
          <a:noFill/>
        </p:spPr>
        <p:txBody>
          <a:bodyPr wrap="none" rtlCol="0">
            <a:spAutoFit/>
          </a:bodyPr>
          <a:lstStyle/>
          <a:p>
            <a:r>
              <a:rPr lang="zh-CN" altLang="en-US" sz="2800" b="1" dirty="0">
                <a:solidFill>
                  <a:srgbClr val="00CEF7"/>
                </a:solidFill>
                <a:latin typeface="微软雅黑" panose="020B0503020204020204" charset="-122"/>
                <a:ea typeface="微软雅黑" panose="020B0503020204020204" charset="-122"/>
              </a:rPr>
              <a:t>感谢您的观看</a:t>
            </a:r>
            <a:endParaRPr lang="zh-CN" altLang="en-US" sz="2800" b="1" dirty="0">
              <a:solidFill>
                <a:srgbClr val="00CEF7"/>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Effect transition="in" filter="fade">
                                      <p:cBhvr>
                                        <p:cTn id="18" dur="1000"/>
                                        <p:tgtEl>
                                          <p:spTgt spid="2"/>
                                        </p:tgtEl>
                                      </p:cBhvr>
                                    </p:animEffec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p="http://schemas.openxmlformats.org/presentationml/2006/main">
  <p:tag name="MH" val="20170630152737"/>
  <p:tag name="MH_LIBRARY" val="GRAPHIC"/>
  <p:tag name="MH_ORDER" val="Text Box 4"/>
</p:tagLst>
</file>

<file path=ppt/tags/tag2.xml><?xml version="1.0" encoding="utf-8"?>
<p:tagLst xmlns:p="http://schemas.openxmlformats.org/presentationml/2006/main">
  <p:tag name="MH" val="20170630152737"/>
  <p:tag name="MH_LIBRARY" val="GRAPHIC"/>
  <p:tag name="MH_ORDER" val="Rectangle 6"/>
</p:tagLst>
</file>

<file path=ppt/tags/tag3.xml><?xml version="1.0" encoding="utf-8"?>
<p:tagLst xmlns:p="http://schemas.openxmlformats.org/presentationml/2006/main">
  <p:tag name="MH" val="20170630152737"/>
  <p:tag name="MH_LIBRARY" val="GRAPHIC"/>
  <p:tag name="MH_ORDER" val="组合 490"/>
</p:tagLst>
</file>

<file path=ppt/tags/tag4.xml><?xml version="1.0" encoding="utf-8"?>
<p:tagLst xmlns:p="http://schemas.openxmlformats.org/presentationml/2006/main">
  <p:tag name="MH" val="20170630152737"/>
  <p:tag name="MH_LIBRARY" val="GRAPHIC"/>
  <p:tag name="MH_ORDER" val="Line 13"/>
</p:tagLst>
</file>

<file path=ppt/tags/tag5.xml><?xml version="1.0" encoding="utf-8"?>
<p:tagLst xmlns:p="http://schemas.openxmlformats.org/presentationml/2006/main">
  <p:tag name="MH" val="20170630152737"/>
  <p:tag name="MH_LIBRARY" val="GRAPHIC"/>
  <p:tag name="MH_ORDER" val="AutoShape 14"/>
</p:tagLst>
</file>

<file path=ppt/tags/tag6.xml><?xml version="1.0" encoding="utf-8"?>
<p:tagLst xmlns:p="http://schemas.openxmlformats.org/presentationml/2006/main">
  <p:tag name="MH" val="20170630152737"/>
  <p:tag name="MH_LIBRARY" val="GRAPHIC"/>
  <p:tag name="MH_ORDER" val="Line 13"/>
</p:tagLst>
</file>

<file path=ppt/tags/tag7.xml><?xml version="1.0" encoding="utf-8"?>
<p:tagLst xmlns:p="http://schemas.openxmlformats.org/presentationml/2006/main">
  <p:tag name="MH" val="20170630152737"/>
  <p:tag name="MH_LIBRARY" val="GRAPHIC"/>
  <p:tag name="MH_ORDER" val="AutoShape 14"/>
</p:tagLst>
</file>

<file path=ppt/tags/tag8.xml><?xml version="1.0" encoding="utf-8"?>
<p:tagLst xmlns:p="http://schemas.openxmlformats.org/presentationml/2006/main">
  <p:tag name="MH" val="20170630152737"/>
  <p:tag name="MH_LIBRARY" val="GRAPHIC"/>
  <p:tag name="MH_ORDER" val="组合 1"/>
</p:tagLst>
</file>

<file path=ppt/tags/tag9.xml><?xml version="1.0" encoding="utf-8"?>
<p:tagLst xmlns:p="http://schemas.openxmlformats.org/presentationml/2006/main">
  <p:tag name="MH" val="20170630152737"/>
  <p:tag name="MH_LIBRARY" val="GRAPHIC"/>
  <p:tag name="MH_ORDER" val="Line 13"/>
</p:tagLst>
</file>

<file path=ppt/tags/tag10.xml><?xml version="1.0" encoding="utf-8"?>
<p:tagLst xmlns:p="http://schemas.openxmlformats.org/presentationml/2006/main">
  <p:tag name="MH" val="20170630152737"/>
  <p:tag name="MH_LIBRARY" val="GRAPHIC"/>
  <p:tag name="MH_ORDER" val="AutoShape 14"/>
</p:tagLst>
</file>

<file path=ppt/tags/tag11.xml><?xml version="1.0" encoding="utf-8"?>
<p:tagLst xmlns:p="http://schemas.openxmlformats.org/presentationml/2006/main">
  <p:tag name="MH" val="20170630152737"/>
  <p:tag name="MH_LIBRARY" val="GRAPHIC"/>
  <p:tag name="MH_ORDER" val="组合 492"/>
</p:tagLst>
</file>

<file path=ppt/tags/tag12.xml><?xml version="1.0" encoding="utf-8"?>
<p:tagLst xmlns:p="http://schemas.openxmlformats.org/presentationml/2006/main">
  <p:tag name="MH" val="20170630152737"/>
  <p:tag name="MH_LIBRARY" val="GRAPHIC"/>
  <p:tag name="MH_ORDER" val="Line 13"/>
</p:tagLst>
</file>

<file path=ppt/tags/tag13.xml><?xml version="1.0" encoding="utf-8"?>
<p:tagLst xmlns:p="http://schemas.openxmlformats.org/presentationml/2006/main">
  <p:tag name="MH" val="20170630152737"/>
  <p:tag name="MH_LIBRARY" val="GRAPHIC"/>
  <p:tag name="MH_ORDER" val="AutoShape 14"/>
</p:tagLst>
</file>

<file path=ppt/tags/tag14.xml><?xml version="1.0" encoding="utf-8"?>
<p:tagLst xmlns:p="http://schemas.openxmlformats.org/presentationml/2006/main">
  <p:tag name="MH" val="20170630152737"/>
  <p:tag name="MH_LIBRARY" val="GRAPHIC"/>
  <p:tag name="MH_ORDER" val="组合 493"/>
</p:tagLst>
</file>

<file path=ppt/tags/tag15.xml><?xml version="1.0" encoding="utf-8"?>
<p:tagLst xmlns:p="http://schemas.openxmlformats.org/presentationml/2006/main">
  <p:tag name="MH" val="20170630152737"/>
  <p:tag name="MH_LIBRARY" val="GRAPHIC"/>
  <p:tag name="MH_ORDER" val="Text Box 4"/>
</p:tagLst>
</file>

<file path=ppt/tags/tag16.xml><?xml version="1.0" encoding="utf-8"?>
<p:tagLst xmlns:p="http://schemas.openxmlformats.org/presentationml/2006/main">
  <p:tag name="MH" val="20170630152737"/>
  <p:tag name="MH_LIBRARY" val="GRAPHIC"/>
  <p:tag name="MH_ORDER" val="Rectangle 6"/>
</p:tagLst>
</file>

<file path=ppt/tags/tag17.xml><?xml version="1.0" encoding="utf-8"?>
<p:tagLst xmlns:p="http://schemas.openxmlformats.org/presentationml/2006/main">
  <p:tag name="MH" val="20170630152737"/>
  <p:tag name="MH_LIBRARY" val="GRAPHIC"/>
  <p:tag name="MH_ORDER" val="组合 490"/>
</p:tagLst>
</file>

<file path=ppt/tags/tag18.xml><?xml version="1.0" encoding="utf-8"?>
<p:tagLst xmlns:p="http://schemas.openxmlformats.org/presentationml/2006/main">
  <p:tag name="MH" val="20170630152737"/>
  <p:tag name="MH_LIBRARY" val="GRAPHIC"/>
  <p:tag name="MH_ORDER" val="Line 13"/>
</p:tagLst>
</file>

<file path=ppt/tags/tag19.xml><?xml version="1.0" encoding="utf-8"?>
<p:tagLst xmlns:p="http://schemas.openxmlformats.org/presentationml/2006/main">
  <p:tag name="MH" val="20170630152737"/>
  <p:tag name="MH_LIBRARY" val="GRAPHIC"/>
  <p:tag name="MH_ORDER" val="AutoShape 14"/>
</p:tagLst>
</file>

<file path=ppt/tags/tag20.xml><?xml version="1.0" encoding="utf-8"?>
<p:tagLst xmlns:p="http://schemas.openxmlformats.org/presentationml/2006/main">
  <p:tag name="MH" val="20170630152737"/>
  <p:tag name="MH_LIBRARY" val="GRAPHIC"/>
  <p:tag name="MH_ORDER" val="Text Box 4"/>
</p:tagLst>
</file>

<file path=ppt/tags/tag21.xml><?xml version="1.0" encoding="utf-8"?>
<p:tagLst xmlns:p="http://schemas.openxmlformats.org/presentationml/2006/main">
  <p:tag name="MH" val="20170630152737"/>
  <p:tag name="MH_LIBRARY" val="GRAPHIC"/>
  <p:tag name="MH_ORDER" val="Rectangle 6"/>
</p:tagLst>
</file>

<file path=ppt/tags/tag22.xml><?xml version="1.0" encoding="utf-8"?>
<p:tagLst xmlns:p="http://schemas.openxmlformats.org/presentationml/2006/main">
  <p:tag name="MH" val="20170630152737"/>
  <p:tag name="MH_LIBRARY" val="GRAPHIC"/>
  <p:tag name="MH_ORDER" val="Line 13"/>
</p:tagLst>
</file>

<file path=ppt/tags/tag23.xml><?xml version="1.0" encoding="utf-8"?>
<p:tagLst xmlns:p="http://schemas.openxmlformats.org/presentationml/2006/main">
  <p:tag name="MH" val="20170630152737"/>
  <p:tag name="MH_LIBRARY" val="GRAPHIC"/>
  <p:tag name="MH_ORDER" val="AutoShape 14"/>
</p:tagLst>
</file>

<file path=ppt/tags/tag24.xml><?xml version="1.0" encoding="utf-8"?>
<p:tagLst xmlns:p="http://schemas.openxmlformats.org/presentationml/2006/main">
  <p:tag name="MH" val="20170630152737"/>
  <p:tag name="MH_LIBRARY" val="GRAPHIC"/>
  <p:tag name="MH_ORDER" val="组合 1"/>
</p:tagLst>
</file>

<file path=ppt/tags/tag25.xml><?xml version="1.0" encoding="utf-8"?>
<p:tagLst xmlns:p="http://schemas.openxmlformats.org/presentationml/2006/main">
  <p:tag name="MH" val="20170630152737"/>
  <p:tag name="MH_LIBRARY" val="GRAPHIC"/>
  <p:tag name="MH_ORDER" val="Text Box 4"/>
</p:tagLst>
</file>

<file path=ppt/tags/tag26.xml><?xml version="1.0" encoding="utf-8"?>
<p:tagLst xmlns:p="http://schemas.openxmlformats.org/presentationml/2006/main">
  <p:tag name="MH" val="20170630152737"/>
  <p:tag name="MH_LIBRARY" val="GRAPHIC"/>
  <p:tag name="MH_ORDER" val="Rectangle 6"/>
</p:tagLst>
</file>

<file path=ppt/tags/tag27.xml><?xml version="1.0" encoding="utf-8"?>
<p:tagLst xmlns:p="http://schemas.openxmlformats.org/presentationml/2006/main">
  <p:tag name="MH" val="20170630152737"/>
  <p:tag name="MH_LIBRARY" val="GRAPHIC"/>
  <p:tag name="MH_ORDER" val="Line 13"/>
</p:tagLst>
</file>

<file path=ppt/tags/tag28.xml><?xml version="1.0" encoding="utf-8"?>
<p:tagLst xmlns:p="http://schemas.openxmlformats.org/presentationml/2006/main">
  <p:tag name="MH" val="20170630152737"/>
  <p:tag name="MH_LIBRARY" val="GRAPHIC"/>
  <p:tag name="MH_ORDER" val="AutoShape 14"/>
</p:tagLst>
</file>

<file path=ppt/tags/tag29.xml><?xml version="1.0" encoding="utf-8"?>
<p:tagLst xmlns:p="http://schemas.openxmlformats.org/presentationml/2006/main">
  <p:tag name="MH" val="20170630152737"/>
  <p:tag name="MH_LIBRARY" val="GRAPHIC"/>
  <p:tag name="MH_ORDER" val="组合 492"/>
</p:tagLst>
</file>

<file path=ppt/tags/tag30.xml><?xml version="1.0" encoding="utf-8"?>
<p:tagLst xmlns:p="http://schemas.openxmlformats.org/presentationml/2006/main">
  <p:tag name="MH" val="20170630152737"/>
  <p:tag name="MH_LIBRARY" val="GRAPHIC"/>
  <p:tag name="MH_ORDER" val="Text Box 4"/>
</p:tagLst>
</file>

<file path=ppt/tags/tag31.xml><?xml version="1.0" encoding="utf-8"?>
<p:tagLst xmlns:p="http://schemas.openxmlformats.org/presentationml/2006/main">
  <p:tag name="MH" val="20170630152737"/>
  <p:tag name="MH_LIBRARY" val="GRAPHIC"/>
  <p:tag name="MH_ORDER" val="Rectangle 6"/>
</p:tagLst>
</file>

<file path=ppt/tags/tag32.xml><?xml version="1.0" encoding="utf-8"?>
<p:tagLst xmlns:p="http://schemas.openxmlformats.org/presentationml/2006/main">
  <p:tag name="MH" val="20170630152737"/>
  <p:tag name="MH_LIBRARY" val="GRAPHIC"/>
  <p:tag name="MH_ORDER" val="Line 13"/>
</p:tagLst>
</file>

<file path=ppt/tags/tag33.xml><?xml version="1.0" encoding="utf-8"?>
<p:tagLst xmlns:p="http://schemas.openxmlformats.org/presentationml/2006/main">
  <p:tag name="MH" val="20170630152737"/>
  <p:tag name="MH_LIBRARY" val="GRAPHIC"/>
  <p:tag name="MH_ORDER" val="AutoShape 14"/>
</p:tagLst>
</file>

<file path=ppt/tags/tag34.xml><?xml version="1.0" encoding="utf-8"?>
<p:tagLst xmlns:p="http://schemas.openxmlformats.org/presentationml/2006/main">
  <p:tag name="MH" val="20170630152737"/>
  <p:tag name="MH_LIBRARY" val="GRAPHIC"/>
  <p:tag name="MH_ORDER" val="组合 49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154">
      <a:dk1>
        <a:sysClr val="windowText" lastClr="000000"/>
      </a:dk1>
      <a:lt1>
        <a:sysClr val="window" lastClr="FFFFFF"/>
      </a:lt1>
      <a:dk2>
        <a:srgbClr val="5A6378"/>
      </a:dk2>
      <a:lt2>
        <a:srgbClr val="D4D4D6"/>
      </a:lt2>
      <a:accent1>
        <a:srgbClr val="E66C7D"/>
      </a:accent1>
      <a:accent2>
        <a:srgbClr val="60B5CC"/>
      </a:accent2>
      <a:accent3>
        <a:srgbClr val="F0AD00"/>
      </a:accent3>
      <a:accent4>
        <a:srgbClr val="6BB76D"/>
      </a:accent4>
      <a:accent5>
        <a:srgbClr val="E88651"/>
      </a:accent5>
      <a:accent6>
        <a:srgbClr val="C64847"/>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6887</Words>
  <Application>WPS 演示</Application>
  <PresentationFormat>全屏显示(16:9)</PresentationFormat>
  <Paragraphs>374</Paragraphs>
  <Slides>27</Slides>
  <Notes>27</Notes>
  <HiddenSlides>0</HiddenSlides>
  <MMClips>1</MMClips>
  <ScaleCrop>false</ScaleCrop>
  <HeadingPairs>
    <vt:vector size="6" baseType="variant">
      <vt:variant>
        <vt:lpstr>已用的字体</vt:lpstr>
      </vt:variant>
      <vt:variant>
        <vt:i4>31</vt:i4>
      </vt:variant>
      <vt:variant>
        <vt:lpstr>主题</vt:lpstr>
      </vt:variant>
      <vt:variant>
        <vt:i4>2</vt:i4>
      </vt:variant>
      <vt:variant>
        <vt:lpstr>幻灯片标题</vt:lpstr>
      </vt:variant>
      <vt:variant>
        <vt:i4>27</vt:i4>
      </vt:variant>
    </vt:vector>
  </HeadingPairs>
  <TitlesOfParts>
    <vt:vector size="60" baseType="lpstr">
      <vt:lpstr>Arial</vt:lpstr>
      <vt:lpstr>宋体</vt:lpstr>
      <vt:lpstr>Wingdings</vt:lpstr>
      <vt:lpstr>Calibri</vt:lpstr>
      <vt:lpstr>微软雅黑</vt:lpstr>
      <vt:lpstr>方正正黑简体</vt:lpstr>
      <vt:lpstr>Calibri</vt:lpstr>
      <vt:lpstr>Broadway</vt:lpstr>
      <vt:lpstr>华文细黑</vt:lpstr>
      <vt:lpstr>Franklin Gothic Book</vt:lpstr>
      <vt:lpstr>Segoe UI Emoji</vt:lpstr>
      <vt:lpstr>Arial Unicode MS</vt:lpstr>
      <vt:lpstr>等线 Light</vt:lpstr>
      <vt:lpstr>Calibri Light</vt:lpstr>
      <vt:lpstr>等线</vt:lpstr>
      <vt:lpstr>Arial Rounded MT Bold</vt:lpstr>
      <vt:lpstr>Segoe UI Light</vt:lpstr>
      <vt:lpstr>Franklin Gothic Medium</vt:lpstr>
      <vt:lpstr>League Gothic Regular</vt:lpstr>
      <vt:lpstr>Lato Regular</vt:lpstr>
      <vt:lpstr>Helvetica Light</vt:lpstr>
      <vt:lpstr>Source Sans Pro Light</vt:lpstr>
      <vt:lpstr>Arial</vt:lpstr>
      <vt:lpstr>Agency FB</vt:lpstr>
      <vt:lpstr>Times New Roman</vt:lpstr>
      <vt:lpstr>Gill Sans</vt:lpstr>
      <vt:lpstr>MS PGothic</vt:lpstr>
      <vt:lpstr>幼圆</vt:lpstr>
      <vt:lpstr>Gill Sans MT</vt:lpstr>
      <vt:lpstr>黑体</vt:lpstr>
      <vt:lpstr>Segoe Print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17063005</dc:title>
  <dc:creator>User</dc:creator>
  <cp:lastModifiedBy>拉普耶鲁</cp:lastModifiedBy>
  <cp:revision>37</cp:revision>
  <dcterms:created xsi:type="dcterms:W3CDTF">2017-03-04T06:55:00Z</dcterms:created>
  <dcterms:modified xsi:type="dcterms:W3CDTF">2018-06-23T05:37:30Z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