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Lst>
  <p:notesMasterIdLst>
    <p:notesMasterId r:id="rId31"/>
  </p:notesMasterIdLst>
  <p:sldIdLst>
    <p:sldId id="292" r:id="rId4"/>
    <p:sldId id="339" r:id="rId5"/>
    <p:sldId id="340" r:id="rId6"/>
    <p:sldId id="341" r:id="rId7"/>
    <p:sldId id="342" r:id="rId8"/>
    <p:sldId id="343" r:id="rId9"/>
    <p:sldId id="344" r:id="rId10"/>
    <p:sldId id="345" r:id="rId11"/>
    <p:sldId id="346" r:id="rId12"/>
    <p:sldId id="347" r:id="rId13"/>
    <p:sldId id="348" r:id="rId14"/>
    <p:sldId id="349" r:id="rId15"/>
    <p:sldId id="350" r:id="rId16"/>
    <p:sldId id="351" r:id="rId17"/>
    <p:sldId id="352" r:id="rId18"/>
    <p:sldId id="353" r:id="rId19"/>
    <p:sldId id="354" r:id="rId20"/>
    <p:sldId id="355" r:id="rId21"/>
    <p:sldId id="356" r:id="rId22"/>
    <p:sldId id="357" r:id="rId23"/>
    <p:sldId id="358" r:id="rId24"/>
    <p:sldId id="359" r:id="rId25"/>
    <p:sldId id="360" r:id="rId26"/>
    <p:sldId id="361" r:id="rId27"/>
    <p:sldId id="362" r:id="rId28"/>
    <p:sldId id="363" r:id="rId29"/>
    <p:sldId id="338" r:id="rId30"/>
  </p:sldIdLst>
  <p:sldSz cx="9144000" cy="5143500" type="screen16x9"/>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CB3AC"/>
    <a:srgbClr val="0B8679"/>
    <a:srgbClr val="2CDCD8"/>
    <a:srgbClr val="FFF0C1"/>
    <a:srgbClr val="FFFFE5"/>
    <a:srgbClr val="C8002D"/>
    <a:srgbClr val="FF1935"/>
    <a:srgbClr val="00789C"/>
    <a:srgbClr val="008F8F"/>
    <a:srgbClr val="FE9A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18" autoAdjust="0"/>
    <p:restoredTop sz="94963" autoAdjust="0"/>
  </p:normalViewPr>
  <p:slideViewPr>
    <p:cSldViewPr>
      <p:cViewPr>
        <p:scale>
          <a:sx n="75" d="100"/>
          <a:sy n="75" d="100"/>
        </p:scale>
        <p:origin x="1392" y="654"/>
      </p:cViewPr>
      <p:guideLst>
        <p:guide orient="horz" pos="1620"/>
        <p:guide pos="2880"/>
      </p:guideLst>
    </p:cSldViewPr>
  </p:slid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notesMaster" Target="notesMasters/notesMaster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BEC8BF1-99E8-4848-B983-4C5DD8CF6738}" type="datetimeFigureOut">
              <a:rPr lang="zh-CN" altLang="en-US" smtClean="0"/>
              <a:t>2017-02-04</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63FAFCE-DEB1-4518-9829-2403446EAE5D}" type="slidenum">
              <a:rPr lang="zh-CN" altLang="en-US" smtClean="0"/>
              <a:t>‹#›</a:t>
            </a:fld>
            <a:endParaRPr lang="zh-CN" altLang="en-US"/>
          </a:p>
        </p:txBody>
      </p:sp>
    </p:spTree>
    <p:extLst>
      <p:ext uri="{BB962C8B-B14F-4D97-AF65-F5344CB8AC3E}">
        <p14:creationId xmlns:p14="http://schemas.microsoft.com/office/powerpoint/2010/main" val="16841086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FAFCE-DEB1-4518-9829-2403446EAE5D}" type="slidenum">
              <a:rPr lang="zh-CN" altLang="en-US" smtClean="0"/>
              <a:t>1</a:t>
            </a:fld>
            <a:endParaRPr lang="zh-CN" altLang="en-US"/>
          </a:p>
        </p:txBody>
      </p:sp>
    </p:spTree>
    <p:extLst>
      <p:ext uri="{BB962C8B-B14F-4D97-AF65-F5344CB8AC3E}">
        <p14:creationId xmlns:p14="http://schemas.microsoft.com/office/powerpoint/2010/main" val="338998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502773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5</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95833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7427407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7</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6897843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8</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9816780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772044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11</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5334890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734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734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66788" rtl="0" eaLnBrk="1" fontAlgn="base" latinLnBrk="0" hangingPunct="1">
              <a:lnSpc>
                <a:spcPct val="100000"/>
              </a:lnSpc>
              <a:spcBef>
                <a:spcPct val="0"/>
              </a:spcBef>
              <a:spcAft>
                <a:spcPct val="0"/>
              </a:spcAft>
              <a:buClrTx/>
              <a:buSzTx/>
              <a:buFontTx/>
              <a:buNone/>
              <a:tabLst/>
              <a:defRPr/>
            </a:pPr>
            <a:fld id="{B814F241-CB40-484C-8282-5BDE6BC78174}"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12</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1823763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853433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5391069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16</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4444907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3491"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3492"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66788" rtl="0" eaLnBrk="1" fontAlgn="base" latinLnBrk="0" hangingPunct="1">
              <a:lnSpc>
                <a:spcPct val="100000"/>
              </a:lnSpc>
              <a:spcBef>
                <a:spcPct val="0"/>
              </a:spcBef>
              <a:spcAft>
                <a:spcPct val="0"/>
              </a:spcAft>
              <a:buClrTx/>
              <a:buSzTx/>
              <a:buFontTx/>
              <a:buNone/>
              <a:tabLst/>
              <a:defRPr/>
            </a:pPr>
            <a:fld id="{D4F0C2BB-9E6B-4098-8BA6-C3979D950309}"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17</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9647783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6323"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66788" rtl="0" eaLnBrk="1" fontAlgn="base" latinLnBrk="0" hangingPunct="1">
              <a:lnSpc>
                <a:spcPct val="100000"/>
              </a:lnSpc>
              <a:spcBef>
                <a:spcPct val="0"/>
              </a:spcBef>
              <a:spcAft>
                <a:spcPct val="0"/>
              </a:spcAft>
              <a:buClrTx/>
              <a:buSzTx/>
              <a:buFontTx/>
              <a:buNone/>
              <a:tabLst/>
              <a:defRPr/>
            </a:pPr>
            <a:fld id="{219B5F41-D3FF-4650-BB44-BB4BF6B8B653}"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18</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3758963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19</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656714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20</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13839901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22</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22520342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23</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2658811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tabLst/>
              <a:defRPr/>
            </a:pPr>
            <a:fld id="{74AC173A-3DA8-4893-B28A-1E15F55C330A}"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24</a:t>
            </a:fld>
            <a:endParaRPr kumimoji="0" lang="zh-CN" altLang="en-US"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998408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62467"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62468"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66788" rtl="0" eaLnBrk="1" fontAlgn="base" latinLnBrk="0" hangingPunct="1">
              <a:lnSpc>
                <a:spcPct val="100000"/>
              </a:lnSpc>
              <a:spcBef>
                <a:spcPct val="0"/>
              </a:spcBef>
              <a:spcAft>
                <a:spcPct val="0"/>
              </a:spcAft>
              <a:buClrTx/>
              <a:buSzTx/>
              <a:buFontTx/>
              <a:buNone/>
              <a:tabLst/>
              <a:defRPr/>
            </a:pPr>
            <a:fld id="{5D3CD2CA-C5E5-443D-8905-5D56046CF558}"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25</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42354999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p:spPr>
      </p:sp>
      <p:sp>
        <p:nvSpPr>
          <p:cNvPr id="54275" name="备注占位符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zh-CN" altLang="en-US"/>
          </a:p>
        </p:txBody>
      </p:sp>
      <p:sp>
        <p:nvSpPr>
          <p:cNvPr id="54276" name="灯片编号占位符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marL="0" marR="0" lvl="0" indent="0" algn="r" defTabSz="966788" rtl="0" eaLnBrk="1" fontAlgn="base" latinLnBrk="0" hangingPunct="1">
              <a:lnSpc>
                <a:spcPct val="100000"/>
              </a:lnSpc>
              <a:spcBef>
                <a:spcPct val="0"/>
              </a:spcBef>
              <a:spcAft>
                <a:spcPct val="0"/>
              </a:spcAft>
              <a:buClrTx/>
              <a:buSzTx/>
              <a:buFontTx/>
              <a:buNone/>
              <a:tabLst/>
              <a:defRPr/>
            </a:pPr>
            <a:fld id="{68A50FFC-44CF-460D-A850-9D42F8402C3F}" type="slidenum">
              <a:rPr kumimoji="0" lang="zh-CN" altLang="en-US" sz="1200" b="0" i="0" u="none" strike="noStrike" kern="1200" cap="none" spc="0" normalizeH="0" baseline="0" noProof="0" smtClean="0">
                <a:ln>
                  <a:noFill/>
                </a:ln>
                <a:solidFill>
                  <a:prstClr val="black"/>
                </a:solidFill>
                <a:effectLst/>
                <a:uLnTx/>
                <a:uFillTx/>
                <a:latin typeface="等线" panose="020F0502020204030204"/>
                <a:ea typeface="等线" panose="02010600030101010101" pitchFamily="2" charset="-122"/>
                <a:cs typeface="+mn-cs"/>
              </a:rPr>
              <a:pPr marL="0" marR="0" lvl="0" indent="0" algn="r" defTabSz="966788" rtl="0" eaLnBrk="1" fontAlgn="base" latinLnBrk="0" hangingPunct="1">
                <a:lnSpc>
                  <a:spcPct val="100000"/>
                </a:lnSpc>
                <a:spcBef>
                  <a:spcPct val="0"/>
                </a:spcBef>
                <a:spcAft>
                  <a:spcPct val="0"/>
                </a:spcAft>
                <a:buClrTx/>
                <a:buSzTx/>
                <a:buFontTx/>
                <a:buNone/>
                <a:tabLst/>
                <a:defRPr/>
              </a:pPr>
              <a:t>26</a:t>
            </a:fld>
            <a:endParaRPr kumimoji="0" lang="en-US" altLang="zh-CN" sz="1200" b="0" i="0" u="none" strike="noStrike" kern="1200" cap="none" spc="0" normalizeH="0" baseline="0" noProof="0">
              <a:ln>
                <a:noFill/>
              </a:ln>
              <a:solidFill>
                <a:prstClr val="black"/>
              </a:solidFill>
              <a:effectLst/>
              <a:uLnTx/>
              <a:uFillTx/>
              <a:latin typeface="等线" panose="020F0502020204030204"/>
              <a:ea typeface="等线" panose="02010600030101010101" pitchFamily="2" charset="-122"/>
              <a:cs typeface="+mn-cs"/>
            </a:endParaRPr>
          </a:p>
        </p:txBody>
      </p:sp>
    </p:spTree>
    <p:extLst>
      <p:ext uri="{BB962C8B-B14F-4D97-AF65-F5344CB8AC3E}">
        <p14:creationId xmlns:p14="http://schemas.microsoft.com/office/powerpoint/2010/main" val="30435393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3FAFCE-DEB1-4518-9829-2403446EAE5D}" type="slidenum">
              <a:rPr lang="zh-CN" altLang="en-US" smtClean="0"/>
              <a:t>27</a:t>
            </a:fld>
            <a:endParaRPr lang="zh-CN" altLang="en-US"/>
          </a:p>
        </p:txBody>
      </p:sp>
    </p:spTree>
    <p:extLst>
      <p:ext uri="{BB962C8B-B14F-4D97-AF65-F5344CB8AC3E}">
        <p14:creationId xmlns:p14="http://schemas.microsoft.com/office/powerpoint/2010/main" val="29658922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标题和竖排文字">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t>2017-02-04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324901499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869866810"/>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36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1800">
                <a:solidFill>
                  <a:schemeClr val="tx1">
                    <a:tint val="75000"/>
                  </a:schemeClr>
                </a:solidFill>
              </a:defRPr>
            </a:lvl1pPr>
            <a:lvl2pPr marL="411480" indent="0">
              <a:buNone/>
              <a:defRPr sz="1620">
                <a:solidFill>
                  <a:schemeClr val="tx1">
                    <a:tint val="75000"/>
                  </a:schemeClr>
                </a:solidFill>
              </a:defRPr>
            </a:lvl2pPr>
            <a:lvl3pPr marL="822960" indent="0">
              <a:buNone/>
              <a:defRPr sz="1440">
                <a:solidFill>
                  <a:schemeClr val="tx1">
                    <a:tint val="75000"/>
                  </a:schemeClr>
                </a:solidFill>
              </a:defRPr>
            </a:lvl3pPr>
            <a:lvl4pPr marL="1234440" indent="0">
              <a:buNone/>
              <a:defRPr sz="1260">
                <a:solidFill>
                  <a:schemeClr val="tx1">
                    <a:tint val="75000"/>
                  </a:schemeClr>
                </a:solidFill>
              </a:defRPr>
            </a:lvl4pPr>
            <a:lvl5pPr marL="1645920" indent="0">
              <a:buNone/>
              <a:defRPr sz="1260">
                <a:solidFill>
                  <a:schemeClr val="tx1">
                    <a:tint val="75000"/>
                  </a:schemeClr>
                </a:solidFill>
              </a:defRPr>
            </a:lvl5pPr>
            <a:lvl6pPr marL="2057400" indent="0">
              <a:buNone/>
              <a:defRPr sz="1260">
                <a:solidFill>
                  <a:schemeClr val="tx1">
                    <a:tint val="75000"/>
                  </a:schemeClr>
                </a:solidFill>
              </a:defRPr>
            </a:lvl6pPr>
            <a:lvl7pPr marL="2468880" indent="0">
              <a:buNone/>
              <a:defRPr sz="1260">
                <a:solidFill>
                  <a:schemeClr val="tx1">
                    <a:tint val="75000"/>
                  </a:schemeClr>
                </a:solidFill>
              </a:defRPr>
            </a:lvl7pPr>
            <a:lvl8pPr marL="2880360" indent="0">
              <a:buNone/>
              <a:defRPr sz="1260">
                <a:solidFill>
                  <a:schemeClr val="tx1">
                    <a:tint val="75000"/>
                  </a:schemeClr>
                </a:solidFill>
              </a:defRPr>
            </a:lvl8pPr>
            <a:lvl9pPr marL="3291840" indent="0">
              <a:buNone/>
              <a:defRPr sz="126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93897471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内容占位符 2"/>
          <p:cNvSpPr>
            <a:spLocks noGrp="1"/>
          </p:cNvSpPr>
          <p:nvPr>
            <p:ph sz="half" idx="1"/>
          </p:nvPr>
        </p:nvSpPr>
        <p:spPr>
          <a:xfrm>
            <a:off x="457200" y="1200150"/>
            <a:ext cx="4038600" cy="3394472"/>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520"/>
            </a:lvl1pPr>
            <a:lvl2pPr>
              <a:defRPr sz="2160"/>
            </a:lvl2pPr>
            <a:lvl3pPr>
              <a:defRPr sz="1800"/>
            </a:lvl3pPr>
            <a:lvl4pPr>
              <a:defRPr sz="1620"/>
            </a:lvl4pPr>
            <a:lvl5pPr>
              <a:defRPr sz="1620"/>
            </a:lvl5pPr>
            <a:lvl6pPr>
              <a:defRPr sz="1620"/>
            </a:lvl6pPr>
            <a:lvl7pPr>
              <a:defRPr sz="1620"/>
            </a:lvl7pPr>
            <a:lvl8pPr>
              <a:defRPr sz="1620"/>
            </a:lvl8pPr>
            <a:lvl9pPr>
              <a:defRPr sz="162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2507645482"/>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160" b="1"/>
            </a:lvl1pPr>
            <a:lvl2pPr marL="411480" indent="0">
              <a:buNone/>
              <a:defRPr sz="1800" b="1"/>
            </a:lvl2pPr>
            <a:lvl3pPr marL="822960" indent="0">
              <a:buNone/>
              <a:defRPr sz="1620" b="1"/>
            </a:lvl3pPr>
            <a:lvl4pPr marL="1234440" indent="0">
              <a:buNone/>
              <a:defRPr sz="1440" b="1"/>
            </a:lvl4pPr>
            <a:lvl5pPr marL="1645920" indent="0">
              <a:buNone/>
              <a:defRPr sz="1440" b="1"/>
            </a:lvl5pPr>
            <a:lvl6pPr marL="2057400" indent="0">
              <a:buNone/>
              <a:defRPr sz="1440" b="1"/>
            </a:lvl6pPr>
            <a:lvl7pPr marL="2468880" indent="0">
              <a:buNone/>
              <a:defRPr sz="1440" b="1"/>
            </a:lvl7pPr>
            <a:lvl8pPr marL="2880360" indent="0">
              <a:buNone/>
              <a:defRPr sz="1440" b="1"/>
            </a:lvl8pPr>
            <a:lvl9pPr marL="3291840" indent="0">
              <a:buNone/>
              <a:defRPr sz="144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160"/>
            </a:lvl1pPr>
            <a:lvl2pPr>
              <a:defRPr sz="1800"/>
            </a:lvl2pPr>
            <a:lvl3pPr>
              <a:defRPr sz="1620"/>
            </a:lvl3pPr>
            <a:lvl4pPr>
              <a:defRPr sz="1440"/>
            </a:lvl4pPr>
            <a:lvl5pPr>
              <a:defRPr sz="1440"/>
            </a:lvl5pPr>
            <a:lvl6pPr>
              <a:defRPr sz="1440"/>
            </a:lvl6pPr>
            <a:lvl7pPr>
              <a:defRPr sz="1440"/>
            </a:lvl7pPr>
            <a:lvl8pPr>
              <a:defRPr sz="1440"/>
            </a:lvl8pPr>
            <a:lvl9pPr>
              <a:defRPr sz="144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4153613537"/>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328940129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391029175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18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2880"/>
            </a:lvl1pPr>
            <a:lvl2pPr>
              <a:defRPr sz="2520"/>
            </a:lvl2pPr>
            <a:lvl3pPr>
              <a:defRPr sz="216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773914522"/>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18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a:lstStyle>
            <a:lvl1pPr marL="0" indent="0">
              <a:buNone/>
              <a:defRPr sz="2880"/>
            </a:lvl1pPr>
            <a:lvl2pPr marL="411480" indent="0">
              <a:buNone/>
              <a:defRPr sz="2520"/>
            </a:lvl2pPr>
            <a:lvl3pPr marL="822960" indent="0">
              <a:buNone/>
              <a:defRPr sz="2160"/>
            </a:lvl3pPr>
            <a:lvl4pPr marL="1234440" indent="0">
              <a:buNone/>
              <a:defRPr sz="1800"/>
            </a:lvl4pPr>
            <a:lvl5pPr marL="1645920" indent="0">
              <a:buNone/>
              <a:defRPr sz="1800"/>
            </a:lvl5pPr>
            <a:lvl6pPr marL="2057400" indent="0">
              <a:buNone/>
              <a:defRPr sz="1800"/>
            </a:lvl6pPr>
            <a:lvl7pPr marL="2468880" indent="0">
              <a:buNone/>
              <a:defRPr sz="1800"/>
            </a:lvl7pPr>
            <a:lvl8pPr marL="2880360" indent="0">
              <a:buNone/>
              <a:defRPr sz="1800"/>
            </a:lvl8pPr>
            <a:lvl9pPr marL="3291840" indent="0">
              <a:buNone/>
              <a:defRPr sz="1800"/>
            </a:lvl9pPr>
          </a:lstStyle>
          <a:p>
            <a:endParaRPr lang="zh-CN" altLang="en-US"/>
          </a:p>
        </p:txBody>
      </p:sp>
      <p:sp>
        <p:nvSpPr>
          <p:cNvPr id="4" name="文本占位符 3"/>
          <p:cNvSpPr>
            <a:spLocks noGrp="1"/>
          </p:cNvSpPr>
          <p:nvPr>
            <p:ph type="body" sz="half" idx="2"/>
          </p:nvPr>
        </p:nvSpPr>
        <p:spPr>
          <a:xfrm>
            <a:off x="1792288" y="4025504"/>
            <a:ext cx="5486400" cy="603646"/>
          </a:xfrm>
        </p:spPr>
        <p:txBody>
          <a:bodyPr/>
          <a:lstStyle>
            <a:lvl1pPr marL="0" indent="0">
              <a:buNone/>
              <a:defRPr sz="1260"/>
            </a:lvl1pPr>
            <a:lvl2pPr marL="411480" indent="0">
              <a:buNone/>
              <a:defRPr sz="1080"/>
            </a:lvl2pPr>
            <a:lvl3pPr marL="822960" indent="0">
              <a:buNone/>
              <a:defRPr sz="900"/>
            </a:lvl3pPr>
            <a:lvl4pPr marL="1234440" indent="0">
              <a:buNone/>
              <a:defRPr sz="810"/>
            </a:lvl4pPr>
            <a:lvl5pPr marL="1645920" indent="0">
              <a:buNone/>
              <a:defRPr sz="810"/>
            </a:lvl5pPr>
            <a:lvl6pPr marL="2057400" indent="0">
              <a:buNone/>
              <a:defRPr sz="810"/>
            </a:lvl6pPr>
            <a:lvl7pPr marL="2468880" indent="0">
              <a:buNone/>
              <a:defRPr sz="810"/>
            </a:lvl7pPr>
            <a:lvl8pPr marL="2880360" indent="0">
              <a:buNone/>
              <a:defRPr sz="810"/>
            </a:lvl8pPr>
            <a:lvl9pPr marL="3291840" indent="0">
              <a:buNone/>
              <a:defRPr sz="81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03400875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98386703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82296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3363216557"/>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05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000" y="2701528"/>
            <a:ext cx="6858000" cy="1241822"/>
          </a:xfrm>
        </p:spPr>
        <p:txBody>
          <a:bodyPr/>
          <a:lstStyle>
            <a:lvl1pPr marL="0" indent="0" algn="ctr">
              <a:buNone/>
              <a:defRPr sz="1620"/>
            </a:lvl1pPr>
            <a:lvl2pPr marL="308610" indent="0" algn="ctr">
              <a:buNone/>
              <a:defRPr sz="1350"/>
            </a:lvl2pPr>
            <a:lvl3pPr marL="617220" indent="0" algn="ctr">
              <a:buNone/>
              <a:defRPr sz="1215"/>
            </a:lvl3pPr>
            <a:lvl4pPr marL="925830" indent="0" algn="ctr">
              <a:buNone/>
              <a:defRPr sz="1080"/>
            </a:lvl4pPr>
            <a:lvl5pPr marL="1234440" indent="0" algn="ctr">
              <a:buNone/>
              <a:defRPr sz="1080"/>
            </a:lvl5pPr>
            <a:lvl6pPr marL="1543050" indent="0" algn="ctr">
              <a:buNone/>
              <a:defRPr sz="1080"/>
            </a:lvl6pPr>
            <a:lvl7pPr marL="1851660" indent="0" algn="ctr">
              <a:buNone/>
              <a:defRPr sz="1080"/>
            </a:lvl7pPr>
            <a:lvl8pPr marL="2160270" indent="0" algn="ctr">
              <a:buNone/>
              <a:defRPr sz="1080"/>
            </a:lvl8pPr>
            <a:lvl9pPr marL="2468880" indent="0" algn="ctr">
              <a:buNone/>
              <a:defRPr sz="108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1879038250"/>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130922589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5"/>
            <a:ext cx="7886700" cy="2139553"/>
          </a:xfrm>
        </p:spPr>
        <p:txBody>
          <a:bodyPr anchor="b"/>
          <a:lstStyle>
            <a:lvl1pPr>
              <a:defRPr sz="405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888" y="3442098"/>
            <a:ext cx="7886700" cy="1125140"/>
          </a:xfrm>
        </p:spPr>
        <p:txBody>
          <a:bodyPr/>
          <a:lstStyle>
            <a:lvl1pPr marL="0" indent="0">
              <a:buNone/>
              <a:defRPr sz="1620">
                <a:solidFill>
                  <a:schemeClr val="tx1">
                    <a:tint val="75000"/>
                  </a:schemeClr>
                </a:solidFill>
              </a:defRPr>
            </a:lvl1pPr>
            <a:lvl2pPr marL="308610" indent="0">
              <a:buNone/>
              <a:defRPr sz="1350">
                <a:solidFill>
                  <a:schemeClr val="tx1">
                    <a:tint val="75000"/>
                  </a:schemeClr>
                </a:solidFill>
              </a:defRPr>
            </a:lvl2pPr>
            <a:lvl3pPr marL="617220" indent="0">
              <a:buNone/>
              <a:defRPr sz="1215">
                <a:solidFill>
                  <a:schemeClr val="tx1">
                    <a:tint val="75000"/>
                  </a:schemeClr>
                </a:solidFill>
              </a:defRPr>
            </a:lvl3pPr>
            <a:lvl4pPr marL="925830" indent="0">
              <a:buNone/>
              <a:defRPr sz="1080">
                <a:solidFill>
                  <a:schemeClr val="tx1">
                    <a:tint val="75000"/>
                  </a:schemeClr>
                </a:solidFill>
              </a:defRPr>
            </a:lvl4pPr>
            <a:lvl5pPr marL="1234440" indent="0">
              <a:buNone/>
              <a:defRPr sz="1080">
                <a:solidFill>
                  <a:schemeClr val="tx1">
                    <a:tint val="75000"/>
                  </a:schemeClr>
                </a:solidFill>
              </a:defRPr>
            </a:lvl5pPr>
            <a:lvl6pPr marL="1543050" indent="0">
              <a:buNone/>
              <a:defRPr sz="1080">
                <a:solidFill>
                  <a:schemeClr val="tx1">
                    <a:tint val="75000"/>
                  </a:schemeClr>
                </a:solidFill>
              </a:defRPr>
            </a:lvl6pPr>
            <a:lvl7pPr marL="1851660" indent="0">
              <a:buNone/>
              <a:defRPr sz="1080">
                <a:solidFill>
                  <a:schemeClr val="tx1">
                    <a:tint val="75000"/>
                  </a:schemeClr>
                </a:solidFill>
              </a:defRPr>
            </a:lvl7pPr>
            <a:lvl8pPr marL="2160270" indent="0">
              <a:buNone/>
              <a:defRPr sz="1080">
                <a:solidFill>
                  <a:schemeClr val="tx1">
                    <a:tint val="75000"/>
                  </a:schemeClr>
                </a:solidFill>
              </a:defRPr>
            </a:lvl8pPr>
            <a:lvl9pPr marL="2468880" indent="0">
              <a:buNone/>
              <a:defRPr sz="108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453523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770501848"/>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842" y="1260872"/>
            <a:ext cx="3868340" cy="617934"/>
          </a:xfrm>
        </p:spPr>
        <p:txBody>
          <a:bodyPr anchor="b"/>
          <a:lstStyle>
            <a:lvl1pPr marL="0" indent="0">
              <a:buNone/>
              <a:defRPr sz="1620" b="1"/>
            </a:lvl1pPr>
            <a:lvl2pPr marL="308610" indent="0">
              <a:buNone/>
              <a:defRPr sz="1350" b="1"/>
            </a:lvl2pPr>
            <a:lvl3pPr marL="617220" indent="0">
              <a:buNone/>
              <a:defRPr sz="1215" b="1"/>
            </a:lvl3pPr>
            <a:lvl4pPr marL="925830" indent="0">
              <a:buNone/>
              <a:defRPr sz="1080" b="1"/>
            </a:lvl4pPr>
            <a:lvl5pPr marL="1234440" indent="0">
              <a:buNone/>
              <a:defRPr sz="1080" b="1"/>
            </a:lvl5pPr>
            <a:lvl6pPr marL="1543050" indent="0">
              <a:buNone/>
              <a:defRPr sz="1080" b="1"/>
            </a:lvl6pPr>
            <a:lvl7pPr marL="1851660" indent="0">
              <a:buNone/>
              <a:defRPr sz="1080" b="1"/>
            </a:lvl7pPr>
            <a:lvl8pPr marL="2160270" indent="0">
              <a:buNone/>
              <a:defRPr sz="1080" b="1"/>
            </a:lvl8pPr>
            <a:lvl9pPr marL="2468880" indent="0">
              <a:buNone/>
              <a:defRPr sz="1080" b="1"/>
            </a:lvl9pPr>
          </a:lstStyle>
          <a:p>
            <a:pPr lvl="0"/>
            <a:r>
              <a:rPr lang="zh-CN" altLang="en-US" smtClean="0"/>
              <a:t>编辑母版文本样式</a:t>
            </a:r>
          </a:p>
        </p:txBody>
      </p:sp>
      <p:sp>
        <p:nvSpPr>
          <p:cNvPr id="4" name="内容占位符 3"/>
          <p:cNvSpPr>
            <a:spLocks noGrp="1"/>
          </p:cNvSpPr>
          <p:nvPr>
            <p:ph sz="half" idx="2"/>
          </p:nvPr>
        </p:nvSpPr>
        <p:spPr>
          <a:xfrm>
            <a:off x="629842" y="1878807"/>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152" y="1260872"/>
            <a:ext cx="3887391" cy="617934"/>
          </a:xfrm>
        </p:spPr>
        <p:txBody>
          <a:bodyPr anchor="b"/>
          <a:lstStyle>
            <a:lvl1pPr marL="0" indent="0">
              <a:buNone/>
              <a:defRPr sz="1620" b="1"/>
            </a:lvl1pPr>
            <a:lvl2pPr marL="308610" indent="0">
              <a:buNone/>
              <a:defRPr sz="1350" b="1"/>
            </a:lvl2pPr>
            <a:lvl3pPr marL="617220" indent="0">
              <a:buNone/>
              <a:defRPr sz="1215" b="1"/>
            </a:lvl3pPr>
            <a:lvl4pPr marL="925830" indent="0">
              <a:buNone/>
              <a:defRPr sz="1080" b="1"/>
            </a:lvl4pPr>
            <a:lvl5pPr marL="1234440" indent="0">
              <a:buNone/>
              <a:defRPr sz="1080" b="1"/>
            </a:lvl5pPr>
            <a:lvl6pPr marL="1543050" indent="0">
              <a:buNone/>
              <a:defRPr sz="1080" b="1"/>
            </a:lvl6pPr>
            <a:lvl7pPr marL="1851660" indent="0">
              <a:buNone/>
              <a:defRPr sz="1080" b="1"/>
            </a:lvl7pPr>
            <a:lvl8pPr marL="2160270" indent="0">
              <a:buNone/>
              <a:defRPr sz="1080" b="1"/>
            </a:lvl8pPr>
            <a:lvl9pPr marL="2468880" indent="0">
              <a:buNone/>
              <a:defRPr sz="1080" b="1"/>
            </a:lvl9pPr>
          </a:lstStyle>
          <a:p>
            <a:pPr lvl="0"/>
            <a:r>
              <a:rPr lang="zh-CN" altLang="en-US" smtClean="0"/>
              <a:t>编辑母版文本样式</a:t>
            </a:r>
          </a:p>
        </p:txBody>
      </p:sp>
      <p:sp>
        <p:nvSpPr>
          <p:cNvPr id="6" name="内容占位符 5"/>
          <p:cNvSpPr>
            <a:spLocks noGrp="1"/>
          </p:cNvSpPr>
          <p:nvPr>
            <p:ph sz="quarter" idx="4"/>
          </p:nvPr>
        </p:nvSpPr>
        <p:spPr>
          <a:xfrm>
            <a:off x="4629152" y="1878807"/>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338532469"/>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94973411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916663060"/>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16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7391" y="740569"/>
            <a:ext cx="4629150" cy="3655219"/>
          </a:xfrm>
        </p:spPr>
        <p:txBody>
          <a:bodyPr/>
          <a:lstStyle>
            <a:lvl1pPr>
              <a:defRPr sz="2160"/>
            </a:lvl1pPr>
            <a:lvl2pPr>
              <a:defRPr sz="1890"/>
            </a:lvl2pPr>
            <a:lvl3pPr>
              <a:defRPr sz="1620"/>
            </a:lvl3pPr>
            <a:lvl4pPr>
              <a:defRPr sz="1350"/>
            </a:lvl4pPr>
            <a:lvl5pPr>
              <a:defRPr sz="1350"/>
            </a:lvl5pPr>
            <a:lvl6pPr>
              <a:defRPr sz="1350"/>
            </a:lvl6pPr>
            <a:lvl7pPr>
              <a:defRPr sz="1350"/>
            </a:lvl7pPr>
            <a:lvl8pPr>
              <a:defRPr sz="1350"/>
            </a:lvl8pPr>
            <a:lvl9pPr>
              <a:defRPr sz="135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080"/>
            </a:lvl1pPr>
            <a:lvl2pPr marL="308610" indent="0">
              <a:buNone/>
              <a:defRPr sz="945"/>
            </a:lvl2pPr>
            <a:lvl3pPr marL="617220" indent="0">
              <a:buNone/>
              <a:defRPr sz="810"/>
            </a:lvl3pPr>
            <a:lvl4pPr marL="925830" indent="0">
              <a:buNone/>
              <a:defRPr sz="675"/>
            </a:lvl4pPr>
            <a:lvl5pPr marL="1234440" indent="0">
              <a:buNone/>
              <a:defRPr sz="675"/>
            </a:lvl5pPr>
            <a:lvl6pPr marL="1543050" indent="0">
              <a:buNone/>
              <a:defRPr sz="675"/>
            </a:lvl6pPr>
            <a:lvl7pPr marL="1851660" indent="0">
              <a:buNone/>
              <a:defRPr sz="675"/>
            </a:lvl7pPr>
            <a:lvl8pPr marL="2160270" indent="0">
              <a:buNone/>
              <a:defRPr sz="675"/>
            </a:lvl8pPr>
            <a:lvl9pPr marL="2468880" indent="0">
              <a:buNone/>
              <a:defRPr sz="675"/>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11157184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16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7391" y="740569"/>
            <a:ext cx="4629150" cy="3655219"/>
          </a:xfrm>
        </p:spPr>
        <p:txBody>
          <a:bodyPr/>
          <a:lstStyle>
            <a:lvl1pPr marL="0" indent="0">
              <a:buNone/>
              <a:defRPr sz="2160"/>
            </a:lvl1pPr>
            <a:lvl2pPr marL="308610" indent="0">
              <a:buNone/>
              <a:defRPr sz="1890"/>
            </a:lvl2pPr>
            <a:lvl3pPr marL="617220" indent="0">
              <a:buNone/>
              <a:defRPr sz="1620"/>
            </a:lvl3pPr>
            <a:lvl4pPr marL="925830" indent="0">
              <a:buNone/>
              <a:defRPr sz="1350"/>
            </a:lvl4pPr>
            <a:lvl5pPr marL="1234440" indent="0">
              <a:buNone/>
              <a:defRPr sz="1350"/>
            </a:lvl5pPr>
            <a:lvl6pPr marL="1543050" indent="0">
              <a:buNone/>
              <a:defRPr sz="1350"/>
            </a:lvl6pPr>
            <a:lvl7pPr marL="1851660" indent="0">
              <a:buNone/>
              <a:defRPr sz="1350"/>
            </a:lvl7pPr>
            <a:lvl8pPr marL="2160270" indent="0">
              <a:buNone/>
              <a:defRPr sz="1350"/>
            </a:lvl8pPr>
            <a:lvl9pPr marL="2468880" indent="0">
              <a:buNone/>
              <a:defRPr sz="1350"/>
            </a:lvl9pPr>
          </a:lstStyle>
          <a:p>
            <a:endParaRPr lang="zh-CN" altLang="en-US"/>
          </a:p>
        </p:txBody>
      </p:sp>
      <p:sp>
        <p:nvSpPr>
          <p:cNvPr id="4" name="文本占位符 3"/>
          <p:cNvSpPr>
            <a:spLocks noGrp="1"/>
          </p:cNvSpPr>
          <p:nvPr>
            <p:ph type="body" sz="half" idx="2"/>
          </p:nvPr>
        </p:nvSpPr>
        <p:spPr>
          <a:xfrm>
            <a:off x="629841" y="1543051"/>
            <a:ext cx="2949178" cy="2858691"/>
          </a:xfrm>
        </p:spPr>
        <p:txBody>
          <a:bodyPr/>
          <a:lstStyle>
            <a:lvl1pPr marL="0" indent="0">
              <a:buNone/>
              <a:defRPr sz="1080"/>
            </a:lvl1pPr>
            <a:lvl2pPr marL="308610" indent="0">
              <a:buNone/>
              <a:defRPr sz="945"/>
            </a:lvl2pPr>
            <a:lvl3pPr marL="617220" indent="0">
              <a:buNone/>
              <a:defRPr sz="810"/>
            </a:lvl3pPr>
            <a:lvl4pPr marL="925830" indent="0">
              <a:buNone/>
              <a:defRPr sz="675"/>
            </a:lvl4pPr>
            <a:lvl5pPr marL="1234440" indent="0">
              <a:buNone/>
              <a:defRPr sz="675"/>
            </a:lvl5pPr>
            <a:lvl6pPr marL="1543050" indent="0">
              <a:buNone/>
              <a:defRPr sz="675"/>
            </a:lvl6pPr>
            <a:lvl7pPr marL="1851660" indent="0">
              <a:buNone/>
              <a:defRPr sz="675"/>
            </a:lvl7pPr>
            <a:lvl8pPr marL="2160270" indent="0">
              <a:buNone/>
              <a:defRPr sz="675"/>
            </a:lvl8pPr>
            <a:lvl9pPr marL="2468880" indent="0">
              <a:buNone/>
              <a:defRPr sz="675"/>
            </a:lvl9pPr>
          </a:lstStyle>
          <a:p>
            <a:pPr lvl="0"/>
            <a:r>
              <a:rPr lang="zh-CN" altLang="en-US" smtClean="0"/>
              <a:t>编辑母版文本样式</a:t>
            </a:r>
          </a:p>
        </p:txBody>
      </p:sp>
      <p:sp>
        <p:nvSpPr>
          <p:cNvPr id="5" name="日期占位符 4"/>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67916217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1176062297"/>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6" y="273845"/>
            <a:ext cx="1971675" cy="4358879"/>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652" y="273845"/>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pPr defTabSz="617220"/>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1515648622"/>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43_两栏内容">
    <p:bg>
      <p:bgPr>
        <a:solidFill>
          <a:srgbClr val="F5F5F5"/>
        </a:solidFill>
        <a:effectLst/>
      </p:bgPr>
    </p:bg>
    <p:spTree>
      <p:nvGrpSpPr>
        <p:cNvPr id="1" name=""/>
        <p:cNvGrpSpPr/>
        <p:nvPr/>
      </p:nvGrpSpPr>
      <p:grpSpPr>
        <a:xfrm>
          <a:off x="0" y="0"/>
          <a:ext cx="0" cy="0"/>
          <a:chOff x="0" y="0"/>
          <a:chExt cx="0" cy="0"/>
        </a:xfrm>
      </p:grpSpPr>
      <p:pic>
        <p:nvPicPr>
          <p:cNvPr id="8" name="图片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372"/>
            <a:ext cx="9143999" cy="5140757"/>
          </a:xfrm>
          <a:prstGeom prst="rect">
            <a:avLst/>
          </a:prstGeom>
        </p:spPr>
      </p:pic>
      <p:sp>
        <p:nvSpPr>
          <p:cNvPr id="11" name="TextBox 3"/>
          <p:cNvSpPr txBox="1"/>
          <p:nvPr userDrawn="1"/>
        </p:nvSpPr>
        <p:spPr>
          <a:xfrm>
            <a:off x="251520" y="123533"/>
            <a:ext cx="3467616" cy="584775"/>
          </a:xfrm>
          <a:prstGeom prst="rect">
            <a:avLst/>
          </a:prstGeom>
          <a:noFill/>
        </p:spPr>
        <p:txBody>
          <a:bodyPr wrap="none" rtlCol="0">
            <a:spAutoFit/>
          </a:bodyPr>
          <a:lstStyle/>
          <a:p>
            <a:r>
              <a:rPr lang="zh-CN" altLang="en-US" sz="3200" b="1" dirty="0" smtClean="0">
                <a:solidFill>
                  <a:schemeClr val="bg1"/>
                </a:solidFill>
                <a:latin typeface="微软雅黑" pitchFamily="34" charset="-122"/>
                <a:ea typeface="微软雅黑" pitchFamily="34" charset="-122"/>
              </a:rPr>
              <a:t>单击添加文字内容</a:t>
            </a:r>
          </a:p>
        </p:txBody>
      </p:sp>
      <p:sp>
        <p:nvSpPr>
          <p:cNvPr id="12" name="矩形 11"/>
          <p:cNvSpPr/>
          <p:nvPr userDrawn="1"/>
        </p:nvSpPr>
        <p:spPr>
          <a:xfrm>
            <a:off x="0" y="649830"/>
            <a:ext cx="9144000" cy="4254979"/>
          </a:xfrm>
          <a:prstGeom prst="rect">
            <a:avLst/>
          </a:prstGeom>
          <a:gradFill>
            <a:gsLst>
              <a:gs pos="0">
                <a:srgbClr val="FFF0C1"/>
              </a:gs>
              <a:gs pos="50000">
                <a:schemeClr val="bg1"/>
              </a:gs>
              <a:gs pos="100000">
                <a:srgbClr val="FFFFE5"/>
              </a:gs>
            </a:gsLst>
            <a:lin ang="8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Tree>
    <p:extLst>
      <p:ext uri="{BB962C8B-B14F-4D97-AF65-F5344CB8AC3E}">
        <p14:creationId xmlns:p14="http://schemas.microsoft.com/office/powerpoint/2010/main" val="326820720"/>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50"/>
                                        <p:tgtEl>
                                          <p:spTgt spid="12"/>
                                        </p:tgtEl>
                                      </p:cBhvr>
                                    </p:animEffect>
                                  </p:childTnLst>
                                </p:cTn>
                              </p:par>
                            </p:childTnLst>
                          </p:cTn>
                        </p:par>
                        <p:par>
                          <p:cTn id="8" fill="hold">
                            <p:stCondLst>
                              <p:cond delay="250"/>
                            </p:stCondLst>
                            <p:childTnLst>
                              <p:par>
                                <p:cTn id="9" presetID="2" presetClass="entr" presetSubtype="1" decel="46000" fill="hold" grpId="0" nodeType="after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482014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5179294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5.xml"/><Relationship Id="rId3" Type="http://schemas.openxmlformats.org/officeDocument/2006/relationships/slideLayout" Target="../slideLayouts/slideLayout10.xml"/><Relationship Id="rId7" Type="http://schemas.openxmlformats.org/officeDocument/2006/relationships/slideLayout" Target="../slideLayouts/slideLayout14.xml"/><Relationship Id="rId12" Type="http://schemas.openxmlformats.org/officeDocument/2006/relationships/theme" Target="../theme/theme2.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slideLayout" Target="../slideLayouts/slideLayout13.xml"/><Relationship Id="rId11" Type="http://schemas.openxmlformats.org/officeDocument/2006/relationships/slideLayout" Target="../slideLayouts/slideLayout18.xml"/><Relationship Id="rId5" Type="http://schemas.openxmlformats.org/officeDocument/2006/relationships/slideLayout" Target="../slideLayouts/slideLayout12.xml"/><Relationship Id="rId10" Type="http://schemas.openxmlformats.org/officeDocument/2006/relationships/slideLayout" Target="../slideLayouts/slideLayout17.xml"/><Relationship Id="rId4" Type="http://schemas.openxmlformats.org/officeDocument/2006/relationships/slideLayout" Target="../slideLayouts/slideLayout11.xml"/><Relationship Id="rId9" Type="http://schemas.openxmlformats.org/officeDocument/2006/relationships/slideLayout" Target="../slideLayouts/slideLayout1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6.xml"/><Relationship Id="rId13" Type="http://schemas.openxmlformats.org/officeDocument/2006/relationships/slideLayout" Target="../slideLayouts/slideLayout31.xml"/><Relationship Id="rId3" Type="http://schemas.openxmlformats.org/officeDocument/2006/relationships/slideLayout" Target="../slideLayouts/slideLayout21.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2" Type="http://schemas.openxmlformats.org/officeDocument/2006/relationships/slideLayout" Target="../slideLayouts/slideLayout20.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5" Type="http://schemas.openxmlformats.org/officeDocument/2006/relationships/slideLayout" Target="../slideLayouts/slideLayout23.xml"/><Relationship Id="rId15" Type="http://schemas.openxmlformats.org/officeDocument/2006/relationships/theme" Target="../theme/theme3.xml"/><Relationship Id="rId10" Type="http://schemas.openxmlformats.org/officeDocument/2006/relationships/slideLayout" Target="../slideLayouts/slideLayout28.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530820CF-B880-4189-942D-D702A7CBA730}" type="datetimeFigureOut">
              <a:rPr lang="zh-CN" altLang="en-US" smtClean="0"/>
              <a:t>2017-02-04</a:t>
            </a:fld>
            <a:endParaRPr lang="zh-CN" altLang="en-US"/>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0C913308-F349-4B6D-A68A-DD1791B4A57B}"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Lst>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00150"/>
            <a:ext cx="8229600" cy="339447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080">
                <a:solidFill>
                  <a:schemeClr val="tx1">
                    <a:tint val="75000"/>
                  </a:schemeClr>
                </a:solidFill>
              </a:defRPr>
            </a:lvl1pPr>
          </a:lstStyle>
          <a:p>
            <a:pPr defTabSz="822960"/>
            <a:fld id="{530820CF-B880-4189-942D-D702A7CBA730}" type="datetimeFigureOut">
              <a:rPr lang="zh-CN" altLang="en-US" smtClean="0">
                <a:solidFill>
                  <a:prstClr val="black">
                    <a:tint val="75000"/>
                  </a:prstClr>
                </a:solidFill>
              </a:rPr>
              <a:pPr defTabSz="822960"/>
              <a:t>2017-02-04</a:t>
            </a:fld>
            <a:endParaRPr lang="zh-CN" altLang="en-US">
              <a:solidFill>
                <a:prstClr val="black">
                  <a:tint val="75000"/>
                </a:prstClr>
              </a:solidFill>
            </a:endParaRPr>
          </a:p>
        </p:txBody>
      </p:sp>
      <p:sp>
        <p:nvSpPr>
          <p:cNvPr id="5" name="页脚占位符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080">
                <a:solidFill>
                  <a:schemeClr val="tx1">
                    <a:tint val="75000"/>
                  </a:schemeClr>
                </a:solidFill>
              </a:defRPr>
            </a:lvl1pPr>
          </a:lstStyle>
          <a:p>
            <a:pPr defTabSz="822960"/>
            <a:endParaRPr lang="zh-CN" altLang="en-US">
              <a:solidFill>
                <a:prstClr val="black">
                  <a:tint val="75000"/>
                </a:prstClr>
              </a:solidFill>
            </a:endParaRPr>
          </a:p>
        </p:txBody>
      </p:sp>
      <p:sp>
        <p:nvSpPr>
          <p:cNvPr id="6" name="灯片编号占位符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080">
                <a:solidFill>
                  <a:schemeClr val="tx1">
                    <a:tint val="75000"/>
                  </a:schemeClr>
                </a:solidFill>
              </a:defRPr>
            </a:lvl1pPr>
          </a:lstStyle>
          <a:p>
            <a:pPr defTabSz="822960"/>
            <a:fld id="{0C913308-F349-4B6D-A68A-DD1791B4A57B}" type="slidenum">
              <a:rPr lang="zh-CN" altLang="en-US" smtClean="0">
                <a:solidFill>
                  <a:prstClr val="black">
                    <a:tint val="75000"/>
                  </a:prstClr>
                </a:solidFill>
              </a:rPr>
              <a:pPr defTabSz="822960"/>
              <a:t>‹#›</a:t>
            </a:fld>
            <a:endParaRPr lang="zh-CN" altLang="en-US">
              <a:solidFill>
                <a:prstClr val="black">
                  <a:tint val="75000"/>
                </a:prstClr>
              </a:solidFill>
            </a:endParaRPr>
          </a:p>
        </p:txBody>
      </p:sp>
    </p:spTree>
    <p:extLst>
      <p:ext uri="{BB962C8B-B14F-4D97-AF65-F5344CB8AC3E}">
        <p14:creationId xmlns:p14="http://schemas.microsoft.com/office/powerpoint/2010/main" val="18578406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xStyles>
    <p:titleStyle>
      <a:lvl1pPr algn="ctr" defTabSz="822960" rtl="0" eaLnBrk="1" latinLnBrk="0" hangingPunct="1">
        <a:spcBef>
          <a:spcPct val="0"/>
        </a:spcBef>
        <a:buNone/>
        <a:defRPr sz="3960" kern="1200">
          <a:solidFill>
            <a:schemeClr val="tx1"/>
          </a:solidFill>
          <a:latin typeface="+mj-lt"/>
          <a:ea typeface="+mj-ea"/>
          <a:cs typeface="+mj-cs"/>
        </a:defRPr>
      </a:lvl1pPr>
    </p:titleStyle>
    <p:bodyStyle>
      <a:lvl1pPr marL="308610" indent="-308610" algn="l" defTabSz="822960" rtl="0" eaLnBrk="1" latinLnBrk="0" hangingPunct="1">
        <a:spcBef>
          <a:spcPct val="20000"/>
        </a:spcBef>
        <a:buFont typeface="Arial" pitchFamily="34" charset="0"/>
        <a:buChar char="•"/>
        <a:defRPr sz="2880" kern="1200">
          <a:solidFill>
            <a:schemeClr val="tx1"/>
          </a:solidFill>
          <a:latin typeface="+mn-lt"/>
          <a:ea typeface="+mn-ea"/>
          <a:cs typeface="+mn-cs"/>
        </a:defRPr>
      </a:lvl1pPr>
      <a:lvl2pPr marL="668655" indent="-257175" algn="l" defTabSz="822960" rtl="0" eaLnBrk="1" latinLnBrk="0" hangingPunct="1">
        <a:spcBef>
          <a:spcPct val="20000"/>
        </a:spcBef>
        <a:buFont typeface="Arial" pitchFamily="34" charset="0"/>
        <a:buChar char="–"/>
        <a:defRPr sz="2520" kern="1200">
          <a:solidFill>
            <a:schemeClr val="tx1"/>
          </a:solidFill>
          <a:latin typeface="+mn-lt"/>
          <a:ea typeface="+mn-ea"/>
          <a:cs typeface="+mn-cs"/>
        </a:defRPr>
      </a:lvl2pPr>
      <a:lvl3pPr marL="1028700" indent="-205740" algn="l" defTabSz="822960" rtl="0" eaLnBrk="1" latinLnBrk="0" hangingPunct="1">
        <a:spcBef>
          <a:spcPct val="20000"/>
        </a:spcBef>
        <a:buFont typeface="Arial" pitchFamily="34" charset="0"/>
        <a:buChar char="•"/>
        <a:defRPr sz="2160" kern="1200">
          <a:solidFill>
            <a:schemeClr val="tx1"/>
          </a:solidFill>
          <a:latin typeface="+mn-lt"/>
          <a:ea typeface="+mn-ea"/>
          <a:cs typeface="+mn-cs"/>
        </a:defRPr>
      </a:lvl3pPr>
      <a:lvl4pPr marL="14401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185166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26314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67462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08610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497580" indent="-205740" algn="l" defTabSz="822960" rtl="0" eaLnBrk="1" latinLnBrk="0" hangingPunct="1">
        <a:spcBef>
          <a:spcPct val="20000"/>
        </a:spcBef>
        <a:buFont typeface="Arial" pitchFamily="34" charset="0"/>
        <a:buChar char="•"/>
        <a:defRPr sz="1800" kern="1200">
          <a:solidFill>
            <a:schemeClr val="tx1"/>
          </a:solidFill>
          <a:latin typeface="+mn-lt"/>
          <a:ea typeface="+mn-ea"/>
          <a:cs typeface="+mn-cs"/>
        </a:defRPr>
      </a:lvl9pPr>
    </p:bodyStyle>
    <p:otherStyle>
      <a:defPPr>
        <a:defRPr lang="zh-CN"/>
      </a:defPPr>
      <a:lvl1pPr marL="0" algn="l" defTabSz="822960" rtl="0" eaLnBrk="1" latinLnBrk="0" hangingPunct="1">
        <a:defRPr sz="1620" kern="1200">
          <a:solidFill>
            <a:schemeClr val="tx1"/>
          </a:solidFill>
          <a:latin typeface="+mn-lt"/>
          <a:ea typeface="+mn-ea"/>
          <a:cs typeface="+mn-cs"/>
        </a:defRPr>
      </a:lvl1pPr>
      <a:lvl2pPr marL="411480" algn="l" defTabSz="822960" rtl="0" eaLnBrk="1" latinLnBrk="0" hangingPunct="1">
        <a:defRPr sz="1620" kern="1200">
          <a:solidFill>
            <a:schemeClr val="tx1"/>
          </a:solidFill>
          <a:latin typeface="+mn-lt"/>
          <a:ea typeface="+mn-ea"/>
          <a:cs typeface="+mn-cs"/>
        </a:defRPr>
      </a:lvl2pPr>
      <a:lvl3pPr marL="822960" algn="l" defTabSz="822960" rtl="0" eaLnBrk="1" latinLnBrk="0" hangingPunct="1">
        <a:defRPr sz="1620" kern="1200">
          <a:solidFill>
            <a:schemeClr val="tx1"/>
          </a:solidFill>
          <a:latin typeface="+mn-lt"/>
          <a:ea typeface="+mn-ea"/>
          <a:cs typeface="+mn-cs"/>
        </a:defRPr>
      </a:lvl3pPr>
      <a:lvl4pPr marL="1234440" algn="l" defTabSz="822960" rtl="0" eaLnBrk="1" latinLnBrk="0" hangingPunct="1">
        <a:defRPr sz="1620" kern="1200">
          <a:solidFill>
            <a:schemeClr val="tx1"/>
          </a:solidFill>
          <a:latin typeface="+mn-lt"/>
          <a:ea typeface="+mn-ea"/>
          <a:cs typeface="+mn-cs"/>
        </a:defRPr>
      </a:lvl4pPr>
      <a:lvl5pPr marL="1645920" algn="l" defTabSz="822960" rtl="0" eaLnBrk="1" latinLnBrk="0" hangingPunct="1">
        <a:defRPr sz="1620" kern="1200">
          <a:solidFill>
            <a:schemeClr val="tx1"/>
          </a:solidFill>
          <a:latin typeface="+mn-lt"/>
          <a:ea typeface="+mn-ea"/>
          <a:cs typeface="+mn-cs"/>
        </a:defRPr>
      </a:lvl5pPr>
      <a:lvl6pPr marL="2057400" algn="l" defTabSz="822960" rtl="0" eaLnBrk="1" latinLnBrk="0" hangingPunct="1">
        <a:defRPr sz="1620" kern="1200">
          <a:solidFill>
            <a:schemeClr val="tx1"/>
          </a:solidFill>
          <a:latin typeface="+mn-lt"/>
          <a:ea typeface="+mn-ea"/>
          <a:cs typeface="+mn-cs"/>
        </a:defRPr>
      </a:lvl6pPr>
      <a:lvl7pPr marL="2468880" algn="l" defTabSz="822960" rtl="0" eaLnBrk="1" latinLnBrk="0" hangingPunct="1">
        <a:defRPr sz="1620" kern="1200">
          <a:solidFill>
            <a:schemeClr val="tx1"/>
          </a:solidFill>
          <a:latin typeface="+mn-lt"/>
          <a:ea typeface="+mn-ea"/>
          <a:cs typeface="+mn-cs"/>
        </a:defRPr>
      </a:lvl7pPr>
      <a:lvl8pPr marL="2880360" algn="l" defTabSz="822960" rtl="0" eaLnBrk="1" latinLnBrk="0" hangingPunct="1">
        <a:defRPr sz="1620" kern="1200">
          <a:solidFill>
            <a:schemeClr val="tx1"/>
          </a:solidFill>
          <a:latin typeface="+mn-lt"/>
          <a:ea typeface="+mn-ea"/>
          <a:cs typeface="+mn-cs"/>
        </a:defRPr>
      </a:lvl8pPr>
      <a:lvl9pPr marL="3291840" algn="l" defTabSz="822960" rtl="0" eaLnBrk="1" latinLnBrk="0" hangingPunct="1">
        <a:defRPr sz="162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810">
                <a:solidFill>
                  <a:schemeClr val="tx1">
                    <a:tint val="75000"/>
                  </a:schemeClr>
                </a:solidFill>
              </a:defRPr>
            </a:lvl1pPr>
          </a:lstStyle>
          <a:p>
            <a:pPr defTabSz="617220"/>
            <a:fld id="{9CE5B826-6809-49B3-9B4B-177D412235B0}" type="datetimeFigureOut">
              <a:rPr lang="zh-CN" altLang="en-US" smtClean="0">
                <a:solidFill>
                  <a:prstClr val="black">
                    <a:tint val="75000"/>
                  </a:prstClr>
                </a:solidFill>
              </a:rPr>
              <a:pPr defTabSz="617220"/>
              <a:t>2017-02-04</a:t>
            </a:fld>
            <a:endParaRPr lang="zh-CN" altLang="en-US">
              <a:solidFill>
                <a:prstClr val="black">
                  <a:tint val="75000"/>
                </a:prstClr>
              </a:solidFill>
            </a:endParaRPr>
          </a:p>
        </p:txBody>
      </p:sp>
      <p:sp>
        <p:nvSpPr>
          <p:cNvPr id="5" name="页脚占位符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810">
                <a:solidFill>
                  <a:schemeClr val="tx1">
                    <a:tint val="75000"/>
                  </a:schemeClr>
                </a:solidFill>
              </a:defRPr>
            </a:lvl1pPr>
          </a:lstStyle>
          <a:p>
            <a:pPr defTabSz="617220"/>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810">
                <a:solidFill>
                  <a:schemeClr val="tx1">
                    <a:tint val="75000"/>
                  </a:schemeClr>
                </a:solidFill>
              </a:defRPr>
            </a:lvl1pPr>
          </a:lstStyle>
          <a:p>
            <a:pPr defTabSz="617220"/>
            <a:fld id="{601AD0B5-09AD-499F-88BC-01FCE55CDA76}" type="slidenum">
              <a:rPr lang="zh-CN" altLang="en-US" smtClean="0">
                <a:solidFill>
                  <a:prstClr val="black">
                    <a:tint val="75000"/>
                  </a:prstClr>
                </a:solidFill>
              </a:rPr>
              <a:pPr defTabSz="617220"/>
              <a:t>‹#›</a:t>
            </a:fld>
            <a:endParaRPr lang="zh-CN" altLang="en-US">
              <a:solidFill>
                <a:prstClr val="black">
                  <a:tint val="75000"/>
                </a:prstClr>
              </a:solidFill>
            </a:endParaRPr>
          </a:p>
        </p:txBody>
      </p:sp>
    </p:spTree>
    <p:extLst>
      <p:ext uri="{BB962C8B-B14F-4D97-AF65-F5344CB8AC3E}">
        <p14:creationId xmlns:p14="http://schemas.microsoft.com/office/powerpoint/2010/main" val="306476567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 id="2147483685" r:id="rId13"/>
    <p:sldLayoutId id="2147483686" r:id="rId14"/>
  </p:sldLayoutIdLst>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xStyles>
    <p:titleStyle>
      <a:lvl1pPr algn="l" defTabSz="617220" rtl="0" eaLnBrk="1" latinLnBrk="0" hangingPunct="1">
        <a:lnSpc>
          <a:spcPct val="90000"/>
        </a:lnSpc>
        <a:spcBef>
          <a:spcPct val="0"/>
        </a:spcBef>
        <a:buNone/>
        <a:defRPr sz="2970" kern="1200">
          <a:solidFill>
            <a:schemeClr val="tx1"/>
          </a:solidFill>
          <a:latin typeface="+mj-lt"/>
          <a:ea typeface="+mj-ea"/>
          <a:cs typeface="+mj-cs"/>
        </a:defRPr>
      </a:lvl1pPr>
    </p:titleStyle>
    <p:bodyStyle>
      <a:lvl1pPr marL="154305" indent="-154305" algn="l" defTabSz="617220" rtl="0" eaLnBrk="1" latinLnBrk="0" hangingPunct="1">
        <a:lnSpc>
          <a:spcPct val="90000"/>
        </a:lnSpc>
        <a:spcBef>
          <a:spcPts val="675"/>
        </a:spcBef>
        <a:buFont typeface="Arial" panose="020B0604020202020204" pitchFamily="34" charset="0"/>
        <a:buChar char="•"/>
        <a:defRPr sz="1890" kern="1200">
          <a:solidFill>
            <a:schemeClr val="tx1"/>
          </a:solidFill>
          <a:latin typeface="+mn-lt"/>
          <a:ea typeface="+mn-ea"/>
          <a:cs typeface="+mn-cs"/>
        </a:defRPr>
      </a:lvl1pPr>
      <a:lvl2pPr marL="462915" indent="-154305" algn="l" defTabSz="617220" rtl="0" eaLnBrk="1" latinLnBrk="0" hangingPunct="1">
        <a:lnSpc>
          <a:spcPct val="90000"/>
        </a:lnSpc>
        <a:spcBef>
          <a:spcPts val="338"/>
        </a:spcBef>
        <a:buFont typeface="Arial" panose="020B0604020202020204" pitchFamily="34" charset="0"/>
        <a:buChar char="•"/>
        <a:defRPr sz="1620" kern="1200">
          <a:solidFill>
            <a:schemeClr val="tx1"/>
          </a:solidFill>
          <a:latin typeface="+mn-lt"/>
          <a:ea typeface="+mn-ea"/>
          <a:cs typeface="+mn-cs"/>
        </a:defRPr>
      </a:lvl2pPr>
      <a:lvl3pPr marL="771525" indent="-154305" algn="l" defTabSz="617220" rtl="0" eaLnBrk="1" latinLnBrk="0" hangingPunct="1">
        <a:lnSpc>
          <a:spcPct val="90000"/>
        </a:lnSpc>
        <a:spcBef>
          <a:spcPts val="338"/>
        </a:spcBef>
        <a:buFont typeface="Arial" panose="020B0604020202020204" pitchFamily="34" charset="0"/>
        <a:buChar char="•"/>
        <a:defRPr sz="1350" kern="1200">
          <a:solidFill>
            <a:schemeClr val="tx1"/>
          </a:solidFill>
          <a:latin typeface="+mn-lt"/>
          <a:ea typeface="+mn-ea"/>
          <a:cs typeface="+mn-cs"/>
        </a:defRPr>
      </a:lvl3pPr>
      <a:lvl4pPr marL="108013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4pPr>
      <a:lvl5pPr marL="138874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5pPr>
      <a:lvl6pPr marL="169735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6pPr>
      <a:lvl7pPr marL="200596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7pPr>
      <a:lvl8pPr marL="231457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8pPr>
      <a:lvl9pPr marL="2623185" indent="-154305" algn="l" defTabSz="617220" rtl="0" eaLnBrk="1" latinLnBrk="0" hangingPunct="1">
        <a:lnSpc>
          <a:spcPct val="90000"/>
        </a:lnSpc>
        <a:spcBef>
          <a:spcPts val="338"/>
        </a:spcBef>
        <a:buFont typeface="Arial" panose="020B0604020202020204" pitchFamily="34" charset="0"/>
        <a:buChar char="•"/>
        <a:defRPr sz="1215" kern="1200">
          <a:solidFill>
            <a:schemeClr val="tx1"/>
          </a:solidFill>
          <a:latin typeface="+mn-lt"/>
          <a:ea typeface="+mn-ea"/>
          <a:cs typeface="+mn-cs"/>
        </a:defRPr>
      </a:lvl9pPr>
    </p:bodyStyle>
    <p:otherStyle>
      <a:defPPr>
        <a:defRPr lang="zh-CN"/>
      </a:defPPr>
      <a:lvl1pPr marL="0" algn="l" defTabSz="617220" rtl="0" eaLnBrk="1" latinLnBrk="0" hangingPunct="1">
        <a:defRPr sz="1215" kern="1200">
          <a:solidFill>
            <a:schemeClr val="tx1"/>
          </a:solidFill>
          <a:latin typeface="+mn-lt"/>
          <a:ea typeface="+mn-ea"/>
          <a:cs typeface="+mn-cs"/>
        </a:defRPr>
      </a:lvl1pPr>
      <a:lvl2pPr marL="308610" algn="l" defTabSz="617220" rtl="0" eaLnBrk="1" latinLnBrk="0" hangingPunct="1">
        <a:defRPr sz="1215" kern="1200">
          <a:solidFill>
            <a:schemeClr val="tx1"/>
          </a:solidFill>
          <a:latin typeface="+mn-lt"/>
          <a:ea typeface="+mn-ea"/>
          <a:cs typeface="+mn-cs"/>
        </a:defRPr>
      </a:lvl2pPr>
      <a:lvl3pPr marL="617220" algn="l" defTabSz="617220" rtl="0" eaLnBrk="1" latinLnBrk="0" hangingPunct="1">
        <a:defRPr sz="1215" kern="1200">
          <a:solidFill>
            <a:schemeClr val="tx1"/>
          </a:solidFill>
          <a:latin typeface="+mn-lt"/>
          <a:ea typeface="+mn-ea"/>
          <a:cs typeface="+mn-cs"/>
        </a:defRPr>
      </a:lvl3pPr>
      <a:lvl4pPr marL="925830" algn="l" defTabSz="617220" rtl="0" eaLnBrk="1" latinLnBrk="0" hangingPunct="1">
        <a:defRPr sz="1215" kern="1200">
          <a:solidFill>
            <a:schemeClr val="tx1"/>
          </a:solidFill>
          <a:latin typeface="+mn-lt"/>
          <a:ea typeface="+mn-ea"/>
          <a:cs typeface="+mn-cs"/>
        </a:defRPr>
      </a:lvl4pPr>
      <a:lvl5pPr marL="1234440" algn="l" defTabSz="617220" rtl="0" eaLnBrk="1" latinLnBrk="0" hangingPunct="1">
        <a:defRPr sz="1215" kern="1200">
          <a:solidFill>
            <a:schemeClr val="tx1"/>
          </a:solidFill>
          <a:latin typeface="+mn-lt"/>
          <a:ea typeface="+mn-ea"/>
          <a:cs typeface="+mn-cs"/>
        </a:defRPr>
      </a:lvl5pPr>
      <a:lvl6pPr marL="1543050" algn="l" defTabSz="617220" rtl="0" eaLnBrk="1" latinLnBrk="0" hangingPunct="1">
        <a:defRPr sz="1215" kern="1200">
          <a:solidFill>
            <a:schemeClr val="tx1"/>
          </a:solidFill>
          <a:latin typeface="+mn-lt"/>
          <a:ea typeface="+mn-ea"/>
          <a:cs typeface="+mn-cs"/>
        </a:defRPr>
      </a:lvl6pPr>
      <a:lvl7pPr marL="1851660" algn="l" defTabSz="617220" rtl="0" eaLnBrk="1" latinLnBrk="0" hangingPunct="1">
        <a:defRPr sz="1215" kern="1200">
          <a:solidFill>
            <a:schemeClr val="tx1"/>
          </a:solidFill>
          <a:latin typeface="+mn-lt"/>
          <a:ea typeface="+mn-ea"/>
          <a:cs typeface="+mn-cs"/>
        </a:defRPr>
      </a:lvl7pPr>
      <a:lvl8pPr marL="2160270" algn="l" defTabSz="617220" rtl="0" eaLnBrk="1" latinLnBrk="0" hangingPunct="1">
        <a:defRPr sz="1215" kern="1200">
          <a:solidFill>
            <a:schemeClr val="tx1"/>
          </a:solidFill>
          <a:latin typeface="+mn-lt"/>
          <a:ea typeface="+mn-ea"/>
          <a:cs typeface="+mn-cs"/>
        </a:defRPr>
      </a:lvl8pPr>
      <a:lvl9pPr marL="2468880" algn="l" defTabSz="617220" rtl="0" eaLnBrk="1" latinLnBrk="0" hangingPunct="1">
        <a:defRPr sz="121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slideLayout" Target="../slideLayouts/slideLayout5.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jpg"/><Relationship Id="rId4" Type="http://schemas.openxmlformats.org/officeDocument/2006/relationships/notesSlide" Target="../notesSlides/notesSlide1.xml"/><Relationship Id="rId9" Type="http://schemas.openxmlformats.org/officeDocument/2006/relationships/image" Target="../media/image6.png"/></Relationships>
</file>

<file path=ppt/slides/_rels/slide2.xml.rels><?xml version="1.0" encoding="UTF-8" standalone="yes"?>
<Relationships xmlns="http://schemas.openxmlformats.org/package/2006/relationships"><Relationship Id="rId8" Type="http://schemas.openxmlformats.org/officeDocument/2006/relationships/tags" Target="../tags/tag8.xml"/><Relationship Id="rId13" Type="http://schemas.openxmlformats.org/officeDocument/2006/relationships/tags" Target="../tags/tag13.xml"/><Relationship Id="rId18" Type="http://schemas.openxmlformats.org/officeDocument/2006/relationships/slide" Target="slide21.xml"/><Relationship Id="rId3" Type="http://schemas.openxmlformats.org/officeDocument/2006/relationships/tags" Target="../tags/tag3.xml"/><Relationship Id="rId7" Type="http://schemas.openxmlformats.org/officeDocument/2006/relationships/tags" Target="../tags/tag7.xml"/><Relationship Id="rId12" Type="http://schemas.openxmlformats.org/officeDocument/2006/relationships/tags" Target="../tags/tag12.xml"/><Relationship Id="rId17" Type="http://schemas.openxmlformats.org/officeDocument/2006/relationships/slide" Target="slide15.xml"/><Relationship Id="rId2" Type="http://schemas.openxmlformats.org/officeDocument/2006/relationships/tags" Target="../tags/tag2.xml"/><Relationship Id="rId16" Type="http://schemas.openxmlformats.org/officeDocument/2006/relationships/slide" Target="slide9.xml"/><Relationship Id="rId20" Type="http://schemas.openxmlformats.org/officeDocument/2006/relationships/image" Target="../media/image7.png"/><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tags" Target="../tags/tag11.xml"/><Relationship Id="rId5" Type="http://schemas.openxmlformats.org/officeDocument/2006/relationships/tags" Target="../tags/tag5.xml"/><Relationship Id="rId15" Type="http://schemas.openxmlformats.org/officeDocument/2006/relationships/image" Target="../media/image2.jpg"/><Relationship Id="rId10" Type="http://schemas.openxmlformats.org/officeDocument/2006/relationships/tags" Target="../tags/tag10.xml"/><Relationship Id="rId19" Type="http://schemas.openxmlformats.org/officeDocument/2006/relationships/slide" Target="slide27.xml"/><Relationship Id="rId4" Type="http://schemas.openxmlformats.org/officeDocument/2006/relationships/tags" Target="../tags/tag4.xml"/><Relationship Id="rId9" Type="http://schemas.openxmlformats.org/officeDocument/2006/relationships/tags" Target="../tags/tag9.xml"/><Relationship Id="rId14"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tags" Target="../tags/tag21.xml"/><Relationship Id="rId3" Type="http://schemas.openxmlformats.org/officeDocument/2006/relationships/tags" Target="../tags/tag16.xml"/><Relationship Id="rId7" Type="http://schemas.openxmlformats.org/officeDocument/2006/relationships/tags" Target="../tags/tag20.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image" Target="../media/image8.png"/><Relationship Id="rId5" Type="http://schemas.openxmlformats.org/officeDocument/2006/relationships/tags" Target="../tags/tag18.xml"/><Relationship Id="rId10" Type="http://schemas.openxmlformats.org/officeDocument/2006/relationships/slide" Target="slide9.xml"/><Relationship Id="rId4" Type="http://schemas.openxmlformats.org/officeDocument/2006/relationships/tags" Target="../tags/tag17.xml"/><Relationship Id="rId9"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8" Type="http://schemas.openxmlformats.org/officeDocument/2006/relationships/tags" Target="../tags/tag29.xml"/><Relationship Id="rId3" Type="http://schemas.openxmlformats.org/officeDocument/2006/relationships/tags" Target="../tags/tag24.xml"/><Relationship Id="rId7" Type="http://schemas.openxmlformats.org/officeDocument/2006/relationships/tags" Target="../tags/tag28.xml"/><Relationship Id="rId2" Type="http://schemas.openxmlformats.org/officeDocument/2006/relationships/tags" Target="../tags/tag23.xml"/><Relationship Id="rId1" Type="http://schemas.openxmlformats.org/officeDocument/2006/relationships/tags" Target="../tags/tag22.xml"/><Relationship Id="rId6" Type="http://schemas.openxmlformats.org/officeDocument/2006/relationships/tags" Target="../tags/tag27.xml"/><Relationship Id="rId11" Type="http://schemas.openxmlformats.org/officeDocument/2006/relationships/image" Target="../media/image8.png"/><Relationship Id="rId5" Type="http://schemas.openxmlformats.org/officeDocument/2006/relationships/tags" Target="../tags/tag26.xml"/><Relationship Id="rId10" Type="http://schemas.openxmlformats.org/officeDocument/2006/relationships/slide" Target="slide9.xml"/><Relationship Id="rId4" Type="http://schemas.openxmlformats.org/officeDocument/2006/relationships/tags" Target="../tags/tag25.xml"/><Relationship Id="rId9"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30.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8" Type="http://schemas.openxmlformats.org/officeDocument/2006/relationships/tags" Target="../tags/tag37.xml"/><Relationship Id="rId3" Type="http://schemas.openxmlformats.org/officeDocument/2006/relationships/tags" Target="../tags/tag32.xml"/><Relationship Id="rId7" Type="http://schemas.openxmlformats.org/officeDocument/2006/relationships/tags" Target="../tags/tag36.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tags" Target="../tags/tag35.xml"/><Relationship Id="rId11" Type="http://schemas.openxmlformats.org/officeDocument/2006/relationships/image" Target="../media/image8.png"/><Relationship Id="rId5" Type="http://schemas.openxmlformats.org/officeDocument/2006/relationships/tags" Target="../tags/tag34.xml"/><Relationship Id="rId10" Type="http://schemas.openxmlformats.org/officeDocument/2006/relationships/slide" Target="slide9.xml"/><Relationship Id="rId4" Type="http://schemas.openxmlformats.org/officeDocument/2006/relationships/tags" Target="../tags/tag33.xml"/><Relationship Id="rId9"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0.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0.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0.xml"/></Relationships>
</file>

<file path=ppt/slides/_rels/slide21.xml.rels><?xml version="1.0" encoding="UTF-8" standalone="yes"?>
<Relationships xmlns="http://schemas.openxmlformats.org/package/2006/relationships"><Relationship Id="rId8" Type="http://schemas.openxmlformats.org/officeDocument/2006/relationships/tags" Target="../tags/tag45.xml"/><Relationship Id="rId3" Type="http://schemas.openxmlformats.org/officeDocument/2006/relationships/tags" Target="../tags/tag40.xml"/><Relationship Id="rId7" Type="http://schemas.openxmlformats.org/officeDocument/2006/relationships/tags" Target="../tags/tag44.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image" Target="../media/image8.png"/><Relationship Id="rId5" Type="http://schemas.openxmlformats.org/officeDocument/2006/relationships/tags" Target="../tags/tag42.xml"/><Relationship Id="rId10" Type="http://schemas.openxmlformats.org/officeDocument/2006/relationships/slide" Target="slide9.xml"/><Relationship Id="rId4" Type="http://schemas.openxmlformats.org/officeDocument/2006/relationships/tags" Target="../tags/tag41.xml"/><Relationship Id="rId9"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0.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4" y="0"/>
            <a:ext cx="9139126" cy="5143500"/>
          </a:xfrm>
          <a:prstGeom prst="rect">
            <a:avLst/>
          </a:prstGeom>
        </p:spPr>
      </p:pic>
      <p:pic>
        <p:nvPicPr>
          <p:cNvPr id="9" name="图片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23659" y="-1"/>
            <a:ext cx="5130097" cy="5143501"/>
          </a:xfrm>
          <a:prstGeom prst="rect">
            <a:avLst/>
          </a:prstGeom>
        </p:spPr>
      </p:pic>
      <p:grpSp>
        <p:nvGrpSpPr>
          <p:cNvPr id="15" name="组合 14"/>
          <p:cNvGrpSpPr/>
          <p:nvPr/>
        </p:nvGrpSpPr>
        <p:grpSpPr>
          <a:xfrm>
            <a:off x="323528" y="1315677"/>
            <a:ext cx="1128386" cy="1126921"/>
            <a:chOff x="3321560" y="3751502"/>
            <a:chExt cx="726076" cy="725134"/>
          </a:xfrm>
        </p:grpSpPr>
        <p:grpSp>
          <p:nvGrpSpPr>
            <p:cNvPr id="17" name="组合 16"/>
            <p:cNvGrpSpPr/>
            <p:nvPr/>
          </p:nvGrpSpPr>
          <p:grpSpPr>
            <a:xfrm>
              <a:off x="3321560" y="3751502"/>
              <a:ext cx="726076" cy="725134"/>
              <a:chOff x="2097688" y="3956966"/>
              <a:chExt cx="2446337" cy="2443163"/>
            </a:xfrm>
          </p:grpSpPr>
          <p:sp>
            <p:nvSpPr>
              <p:cNvPr id="19"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0"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18" name="椭圆 17"/>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5400" b="1" dirty="0">
                  <a:latin typeface="微软雅黑" pitchFamily="34" charset="-122"/>
                  <a:ea typeface="微软雅黑" pitchFamily="34" charset="-122"/>
                </a:rPr>
                <a:t>医</a:t>
              </a:r>
              <a:endParaRPr lang="zh-CN" altLang="en-US" sz="5400" b="1" dirty="0">
                <a:latin typeface="微软雅黑" pitchFamily="34" charset="-122"/>
                <a:ea typeface="微软雅黑" pitchFamily="34" charset="-122"/>
              </a:endParaRPr>
            </a:p>
          </p:txBody>
        </p:sp>
      </p:grpSp>
      <p:grpSp>
        <p:nvGrpSpPr>
          <p:cNvPr id="21" name="组合 20"/>
          <p:cNvGrpSpPr/>
          <p:nvPr/>
        </p:nvGrpSpPr>
        <p:grpSpPr>
          <a:xfrm>
            <a:off x="1535797" y="1315677"/>
            <a:ext cx="1128386" cy="1126921"/>
            <a:chOff x="3321560" y="3751502"/>
            <a:chExt cx="726076" cy="725134"/>
          </a:xfrm>
        </p:grpSpPr>
        <p:grpSp>
          <p:nvGrpSpPr>
            <p:cNvPr id="22" name="组合 21"/>
            <p:cNvGrpSpPr/>
            <p:nvPr/>
          </p:nvGrpSpPr>
          <p:grpSpPr>
            <a:xfrm>
              <a:off x="3321560" y="3751502"/>
              <a:ext cx="726076" cy="725134"/>
              <a:chOff x="2097688" y="3956966"/>
              <a:chExt cx="2446337" cy="2443163"/>
            </a:xfrm>
          </p:grpSpPr>
          <p:sp>
            <p:nvSpPr>
              <p:cNvPr id="24"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25" name="Oval 62"/>
              <p:cNvSpPr>
                <a:spLocks noChangeArrowheads="1"/>
              </p:cNvSpPr>
              <p:nvPr/>
            </p:nvSpPr>
            <p:spPr bwMode="auto">
              <a:xfrm>
                <a:off x="2184217" y="4033555"/>
                <a:ext cx="2284414" cy="2284413"/>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23" name="椭圆 22"/>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院</a:t>
              </a:r>
              <a:endParaRPr lang="zh-CN" altLang="en-US" sz="5400" b="1" dirty="0">
                <a:solidFill>
                  <a:prstClr val="white"/>
                </a:solidFill>
                <a:latin typeface="微软雅黑" pitchFamily="34" charset="-122"/>
                <a:ea typeface="微软雅黑" pitchFamily="34" charset="-122"/>
              </a:endParaRPr>
            </a:p>
          </p:txBody>
        </p:sp>
      </p:grpSp>
      <p:grpSp>
        <p:nvGrpSpPr>
          <p:cNvPr id="26" name="组合 25"/>
          <p:cNvGrpSpPr/>
          <p:nvPr/>
        </p:nvGrpSpPr>
        <p:grpSpPr>
          <a:xfrm>
            <a:off x="2748066" y="1315677"/>
            <a:ext cx="1128386" cy="1126921"/>
            <a:chOff x="3321560" y="3751502"/>
            <a:chExt cx="726076" cy="725134"/>
          </a:xfrm>
        </p:grpSpPr>
        <p:grpSp>
          <p:nvGrpSpPr>
            <p:cNvPr id="27" name="组合 26"/>
            <p:cNvGrpSpPr/>
            <p:nvPr/>
          </p:nvGrpSpPr>
          <p:grpSpPr>
            <a:xfrm>
              <a:off x="3321560" y="3751502"/>
              <a:ext cx="726076" cy="725134"/>
              <a:chOff x="2097688" y="3956966"/>
              <a:chExt cx="2446337" cy="2443163"/>
            </a:xfrm>
          </p:grpSpPr>
          <p:sp>
            <p:nvSpPr>
              <p:cNvPr id="29"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0"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28" name="椭圆 27"/>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医</a:t>
              </a:r>
              <a:endParaRPr lang="zh-CN" altLang="en-US" sz="5400" b="1" dirty="0">
                <a:solidFill>
                  <a:prstClr val="white"/>
                </a:solidFill>
                <a:latin typeface="微软雅黑" pitchFamily="34" charset="-122"/>
                <a:ea typeface="微软雅黑" pitchFamily="34" charset="-122"/>
              </a:endParaRPr>
            </a:p>
          </p:txBody>
        </p:sp>
      </p:grpSp>
      <p:grpSp>
        <p:nvGrpSpPr>
          <p:cNvPr id="31" name="组合 30"/>
          <p:cNvGrpSpPr/>
          <p:nvPr/>
        </p:nvGrpSpPr>
        <p:grpSpPr>
          <a:xfrm>
            <a:off x="3960336" y="1315677"/>
            <a:ext cx="1128386" cy="1126921"/>
            <a:chOff x="3321560" y="3751502"/>
            <a:chExt cx="726076" cy="725134"/>
          </a:xfrm>
        </p:grpSpPr>
        <p:grpSp>
          <p:nvGrpSpPr>
            <p:cNvPr id="32" name="组合 31"/>
            <p:cNvGrpSpPr/>
            <p:nvPr/>
          </p:nvGrpSpPr>
          <p:grpSpPr>
            <a:xfrm>
              <a:off x="3321560" y="3751502"/>
              <a:ext cx="726076" cy="725134"/>
              <a:chOff x="2097688" y="3956966"/>
              <a:chExt cx="2446337" cy="2443163"/>
            </a:xfrm>
          </p:grpSpPr>
          <p:sp>
            <p:nvSpPr>
              <p:cNvPr id="34"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5"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33" name="椭圆 32"/>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疗</a:t>
              </a:r>
              <a:endParaRPr lang="zh-CN" altLang="en-US" sz="5400" b="1" dirty="0">
                <a:solidFill>
                  <a:prstClr val="white"/>
                </a:solidFill>
                <a:latin typeface="微软雅黑" pitchFamily="34" charset="-122"/>
                <a:ea typeface="微软雅黑" pitchFamily="34" charset="-122"/>
              </a:endParaRPr>
            </a:p>
          </p:txBody>
        </p:sp>
      </p:grpSp>
      <p:sp>
        <p:nvSpPr>
          <p:cNvPr id="36" name="TextBox 35"/>
          <p:cNvSpPr txBox="1"/>
          <p:nvPr/>
        </p:nvSpPr>
        <p:spPr>
          <a:xfrm>
            <a:off x="536020" y="2633915"/>
            <a:ext cx="4222631" cy="369332"/>
          </a:xfrm>
          <a:prstGeom prst="rect">
            <a:avLst/>
          </a:prstGeom>
          <a:noFill/>
        </p:spPr>
        <p:txBody>
          <a:bodyPr wrap="none" rtlCol="0">
            <a:spAutoFit/>
          </a:bodyPr>
          <a:lstStyle/>
          <a:p>
            <a:r>
              <a:rPr lang="zh-CN" altLang="en-US" dirty="0">
                <a:latin typeface="微软雅黑" pitchFamily="34" charset="-122"/>
                <a:ea typeface="微软雅黑" pitchFamily="34" charset="-122"/>
              </a:rPr>
              <a:t>工作总结  工作阐述 述职报告  工作汇报</a:t>
            </a:r>
            <a:endParaRPr lang="zh-CN" altLang="en-US" dirty="0">
              <a:latin typeface="微软雅黑" pitchFamily="34" charset="-122"/>
              <a:ea typeface="微软雅黑" pitchFamily="34" charset="-122"/>
            </a:endParaRPr>
          </a:p>
        </p:txBody>
      </p:sp>
      <p:sp>
        <p:nvSpPr>
          <p:cNvPr id="37" name="TextBox 36"/>
          <p:cNvSpPr txBox="1"/>
          <p:nvPr/>
        </p:nvSpPr>
        <p:spPr>
          <a:xfrm>
            <a:off x="984860" y="3003798"/>
            <a:ext cx="3324948" cy="400110"/>
          </a:xfrm>
          <a:prstGeom prst="rect">
            <a:avLst/>
          </a:prstGeom>
          <a:noFill/>
        </p:spPr>
        <p:txBody>
          <a:bodyPr wrap="none" rtlCol="0">
            <a:spAutoFit/>
          </a:bodyPr>
          <a:lstStyle/>
          <a:p>
            <a:pPr algn="ctr"/>
            <a:r>
              <a:rPr lang="en-US" altLang="zh-CN" sz="1000" dirty="0" smtClean="0"/>
              <a:t>2017 </a:t>
            </a:r>
            <a:r>
              <a:rPr lang="en-US" altLang="zh-CN" sz="1000" dirty="0"/>
              <a:t>year-end summary work summarizes the boutique PPT</a:t>
            </a:r>
          </a:p>
          <a:p>
            <a:pPr algn="ctr"/>
            <a:r>
              <a:rPr lang="en-US" altLang="zh-CN" sz="1000" dirty="0"/>
              <a:t>About the summary text input or copy </a:t>
            </a:r>
            <a:r>
              <a:rPr lang="en-US" altLang="zh-CN" sz="1000" dirty="0"/>
              <a:t>here</a:t>
            </a:r>
            <a:endParaRPr lang="en-US" altLang="zh-CN" sz="1000" dirty="0"/>
          </a:p>
        </p:txBody>
      </p:sp>
      <p:pic>
        <p:nvPicPr>
          <p:cNvPr id="7" name="图片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47914" y="1842829"/>
            <a:ext cx="2255313" cy="2260226"/>
          </a:xfrm>
          <a:prstGeom prst="rect">
            <a:avLst/>
          </a:prstGeom>
        </p:spPr>
      </p:pic>
      <p:pic>
        <p:nvPicPr>
          <p:cNvPr id="8" name="图片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08524" y="373689"/>
            <a:ext cx="2260226" cy="2260226"/>
          </a:xfrm>
          <a:prstGeom prst="rect">
            <a:avLst/>
          </a:prstGeom>
        </p:spPr>
      </p:pic>
      <p:pic>
        <p:nvPicPr>
          <p:cNvPr id="14" name="A Little S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1216" y="-725749"/>
            <a:ext cx="609600" cy="609600"/>
          </a:xfrm>
          <a:prstGeom prst="rect">
            <a:avLst/>
          </a:prstGeom>
        </p:spPr>
      </p:pic>
    </p:spTree>
    <p:extLst>
      <p:ext uri="{BB962C8B-B14F-4D97-AF65-F5344CB8AC3E}">
        <p14:creationId xmlns:p14="http://schemas.microsoft.com/office/powerpoint/2010/main" val="380749667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par>
                                <p:cTn id="7" presetID="22" presetClass="entr" presetSubtype="1" fill="hold" nodeType="withEffect">
                                  <p:stCondLst>
                                    <p:cond delay="0"/>
                                  </p:stCondLst>
                                  <p:childTnLst>
                                    <p:set>
                                      <p:cBhvr>
                                        <p:cTn id="8" dur="1" fill="hold">
                                          <p:stCondLst>
                                            <p:cond delay="0"/>
                                          </p:stCondLst>
                                        </p:cTn>
                                        <p:tgtEl>
                                          <p:spTgt spid="9"/>
                                        </p:tgtEl>
                                        <p:attrNameLst>
                                          <p:attrName>style.visibility</p:attrName>
                                        </p:attrNameLst>
                                      </p:cBhvr>
                                      <p:to>
                                        <p:strVal val="visible"/>
                                      </p:to>
                                    </p:set>
                                    <p:animEffect transition="in" filter="wipe(up)">
                                      <p:cBhvr>
                                        <p:cTn id="9" dur="750"/>
                                        <p:tgtEl>
                                          <p:spTgt spid="9"/>
                                        </p:tgtEl>
                                      </p:cBhvr>
                                    </p:animEffect>
                                  </p:childTnLst>
                                </p:cTn>
                              </p:par>
                            </p:childTnLst>
                          </p:cTn>
                        </p:par>
                        <p:par>
                          <p:cTn id="10" fill="hold">
                            <p:stCondLst>
                              <p:cond delay="750"/>
                            </p:stCondLst>
                            <p:childTnLst>
                              <p:par>
                                <p:cTn id="11" presetID="2" presetClass="entr" presetSubtype="12"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0-#ppt_w/2"/>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par>
                          <p:cTn id="15" fill="hold">
                            <p:stCondLst>
                              <p:cond delay="1250"/>
                            </p:stCondLst>
                            <p:childTnLst>
                              <p:par>
                                <p:cTn id="16" presetID="2" presetClass="entr" presetSubtype="12"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0-#ppt_w/2"/>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par>
                          <p:cTn id="20" fill="hold">
                            <p:stCondLst>
                              <p:cond delay="1750"/>
                            </p:stCondLst>
                            <p:childTnLst>
                              <p:par>
                                <p:cTn id="21" presetID="25" presetClass="entr" presetSubtype="0"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6" dur="1000" fill="hold"/>
                                        <p:tgtEl>
                                          <p:spTgt spid="15"/>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15"/>
                                        </p:tgtEl>
                                      </p:cBhvr>
                                    </p:animEffect>
                                  </p:childTnLst>
                                </p:cTn>
                              </p:par>
                              <p:par>
                                <p:cTn id="31" presetID="25" presetClass="entr" presetSubtype="0" fill="hold" nodeType="withEffect">
                                  <p:stCondLst>
                                    <p:cond delay="500"/>
                                  </p:stCondLst>
                                  <p:childTnLst>
                                    <p:set>
                                      <p:cBhvr>
                                        <p:cTn id="32" dur="1" fill="hold">
                                          <p:stCondLst>
                                            <p:cond delay="0"/>
                                          </p:stCondLst>
                                        </p:cTn>
                                        <p:tgtEl>
                                          <p:spTgt spid="21"/>
                                        </p:tgtEl>
                                        <p:attrNameLst>
                                          <p:attrName>style.visibility</p:attrName>
                                        </p:attrNameLst>
                                      </p:cBhvr>
                                      <p:to>
                                        <p:strVal val="visible"/>
                                      </p:to>
                                    </p:set>
                                    <p:anim calcmode="lin" valueType="num">
                                      <p:cBhvr>
                                        <p:cTn id="33" dur="500" decel="50000" fill="hold">
                                          <p:stCondLst>
                                            <p:cond delay="0"/>
                                          </p:stCondLst>
                                        </p:cTn>
                                        <p:tgtEl>
                                          <p:spTgt spid="21"/>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21"/>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21"/>
                                        </p:tgtEl>
                                        <p:attrNameLst>
                                          <p:attrName>ppt_w</p:attrName>
                                        </p:attrNameLst>
                                      </p:cBhvr>
                                      <p:tavLst>
                                        <p:tav tm="0">
                                          <p:val>
                                            <p:strVal val="#ppt_w*.05"/>
                                          </p:val>
                                        </p:tav>
                                        <p:tav tm="100000">
                                          <p:val>
                                            <p:strVal val="#ppt_w"/>
                                          </p:val>
                                        </p:tav>
                                      </p:tavLst>
                                    </p:anim>
                                    <p:anim calcmode="lin" valueType="num">
                                      <p:cBhvr>
                                        <p:cTn id="36" dur="1000" fill="hold"/>
                                        <p:tgtEl>
                                          <p:spTgt spid="21"/>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21"/>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21"/>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21"/>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21"/>
                                        </p:tgtEl>
                                      </p:cBhvr>
                                    </p:animEffect>
                                  </p:childTnLst>
                                </p:cTn>
                              </p:par>
                              <p:par>
                                <p:cTn id="41" presetID="25" presetClass="entr" presetSubtype="0" fill="hold" nodeType="withEffect">
                                  <p:stCondLst>
                                    <p:cond delay="1000"/>
                                  </p:stCondLst>
                                  <p:childTnLst>
                                    <p:set>
                                      <p:cBhvr>
                                        <p:cTn id="42" dur="1" fill="hold">
                                          <p:stCondLst>
                                            <p:cond delay="0"/>
                                          </p:stCondLst>
                                        </p:cTn>
                                        <p:tgtEl>
                                          <p:spTgt spid="26"/>
                                        </p:tgtEl>
                                        <p:attrNameLst>
                                          <p:attrName>style.visibility</p:attrName>
                                        </p:attrNameLst>
                                      </p:cBhvr>
                                      <p:to>
                                        <p:strVal val="visible"/>
                                      </p:to>
                                    </p:set>
                                    <p:anim calcmode="lin" valueType="num">
                                      <p:cBhvr>
                                        <p:cTn id="43" dur="500" decel="50000" fill="hold">
                                          <p:stCondLst>
                                            <p:cond delay="0"/>
                                          </p:stCondLst>
                                        </p:cTn>
                                        <p:tgtEl>
                                          <p:spTgt spid="26"/>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26"/>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26"/>
                                        </p:tgtEl>
                                        <p:attrNameLst>
                                          <p:attrName>ppt_w</p:attrName>
                                        </p:attrNameLst>
                                      </p:cBhvr>
                                      <p:tavLst>
                                        <p:tav tm="0">
                                          <p:val>
                                            <p:strVal val="#ppt_w*.05"/>
                                          </p:val>
                                        </p:tav>
                                        <p:tav tm="100000">
                                          <p:val>
                                            <p:strVal val="#ppt_w"/>
                                          </p:val>
                                        </p:tav>
                                      </p:tavLst>
                                    </p:anim>
                                    <p:anim calcmode="lin" valueType="num">
                                      <p:cBhvr>
                                        <p:cTn id="46" dur="1000" fill="hold"/>
                                        <p:tgtEl>
                                          <p:spTgt spid="26"/>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26"/>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26"/>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26"/>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26"/>
                                        </p:tgtEl>
                                      </p:cBhvr>
                                    </p:animEffect>
                                  </p:childTnLst>
                                </p:cTn>
                              </p:par>
                              <p:par>
                                <p:cTn id="51" presetID="25" presetClass="entr" presetSubtype="0" fill="hold" nodeType="withEffect">
                                  <p:stCondLst>
                                    <p:cond delay="150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54"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55"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56" dur="1000" fill="hold"/>
                                        <p:tgtEl>
                                          <p:spTgt spid="31"/>
                                        </p:tgtEl>
                                        <p:attrNameLst>
                                          <p:attrName>ppt_h</p:attrName>
                                        </p:attrNameLst>
                                      </p:cBhvr>
                                      <p:tavLst>
                                        <p:tav tm="0">
                                          <p:val>
                                            <p:strVal val="#ppt_h"/>
                                          </p:val>
                                        </p:tav>
                                        <p:tav tm="100000">
                                          <p:val>
                                            <p:strVal val="#ppt_h"/>
                                          </p:val>
                                        </p:tav>
                                      </p:tavLst>
                                    </p:anim>
                                    <p:anim calcmode="lin" valueType="num">
                                      <p:cBhvr>
                                        <p:cTn id="57"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58"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59"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60" dur="1000" decel="50000">
                                          <p:stCondLst>
                                            <p:cond delay="0"/>
                                          </p:stCondLst>
                                        </p:cTn>
                                        <p:tgtEl>
                                          <p:spTgt spid="31"/>
                                        </p:tgtEl>
                                      </p:cBhvr>
                                    </p:animEffect>
                                  </p:childTnLst>
                                </p:cTn>
                              </p:par>
                            </p:childTnLst>
                          </p:cTn>
                        </p:par>
                        <p:par>
                          <p:cTn id="61" fill="hold">
                            <p:stCondLst>
                              <p:cond delay="4250"/>
                            </p:stCondLst>
                            <p:childTnLst>
                              <p:par>
                                <p:cTn id="62" presetID="42" presetClass="entr" presetSubtype="0" fill="hold" grpId="0" nodeType="afterEffect">
                                  <p:stCondLst>
                                    <p:cond delay="0"/>
                                  </p:stCondLst>
                                  <p:childTnLst>
                                    <p:set>
                                      <p:cBhvr>
                                        <p:cTn id="63" dur="1" fill="hold">
                                          <p:stCondLst>
                                            <p:cond delay="0"/>
                                          </p:stCondLst>
                                        </p:cTn>
                                        <p:tgtEl>
                                          <p:spTgt spid="36"/>
                                        </p:tgtEl>
                                        <p:attrNameLst>
                                          <p:attrName>style.visibility</p:attrName>
                                        </p:attrNameLst>
                                      </p:cBhvr>
                                      <p:to>
                                        <p:strVal val="visible"/>
                                      </p:to>
                                    </p:set>
                                    <p:animEffect transition="in" filter="fade">
                                      <p:cBhvr>
                                        <p:cTn id="64" dur="1000"/>
                                        <p:tgtEl>
                                          <p:spTgt spid="36"/>
                                        </p:tgtEl>
                                      </p:cBhvr>
                                    </p:animEffect>
                                    <p:anim calcmode="lin" valueType="num">
                                      <p:cBhvr>
                                        <p:cTn id="65" dur="1000" fill="hold"/>
                                        <p:tgtEl>
                                          <p:spTgt spid="36"/>
                                        </p:tgtEl>
                                        <p:attrNameLst>
                                          <p:attrName>ppt_x</p:attrName>
                                        </p:attrNameLst>
                                      </p:cBhvr>
                                      <p:tavLst>
                                        <p:tav tm="0">
                                          <p:val>
                                            <p:strVal val="#ppt_x"/>
                                          </p:val>
                                        </p:tav>
                                        <p:tav tm="100000">
                                          <p:val>
                                            <p:strVal val="#ppt_x"/>
                                          </p:val>
                                        </p:tav>
                                      </p:tavLst>
                                    </p:anim>
                                    <p:anim calcmode="lin" valueType="num">
                                      <p:cBhvr>
                                        <p:cTn id="66" dur="1000" fill="hold"/>
                                        <p:tgtEl>
                                          <p:spTgt spid="36"/>
                                        </p:tgtEl>
                                        <p:attrNameLst>
                                          <p:attrName>ppt_y</p:attrName>
                                        </p:attrNameLst>
                                      </p:cBhvr>
                                      <p:tavLst>
                                        <p:tav tm="0">
                                          <p:val>
                                            <p:strVal val="#ppt_y+.1"/>
                                          </p:val>
                                        </p:tav>
                                        <p:tav tm="100000">
                                          <p:val>
                                            <p:strVal val="#ppt_y"/>
                                          </p:val>
                                        </p:tav>
                                      </p:tavLst>
                                    </p:anim>
                                  </p:childTnLst>
                                </p:cTn>
                              </p:par>
                            </p:childTnLst>
                          </p:cTn>
                        </p:par>
                        <p:par>
                          <p:cTn id="67" fill="hold">
                            <p:stCondLst>
                              <p:cond delay="5250"/>
                            </p:stCondLst>
                            <p:childTnLst>
                              <p:par>
                                <p:cTn id="68" presetID="10" presetClass="entr" presetSubtype="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1" fill="hold" display="0">
                  <p:stCondLst>
                    <p:cond delay="indefinite"/>
                  </p:stCondLst>
                  <p:endCondLst>
                    <p:cond evt="onStopAudio" delay="0">
                      <p:tgtEl>
                        <p:sldTgt/>
                      </p:tgtEl>
                    </p:cond>
                  </p:endCondLst>
                </p:cTn>
                <p:tgtEl>
                  <p:spTgt spid="14"/>
                </p:tgtEl>
              </p:cMediaNode>
            </p:audio>
          </p:childTnLst>
        </p:cTn>
      </p:par>
    </p:tnLst>
    <p:bldLst>
      <p:bldP spid="36" grpId="0"/>
      <p:bldP spid="37" grpId="0"/>
    </p:bldLst>
  </p:timing>
  <p:extLst mod="1">
    <p:ext uri="{E180D4A7-C9FB-4DFB-919C-405C955672EB}">
      <p14:showEvtLst xmlns:p14="http://schemas.microsoft.com/office/powerpoint/2010/main">
        <p14:playEvt time="0" objId="47"/>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74" y="0"/>
            <a:ext cx="9139126" cy="5143500"/>
          </a:xfrm>
          <a:prstGeom prst="rect">
            <a:avLst/>
          </a:prstGeom>
        </p:spPr>
      </p:pic>
      <p:sp>
        <p:nvSpPr>
          <p:cNvPr id="9" name="MH_Others_10"/>
          <p:cNvSpPr txBox="1"/>
          <p:nvPr>
            <p:custDataLst>
              <p:tags r:id="rId1"/>
            </p:custDataLst>
          </p:nvPr>
        </p:nvSpPr>
        <p:spPr>
          <a:xfrm>
            <a:off x="1394851" y="1261662"/>
            <a:ext cx="985838" cy="436273"/>
          </a:xfrm>
          <a:prstGeom prst="rect">
            <a:avLst/>
          </a:prstGeom>
          <a:noFill/>
          <a:ln>
            <a:noFill/>
          </a:ln>
        </p:spPr>
        <p:txBody>
          <a:bodyPr wrap="square" lIns="0" tIns="0" rIns="0" bIns="0" rtlCol="0" anchor="ctr" anchorCtr="0">
            <a:noAutofit/>
          </a:bodyPr>
          <a:lstStyle/>
          <a:p>
            <a:pPr algn="ctr" defTabSz="822960"/>
            <a:r>
              <a:rPr lang="zh-CN" altLang="en-US" sz="3240" b="1" dirty="0">
                <a:solidFill>
                  <a:schemeClr val="bg1"/>
                </a:solidFill>
                <a:latin typeface="微软雅黑" panose="020B0503020204020204" pitchFamily="34" charset="-122"/>
                <a:ea typeface="微软雅黑" panose="020B0503020204020204" pitchFamily="34" charset="-122"/>
              </a:rPr>
              <a:t>目录</a:t>
            </a:r>
          </a:p>
        </p:txBody>
      </p:sp>
      <p:grpSp>
        <p:nvGrpSpPr>
          <p:cNvPr id="25" name="组合 24"/>
          <p:cNvGrpSpPr/>
          <p:nvPr/>
        </p:nvGrpSpPr>
        <p:grpSpPr>
          <a:xfrm>
            <a:off x="3102402" y="1077853"/>
            <a:ext cx="4534853" cy="367616"/>
            <a:chOff x="2872437" y="1498935"/>
            <a:chExt cx="5038726" cy="408462"/>
          </a:xfrm>
        </p:grpSpPr>
        <p:sp>
          <p:nvSpPr>
            <p:cNvPr id="10" name="MH_Others_1"/>
            <p:cNvSpPr/>
            <p:nvPr>
              <p:custDataLst>
                <p:tags r:id="rId11"/>
              </p:custDataLst>
            </p:nvPr>
          </p:nvSpPr>
          <p:spPr>
            <a:xfrm>
              <a:off x="2872437" y="1538001"/>
              <a:ext cx="238125" cy="36939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14" name="MH_Entry_1">
              <a:hlinkClick r:id="rId16" action="ppaction://hlinksldjump"/>
            </p:cNvPr>
            <p:cNvSpPr/>
            <p:nvPr>
              <p:custDataLst>
                <p:tags r:id="rId12"/>
              </p:custDataLst>
            </p:nvPr>
          </p:nvSpPr>
          <p:spPr>
            <a:xfrm>
              <a:off x="2939113" y="1498935"/>
              <a:ext cx="4972050" cy="408460"/>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rmAutofit/>
            </a:bodyPr>
            <a:lstStyle/>
            <a:p>
              <a:pPr defTabSz="822960"/>
              <a:r>
                <a:rPr lang="zh-CN" altLang="en-US" sz="1620" spc="135" dirty="0">
                  <a:solidFill>
                    <a:srgbClr val="FFFFFF"/>
                  </a:solidFill>
                  <a:latin typeface="Franklin Gothic Book"/>
                  <a:ea typeface="黑体" panose="02010609060101010101" pitchFamily="49" charset="-122"/>
                </a:rPr>
                <a:t>这里输入您的标题或复制到此处</a:t>
              </a:r>
            </a:p>
          </p:txBody>
        </p:sp>
        <p:sp>
          <p:nvSpPr>
            <p:cNvPr id="15" name="MH_Number_1">
              <a:hlinkClick r:id="rId16" action="ppaction://hlinksldjump"/>
            </p:cNvPr>
            <p:cNvSpPr/>
            <p:nvPr>
              <p:custDataLst>
                <p:tags r:id="rId13"/>
              </p:custDataLst>
            </p:nvPr>
          </p:nvSpPr>
          <p:spPr>
            <a:xfrm>
              <a:off x="3110563" y="1498935"/>
              <a:ext cx="457201" cy="408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defTabSz="822960"/>
              <a:r>
                <a:rPr lang="en-US" altLang="zh-CN" sz="1890">
                  <a:solidFill>
                    <a:prstClr val="black"/>
                  </a:solidFill>
                  <a:latin typeface="Franklin Gothic Book"/>
                  <a:ea typeface="黑体" panose="02010609060101010101" pitchFamily="49" charset="-122"/>
                  <a:cs typeface="Times New Roman" panose="02020603050405020304" pitchFamily="18" charset="0"/>
                </a:rPr>
                <a:t>01</a:t>
              </a:r>
              <a:endParaRPr lang="zh-CN" altLang="en-US" sz="1890">
                <a:solidFill>
                  <a:prstClr val="black"/>
                </a:solidFill>
                <a:latin typeface="Franklin Gothic Book"/>
                <a:ea typeface="黑体" panose="02010609060101010101" pitchFamily="49" charset="-122"/>
                <a:cs typeface="Times New Roman" panose="02020603050405020304" pitchFamily="18" charset="0"/>
              </a:endParaRPr>
            </a:p>
          </p:txBody>
        </p:sp>
      </p:grpSp>
      <p:grpSp>
        <p:nvGrpSpPr>
          <p:cNvPr id="24" name="组合 23"/>
          <p:cNvGrpSpPr/>
          <p:nvPr/>
        </p:nvGrpSpPr>
        <p:grpSpPr>
          <a:xfrm>
            <a:off x="3102402" y="1886279"/>
            <a:ext cx="4534853" cy="367615"/>
            <a:chOff x="2872437" y="2443116"/>
            <a:chExt cx="5038726" cy="408461"/>
          </a:xfrm>
        </p:grpSpPr>
        <p:sp>
          <p:nvSpPr>
            <p:cNvPr id="11" name="MH_Others_2"/>
            <p:cNvSpPr/>
            <p:nvPr>
              <p:custDataLst>
                <p:tags r:id="rId8"/>
              </p:custDataLst>
            </p:nvPr>
          </p:nvSpPr>
          <p:spPr>
            <a:xfrm>
              <a:off x="2872437" y="2482181"/>
              <a:ext cx="238125" cy="36939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16" name="MH_Entry_2">
              <a:hlinkClick r:id="rId17" action="ppaction://hlinksldjump"/>
            </p:cNvPr>
            <p:cNvSpPr/>
            <p:nvPr>
              <p:custDataLst>
                <p:tags r:id="rId9"/>
              </p:custDataLst>
            </p:nvPr>
          </p:nvSpPr>
          <p:spPr>
            <a:xfrm>
              <a:off x="2939113" y="2443116"/>
              <a:ext cx="4972050" cy="408460"/>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rmAutofit/>
            </a:bodyPr>
            <a:lstStyle/>
            <a:p>
              <a:pPr defTabSz="822960"/>
              <a:r>
                <a:rPr lang="zh-CN" altLang="en-US" sz="1620" spc="135" dirty="0">
                  <a:solidFill>
                    <a:srgbClr val="FFFFFF"/>
                  </a:solidFill>
                  <a:latin typeface="Franklin Gothic Book"/>
                  <a:ea typeface="黑体" panose="02010609060101010101" pitchFamily="49" charset="-122"/>
                </a:rPr>
                <a:t>这里输入您的标题或复制到此处</a:t>
              </a:r>
            </a:p>
          </p:txBody>
        </p:sp>
        <p:sp>
          <p:nvSpPr>
            <p:cNvPr id="17" name="MH_Number_2">
              <a:hlinkClick r:id="rId17" action="ppaction://hlinksldjump"/>
            </p:cNvPr>
            <p:cNvSpPr/>
            <p:nvPr>
              <p:custDataLst>
                <p:tags r:id="rId10"/>
              </p:custDataLst>
            </p:nvPr>
          </p:nvSpPr>
          <p:spPr>
            <a:xfrm>
              <a:off x="3110563" y="2443116"/>
              <a:ext cx="457201" cy="408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defTabSz="822960"/>
              <a:r>
                <a:rPr lang="en-US" altLang="zh-CN" sz="1890">
                  <a:solidFill>
                    <a:prstClr val="black"/>
                  </a:solidFill>
                  <a:latin typeface="Franklin Gothic Book"/>
                  <a:ea typeface="黑体" panose="02010609060101010101" pitchFamily="49" charset="-122"/>
                  <a:cs typeface="Times New Roman" panose="02020603050405020304" pitchFamily="18" charset="0"/>
                </a:rPr>
                <a:t>02</a:t>
              </a:r>
              <a:endParaRPr lang="zh-CN" altLang="en-US" sz="1890">
                <a:solidFill>
                  <a:prstClr val="black"/>
                </a:solidFill>
                <a:latin typeface="Franklin Gothic Book"/>
                <a:ea typeface="黑体" panose="02010609060101010101" pitchFamily="49" charset="-122"/>
                <a:cs typeface="Times New Roman" panose="02020603050405020304" pitchFamily="18" charset="0"/>
              </a:endParaRPr>
            </a:p>
          </p:txBody>
        </p:sp>
      </p:grpSp>
      <p:grpSp>
        <p:nvGrpSpPr>
          <p:cNvPr id="23" name="组合 22"/>
          <p:cNvGrpSpPr/>
          <p:nvPr/>
        </p:nvGrpSpPr>
        <p:grpSpPr>
          <a:xfrm>
            <a:off x="3102402" y="2694703"/>
            <a:ext cx="4534853" cy="367616"/>
            <a:chOff x="2872437" y="3082355"/>
            <a:chExt cx="5038726" cy="408462"/>
          </a:xfrm>
        </p:grpSpPr>
        <p:sp>
          <p:nvSpPr>
            <p:cNvPr id="12" name="MH_Others_3"/>
            <p:cNvSpPr/>
            <p:nvPr>
              <p:custDataLst>
                <p:tags r:id="rId5"/>
              </p:custDataLst>
            </p:nvPr>
          </p:nvSpPr>
          <p:spPr>
            <a:xfrm>
              <a:off x="2872437" y="3121421"/>
              <a:ext cx="238125" cy="36939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18" name="MH_Entry_3">
              <a:hlinkClick r:id="rId18" action="ppaction://hlinksldjump"/>
            </p:cNvPr>
            <p:cNvSpPr/>
            <p:nvPr>
              <p:custDataLst>
                <p:tags r:id="rId6"/>
              </p:custDataLst>
            </p:nvPr>
          </p:nvSpPr>
          <p:spPr>
            <a:xfrm>
              <a:off x="2939113" y="3082356"/>
              <a:ext cx="4972050" cy="408460"/>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rmAutofit/>
            </a:bodyPr>
            <a:lstStyle/>
            <a:p>
              <a:pPr defTabSz="822960"/>
              <a:r>
                <a:rPr lang="zh-CN" altLang="en-US" sz="1620" spc="135">
                  <a:solidFill>
                    <a:srgbClr val="FFFFFF"/>
                  </a:solidFill>
                  <a:latin typeface="Franklin Gothic Book"/>
                  <a:ea typeface="黑体" panose="02010609060101010101" pitchFamily="49" charset="-122"/>
                </a:rPr>
                <a:t>这里输入您的标题或复制到此处</a:t>
              </a:r>
            </a:p>
          </p:txBody>
        </p:sp>
        <p:sp>
          <p:nvSpPr>
            <p:cNvPr id="19" name="MH_Number_3">
              <a:hlinkClick r:id="rId18" action="ppaction://hlinksldjump"/>
            </p:cNvPr>
            <p:cNvSpPr/>
            <p:nvPr>
              <p:custDataLst>
                <p:tags r:id="rId7"/>
              </p:custDataLst>
            </p:nvPr>
          </p:nvSpPr>
          <p:spPr>
            <a:xfrm>
              <a:off x="3110563" y="3082355"/>
              <a:ext cx="457201" cy="408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defTabSz="822960"/>
              <a:r>
                <a:rPr lang="en-US" altLang="zh-CN" sz="1890">
                  <a:solidFill>
                    <a:prstClr val="black"/>
                  </a:solidFill>
                  <a:latin typeface="Franklin Gothic Book"/>
                  <a:ea typeface="黑体" panose="02010609060101010101" pitchFamily="49" charset="-122"/>
                  <a:cs typeface="Times New Roman" panose="02020603050405020304" pitchFamily="18" charset="0"/>
                </a:rPr>
                <a:t>03</a:t>
              </a:r>
              <a:endParaRPr lang="zh-CN" altLang="en-US" sz="1890">
                <a:solidFill>
                  <a:prstClr val="black"/>
                </a:solidFill>
                <a:latin typeface="Franklin Gothic Book"/>
                <a:ea typeface="黑体" panose="02010609060101010101" pitchFamily="49" charset="-122"/>
                <a:cs typeface="Times New Roman" panose="02020603050405020304" pitchFamily="18" charset="0"/>
              </a:endParaRPr>
            </a:p>
          </p:txBody>
        </p:sp>
      </p:grpSp>
      <p:grpSp>
        <p:nvGrpSpPr>
          <p:cNvPr id="5" name="组合 4"/>
          <p:cNvGrpSpPr/>
          <p:nvPr/>
        </p:nvGrpSpPr>
        <p:grpSpPr>
          <a:xfrm>
            <a:off x="3102402" y="3503128"/>
            <a:ext cx="4534853" cy="367615"/>
            <a:chOff x="2872437" y="4193684"/>
            <a:chExt cx="5038726" cy="408461"/>
          </a:xfrm>
        </p:grpSpPr>
        <p:sp>
          <p:nvSpPr>
            <p:cNvPr id="13" name="MH_Others_4"/>
            <p:cNvSpPr/>
            <p:nvPr>
              <p:custDataLst>
                <p:tags r:id="rId2"/>
              </p:custDataLst>
            </p:nvPr>
          </p:nvSpPr>
          <p:spPr>
            <a:xfrm>
              <a:off x="2872437" y="4232749"/>
              <a:ext cx="238125" cy="36939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20" name="MH_Entry_4">
              <a:hlinkClick r:id="rId19" action="ppaction://hlinksldjump"/>
            </p:cNvPr>
            <p:cNvSpPr/>
            <p:nvPr>
              <p:custDataLst>
                <p:tags r:id="rId3"/>
              </p:custDataLst>
            </p:nvPr>
          </p:nvSpPr>
          <p:spPr>
            <a:xfrm>
              <a:off x="2939113" y="4193685"/>
              <a:ext cx="4972050" cy="408460"/>
            </a:xfrm>
            <a:custGeom>
              <a:avLst/>
              <a:gdLst>
                <a:gd name="connsiteX0" fmla="*/ 228599 w 6629400"/>
                <a:gd name="connsiteY0" fmla="*/ 126626 h 362857"/>
                <a:gd name="connsiteX1" fmla="*/ 228599 w 6629400"/>
                <a:gd name="connsiteY1" fmla="*/ 362857 h 362857"/>
                <a:gd name="connsiteX2" fmla="*/ 0 w 6629400"/>
                <a:gd name="connsiteY2" fmla="*/ 362857 h 362857"/>
                <a:gd name="connsiteX3" fmla="*/ 0 w 6629400"/>
                <a:gd name="connsiteY3" fmla="*/ 362546 h 362857"/>
                <a:gd name="connsiteX4" fmla="*/ 838200 w 6629400"/>
                <a:gd name="connsiteY4" fmla="*/ 0 h 362857"/>
                <a:gd name="connsiteX5" fmla="*/ 5791200 w 6629400"/>
                <a:gd name="connsiteY5" fmla="*/ 0 h 362857"/>
                <a:gd name="connsiteX6" fmla="*/ 6629400 w 6629400"/>
                <a:gd name="connsiteY6" fmla="*/ 0 h 362857"/>
                <a:gd name="connsiteX7" fmla="*/ 6629400 w 6629400"/>
                <a:gd name="connsiteY7" fmla="*/ 362857 h 362857"/>
                <a:gd name="connsiteX8" fmla="*/ 5791200 w 6629400"/>
                <a:gd name="connsiteY8" fmla="*/ 362857 h 362857"/>
                <a:gd name="connsiteX9" fmla="*/ 838200 w 6629400"/>
                <a:gd name="connsiteY9" fmla="*/ 362857 h 362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6629400" h="362857">
                  <a:moveTo>
                    <a:pt x="228599" y="126626"/>
                  </a:moveTo>
                  <a:lnTo>
                    <a:pt x="228599" y="362857"/>
                  </a:lnTo>
                  <a:lnTo>
                    <a:pt x="0" y="362857"/>
                  </a:lnTo>
                  <a:lnTo>
                    <a:pt x="0" y="362546"/>
                  </a:lnTo>
                  <a:close/>
                  <a:moveTo>
                    <a:pt x="838200" y="0"/>
                  </a:moveTo>
                  <a:lnTo>
                    <a:pt x="5791200" y="0"/>
                  </a:lnTo>
                  <a:lnTo>
                    <a:pt x="6629400" y="0"/>
                  </a:lnTo>
                  <a:lnTo>
                    <a:pt x="6629400" y="362857"/>
                  </a:lnTo>
                  <a:lnTo>
                    <a:pt x="5791200" y="362857"/>
                  </a:lnTo>
                  <a:lnTo>
                    <a:pt x="838200" y="362857"/>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rmAutofit/>
            </a:bodyPr>
            <a:lstStyle/>
            <a:p>
              <a:pPr defTabSz="822960"/>
              <a:r>
                <a:rPr lang="zh-CN" altLang="en-US" sz="1620" spc="135">
                  <a:solidFill>
                    <a:srgbClr val="FFFFFF"/>
                  </a:solidFill>
                  <a:latin typeface="Franklin Gothic Book"/>
                  <a:ea typeface="黑体" panose="02010609060101010101" pitchFamily="49" charset="-122"/>
                </a:rPr>
                <a:t>这里输入您的标题或复制到此处</a:t>
              </a:r>
            </a:p>
          </p:txBody>
        </p:sp>
        <p:sp>
          <p:nvSpPr>
            <p:cNvPr id="21" name="MH_Number_4">
              <a:hlinkClick r:id="rId19" action="ppaction://hlinksldjump"/>
            </p:cNvPr>
            <p:cNvSpPr/>
            <p:nvPr>
              <p:custDataLst>
                <p:tags r:id="rId4"/>
              </p:custDataLst>
            </p:nvPr>
          </p:nvSpPr>
          <p:spPr>
            <a:xfrm>
              <a:off x="3110563" y="4193684"/>
              <a:ext cx="457201" cy="40846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defTabSz="822960"/>
              <a:r>
                <a:rPr lang="en-US" altLang="zh-CN" sz="1890">
                  <a:solidFill>
                    <a:prstClr val="black"/>
                  </a:solidFill>
                  <a:latin typeface="Franklin Gothic Book"/>
                  <a:ea typeface="黑体" panose="02010609060101010101" pitchFamily="49" charset="-122"/>
                  <a:cs typeface="Times New Roman" panose="02020603050405020304" pitchFamily="18" charset="0"/>
                </a:rPr>
                <a:t>04</a:t>
              </a:r>
              <a:endParaRPr lang="zh-CN" altLang="en-US" sz="1890">
                <a:solidFill>
                  <a:prstClr val="black"/>
                </a:solidFill>
                <a:latin typeface="Franklin Gothic Book"/>
                <a:ea typeface="黑体" panose="02010609060101010101" pitchFamily="49" charset="-122"/>
                <a:cs typeface="Times New Roman" panose="02020603050405020304" pitchFamily="18" charset="0"/>
              </a:endParaRPr>
            </a:p>
          </p:txBody>
        </p:sp>
      </p:grpSp>
      <p:pic>
        <p:nvPicPr>
          <p:cNvPr id="22" name="图片 21"/>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1437906" y="2029380"/>
            <a:ext cx="1227559" cy="1181789"/>
          </a:xfrm>
          <a:prstGeom prst="rect">
            <a:avLst/>
          </a:prstGeom>
        </p:spPr>
      </p:pic>
    </p:spTree>
    <p:extLst>
      <p:ext uri="{BB962C8B-B14F-4D97-AF65-F5344CB8AC3E}">
        <p14:creationId xmlns:p14="http://schemas.microsoft.com/office/powerpoint/2010/main" val="1201442627"/>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500" fill="hold"/>
                                        <p:tgtEl>
                                          <p:spTgt spid="22"/>
                                        </p:tgtEl>
                                        <p:attrNameLst>
                                          <p:attrName>ppt_x</p:attrName>
                                        </p:attrNameLst>
                                      </p:cBhvr>
                                      <p:tavLst>
                                        <p:tav tm="0">
                                          <p:val>
                                            <p:strVal val="#ppt_x"/>
                                          </p:val>
                                        </p:tav>
                                        <p:tav tm="100000">
                                          <p:val>
                                            <p:strVal val="#ppt_x"/>
                                          </p:val>
                                        </p:tav>
                                      </p:tavLst>
                                    </p:anim>
                                    <p:anim calcmode="lin" valueType="num">
                                      <p:cBhvr additive="base">
                                        <p:cTn id="8" dur="1500" fill="hold"/>
                                        <p:tgtEl>
                                          <p:spTgt spid="2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7"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 presetClass="entr" presetSubtype="2" fill="hold" nodeType="afterEffect">
                                  <p:stCondLst>
                                    <p:cond delay="0"/>
                                  </p:stCondLst>
                                  <p:childTnLst>
                                    <p:set>
                                      <p:cBhvr>
                                        <p:cTn id="17" dur="1" fill="hold">
                                          <p:stCondLst>
                                            <p:cond delay="0"/>
                                          </p:stCondLst>
                                        </p:cTn>
                                        <p:tgtEl>
                                          <p:spTgt spid="25"/>
                                        </p:tgtEl>
                                        <p:attrNameLst>
                                          <p:attrName>style.visibility</p:attrName>
                                        </p:attrNameLst>
                                      </p:cBhvr>
                                      <p:to>
                                        <p:strVal val="visible"/>
                                      </p:to>
                                    </p:set>
                                    <p:anim calcmode="lin" valueType="num">
                                      <p:cBhvr additive="base">
                                        <p:cTn id="18" dur="750" fill="hold"/>
                                        <p:tgtEl>
                                          <p:spTgt spid="25"/>
                                        </p:tgtEl>
                                        <p:attrNameLst>
                                          <p:attrName>ppt_x</p:attrName>
                                        </p:attrNameLst>
                                      </p:cBhvr>
                                      <p:tavLst>
                                        <p:tav tm="0">
                                          <p:val>
                                            <p:strVal val="1+#ppt_w/2"/>
                                          </p:val>
                                        </p:tav>
                                        <p:tav tm="100000">
                                          <p:val>
                                            <p:strVal val="#ppt_x"/>
                                          </p:val>
                                        </p:tav>
                                      </p:tavLst>
                                    </p:anim>
                                    <p:anim calcmode="lin" valueType="num">
                                      <p:cBhvr additive="base">
                                        <p:cTn id="19" dur="750" fill="hold"/>
                                        <p:tgtEl>
                                          <p:spTgt spid="25"/>
                                        </p:tgtEl>
                                        <p:attrNameLst>
                                          <p:attrName>ppt_y</p:attrName>
                                        </p:attrNameLst>
                                      </p:cBhvr>
                                      <p:tavLst>
                                        <p:tav tm="0">
                                          <p:val>
                                            <p:strVal val="#ppt_y"/>
                                          </p:val>
                                        </p:tav>
                                        <p:tav tm="100000">
                                          <p:val>
                                            <p:strVal val="#ppt_y"/>
                                          </p:val>
                                        </p:tav>
                                      </p:tavLst>
                                    </p:anim>
                                  </p:childTnLst>
                                </p:cTn>
                              </p:par>
                              <p:par>
                                <p:cTn id="20" presetID="2" presetClass="entr" presetSubtype="2" fill="hold" nodeType="withEffect">
                                  <p:stCondLst>
                                    <p:cond delay="300"/>
                                  </p:stCondLst>
                                  <p:childTnLst>
                                    <p:set>
                                      <p:cBhvr>
                                        <p:cTn id="21" dur="1" fill="hold">
                                          <p:stCondLst>
                                            <p:cond delay="0"/>
                                          </p:stCondLst>
                                        </p:cTn>
                                        <p:tgtEl>
                                          <p:spTgt spid="24"/>
                                        </p:tgtEl>
                                        <p:attrNameLst>
                                          <p:attrName>style.visibility</p:attrName>
                                        </p:attrNameLst>
                                      </p:cBhvr>
                                      <p:to>
                                        <p:strVal val="visible"/>
                                      </p:to>
                                    </p:set>
                                    <p:anim calcmode="lin" valueType="num">
                                      <p:cBhvr additive="base">
                                        <p:cTn id="22" dur="750" fill="hold"/>
                                        <p:tgtEl>
                                          <p:spTgt spid="24"/>
                                        </p:tgtEl>
                                        <p:attrNameLst>
                                          <p:attrName>ppt_x</p:attrName>
                                        </p:attrNameLst>
                                      </p:cBhvr>
                                      <p:tavLst>
                                        <p:tav tm="0">
                                          <p:val>
                                            <p:strVal val="1+#ppt_w/2"/>
                                          </p:val>
                                        </p:tav>
                                        <p:tav tm="100000">
                                          <p:val>
                                            <p:strVal val="#ppt_x"/>
                                          </p:val>
                                        </p:tav>
                                      </p:tavLst>
                                    </p:anim>
                                    <p:anim calcmode="lin" valueType="num">
                                      <p:cBhvr additive="base">
                                        <p:cTn id="23" dur="750" fill="hold"/>
                                        <p:tgtEl>
                                          <p:spTgt spid="24"/>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600"/>
                                  </p:stCondLst>
                                  <p:childTnLst>
                                    <p:set>
                                      <p:cBhvr>
                                        <p:cTn id="25" dur="1" fill="hold">
                                          <p:stCondLst>
                                            <p:cond delay="0"/>
                                          </p:stCondLst>
                                        </p:cTn>
                                        <p:tgtEl>
                                          <p:spTgt spid="23"/>
                                        </p:tgtEl>
                                        <p:attrNameLst>
                                          <p:attrName>style.visibility</p:attrName>
                                        </p:attrNameLst>
                                      </p:cBhvr>
                                      <p:to>
                                        <p:strVal val="visible"/>
                                      </p:to>
                                    </p:set>
                                    <p:anim calcmode="lin" valueType="num">
                                      <p:cBhvr additive="base">
                                        <p:cTn id="26" dur="750" fill="hold"/>
                                        <p:tgtEl>
                                          <p:spTgt spid="23"/>
                                        </p:tgtEl>
                                        <p:attrNameLst>
                                          <p:attrName>ppt_x</p:attrName>
                                        </p:attrNameLst>
                                      </p:cBhvr>
                                      <p:tavLst>
                                        <p:tav tm="0">
                                          <p:val>
                                            <p:strVal val="1+#ppt_w/2"/>
                                          </p:val>
                                        </p:tav>
                                        <p:tav tm="100000">
                                          <p:val>
                                            <p:strVal val="#ppt_x"/>
                                          </p:val>
                                        </p:tav>
                                      </p:tavLst>
                                    </p:anim>
                                    <p:anim calcmode="lin" valueType="num">
                                      <p:cBhvr additive="base">
                                        <p:cTn id="27" dur="750" fill="hold"/>
                                        <p:tgtEl>
                                          <p:spTgt spid="23"/>
                                        </p:tgtEl>
                                        <p:attrNameLst>
                                          <p:attrName>ppt_y</p:attrName>
                                        </p:attrNameLst>
                                      </p:cBhvr>
                                      <p:tavLst>
                                        <p:tav tm="0">
                                          <p:val>
                                            <p:strVal val="#ppt_y"/>
                                          </p:val>
                                        </p:tav>
                                        <p:tav tm="100000">
                                          <p:val>
                                            <p:strVal val="#ppt_y"/>
                                          </p:val>
                                        </p:tav>
                                      </p:tavLst>
                                    </p:anim>
                                  </p:childTnLst>
                                </p:cTn>
                              </p:par>
                              <p:par>
                                <p:cTn id="28" presetID="2" presetClass="entr" presetSubtype="2" fill="hold" nodeType="withEffect">
                                  <p:stCondLst>
                                    <p:cond delay="1100"/>
                                  </p:stCondLst>
                                  <p:childTnLst>
                                    <p:set>
                                      <p:cBhvr>
                                        <p:cTn id="29" dur="1" fill="hold">
                                          <p:stCondLst>
                                            <p:cond delay="0"/>
                                          </p:stCondLst>
                                        </p:cTn>
                                        <p:tgtEl>
                                          <p:spTgt spid="5"/>
                                        </p:tgtEl>
                                        <p:attrNameLst>
                                          <p:attrName>style.visibility</p:attrName>
                                        </p:attrNameLst>
                                      </p:cBhvr>
                                      <p:to>
                                        <p:strVal val="visible"/>
                                      </p:to>
                                    </p:set>
                                    <p:anim calcmode="lin" valueType="num">
                                      <p:cBhvr additive="base">
                                        <p:cTn id="30" dur="750" fill="hold"/>
                                        <p:tgtEl>
                                          <p:spTgt spid="5"/>
                                        </p:tgtEl>
                                        <p:attrNameLst>
                                          <p:attrName>ppt_x</p:attrName>
                                        </p:attrNameLst>
                                      </p:cBhvr>
                                      <p:tavLst>
                                        <p:tav tm="0">
                                          <p:val>
                                            <p:strVal val="1+#ppt_w/2"/>
                                          </p:val>
                                        </p:tav>
                                        <p:tav tm="100000">
                                          <p:val>
                                            <p:strVal val="#ppt_x"/>
                                          </p:val>
                                        </p:tav>
                                      </p:tavLst>
                                    </p:anim>
                                    <p:anim calcmode="lin" valueType="num">
                                      <p:cBhvr additive="base">
                                        <p:cTn id="31" dur="7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s_10"/>
          <p:cNvSpPr txBox="1"/>
          <p:nvPr>
            <p:custDataLst>
              <p:tags r:id="rId1"/>
            </p:custDataLst>
          </p:nvPr>
        </p:nvSpPr>
        <p:spPr>
          <a:xfrm>
            <a:off x="1202026" y="3635399"/>
            <a:ext cx="1339673" cy="436273"/>
          </a:xfrm>
          <a:prstGeom prst="rect">
            <a:avLst/>
          </a:prstGeom>
          <a:noFill/>
          <a:ln>
            <a:noFill/>
          </a:ln>
        </p:spPr>
        <p:txBody>
          <a:bodyPr wrap="square" lIns="0" tIns="0" rIns="0" bIns="0" rtlCol="0" anchor="ctr" anchorCtr="0">
            <a:noAutofit/>
          </a:bodyPr>
          <a:lstStyle/>
          <a:p>
            <a:pPr algn="ctr" defTabSz="822960"/>
            <a:r>
              <a:rPr lang="zh-CN" altLang="en-US" sz="3240" b="1" dirty="0">
                <a:solidFill>
                  <a:srgbClr val="006F6A"/>
                </a:solidFill>
                <a:latin typeface="微软雅黑" panose="020B0503020204020204" pitchFamily="34" charset="-122"/>
                <a:ea typeface="微软雅黑" panose="020B0503020204020204" pitchFamily="34" charset="-122"/>
              </a:rPr>
              <a:t>过渡页</a:t>
            </a:r>
            <a:endParaRPr lang="zh-CN" altLang="en-US" sz="3240" b="1" dirty="0">
              <a:solidFill>
                <a:srgbClr val="006F6A"/>
              </a:solidFill>
              <a:latin typeface="微软雅黑" panose="020B0503020204020204" pitchFamily="34" charset="-122"/>
              <a:ea typeface="微软雅黑" panose="020B0503020204020204" pitchFamily="34" charset="-122"/>
            </a:endParaRPr>
          </a:p>
        </p:txBody>
      </p:sp>
      <p:sp>
        <p:nvSpPr>
          <p:cNvPr id="10" name="MH_Others_1"/>
          <p:cNvSpPr/>
          <p:nvPr>
            <p:custDataLst>
              <p:tags r:id="rId2"/>
            </p:custDataLst>
          </p:nvPr>
        </p:nvSpPr>
        <p:spPr>
          <a:xfrm>
            <a:off x="2822206" y="2118100"/>
            <a:ext cx="214313" cy="33245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26" name="任意多边形 25">
            <a:hlinkClick r:id="rId10" action="ppaction://hlinksldjump"/>
          </p:cNvPr>
          <p:cNvSpPr/>
          <p:nvPr>
            <p:custDataLst>
              <p:tags r:id="rId3"/>
            </p:custDataLst>
          </p:nvPr>
        </p:nvSpPr>
        <p:spPr>
          <a:xfrm>
            <a:off x="0" y="2118100"/>
            <a:ext cx="9144000" cy="781207"/>
          </a:xfrm>
          <a:custGeom>
            <a:avLst/>
            <a:gdLst>
              <a:gd name="connsiteX0" fmla="*/ 0 w 4343400"/>
              <a:gd name="connsiteY0" fmla="*/ 0 h 408460"/>
              <a:gd name="connsiteX1" fmla="*/ 3714750 w 4343400"/>
              <a:gd name="connsiteY1" fmla="*/ 0 h 408460"/>
              <a:gd name="connsiteX2" fmla="*/ 4343400 w 4343400"/>
              <a:gd name="connsiteY2" fmla="*/ 0 h 408460"/>
              <a:gd name="connsiteX3" fmla="*/ 4343400 w 4343400"/>
              <a:gd name="connsiteY3" fmla="*/ 408460 h 408460"/>
              <a:gd name="connsiteX4" fmla="*/ 3714750 w 4343400"/>
              <a:gd name="connsiteY4" fmla="*/ 408460 h 408460"/>
              <a:gd name="connsiteX5" fmla="*/ 0 w 4343400"/>
              <a:gd name="connsiteY5" fmla="*/ 408460 h 40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0" h="408460">
                <a:moveTo>
                  <a:pt x="0" y="0"/>
                </a:moveTo>
                <a:lnTo>
                  <a:pt x="3714750" y="0"/>
                </a:lnTo>
                <a:lnTo>
                  <a:pt x="4343400" y="0"/>
                </a:lnTo>
                <a:lnTo>
                  <a:pt x="4343400" y="408460"/>
                </a:lnTo>
                <a:lnTo>
                  <a:pt x="3714750" y="408460"/>
                </a:lnTo>
                <a:lnTo>
                  <a:pt x="0" y="408460"/>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Autofit/>
          </a:bodyPr>
          <a:lstStyle/>
          <a:p>
            <a:pPr algn="ctr" defTabSz="822960"/>
            <a:r>
              <a:rPr lang="zh-CN" altLang="en-US" sz="2880" b="1" spc="135" dirty="0">
                <a:solidFill>
                  <a:srgbClr val="FFFFFF"/>
                </a:solidFill>
                <a:latin typeface="Franklin Gothic Book"/>
                <a:ea typeface="黑体" panose="02010609060101010101" pitchFamily="49" charset="-122"/>
              </a:rPr>
              <a:t>                这里</a:t>
            </a:r>
            <a:r>
              <a:rPr lang="zh-CN" altLang="en-US" sz="2880" b="1" spc="135" dirty="0">
                <a:solidFill>
                  <a:srgbClr val="FFFFFF"/>
                </a:solidFill>
                <a:latin typeface="Franklin Gothic Book"/>
                <a:ea typeface="黑体" panose="02010609060101010101" pitchFamily="49" charset="-122"/>
              </a:rPr>
              <a:t>输入您的标题或复制到此处</a:t>
            </a:r>
          </a:p>
        </p:txBody>
      </p:sp>
      <p:sp>
        <p:nvSpPr>
          <p:cNvPr id="15" name="MH_Number_1">
            <a:hlinkClick r:id="rId10" action="ppaction://hlinksldjump"/>
          </p:cNvPr>
          <p:cNvSpPr/>
          <p:nvPr>
            <p:custDataLst>
              <p:tags r:id="rId4"/>
            </p:custDataLst>
          </p:nvPr>
        </p:nvSpPr>
        <p:spPr>
          <a:xfrm>
            <a:off x="3123784" y="1511928"/>
            <a:ext cx="2896432" cy="367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822960"/>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第一部分</a:t>
            </a:r>
            <a:endPar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70644" y="1640985"/>
            <a:ext cx="1802648" cy="1735436"/>
          </a:xfrm>
          <a:prstGeom prst="rect">
            <a:avLst/>
          </a:prstGeom>
        </p:spPr>
      </p:pic>
      <p:sp>
        <p:nvSpPr>
          <p:cNvPr id="27" name="MH_Others_10"/>
          <p:cNvSpPr txBox="1"/>
          <p:nvPr>
            <p:custDataLst>
              <p:tags r:id="rId5"/>
            </p:custDataLst>
          </p:nvPr>
        </p:nvSpPr>
        <p:spPr>
          <a:xfrm>
            <a:off x="3340663"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8" name="MH_Others_10"/>
          <p:cNvSpPr txBox="1"/>
          <p:nvPr>
            <p:custDataLst>
              <p:tags r:id="rId6"/>
            </p:custDataLst>
          </p:nvPr>
        </p:nvSpPr>
        <p:spPr>
          <a:xfrm>
            <a:off x="5913060"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9" name="MH_Others_10"/>
          <p:cNvSpPr txBox="1"/>
          <p:nvPr>
            <p:custDataLst>
              <p:tags r:id="rId7"/>
            </p:custDataLst>
          </p:nvPr>
        </p:nvSpPr>
        <p:spPr>
          <a:xfrm>
            <a:off x="3340663"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30" name="MH_Others_10"/>
          <p:cNvSpPr txBox="1"/>
          <p:nvPr>
            <p:custDataLst>
              <p:tags r:id="rId8"/>
            </p:custDataLst>
          </p:nvPr>
        </p:nvSpPr>
        <p:spPr>
          <a:xfrm>
            <a:off x="5913060"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97751384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36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16" presetClass="entr" presetSubtype="42"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outHorizontal)">
                                      <p:cBhvr>
                                        <p:cTn id="14" dur="500"/>
                                        <p:tgtEl>
                                          <p:spTgt spid="2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strVal val="#ppt_w+.3"/>
                                          </p:val>
                                        </p:tav>
                                        <p:tav tm="100000">
                                          <p:val>
                                            <p:strVal val="#ppt_w"/>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animEffect transition="in" filter="fade">
                                      <p:cBhvr>
                                        <p:cTn id="20" dur="1000"/>
                                        <p:tgtEl>
                                          <p:spTgt spid="15"/>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7"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animBg="1"/>
      <p:bldP spid="15" grpId="0"/>
      <p:bldP spid="27" grpId="0"/>
      <p:bldP spid="28" grpId="0"/>
      <p:bldP spid="29" grpId="0"/>
      <p:bldP spid="3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1"/>
          <p:cNvSpPr/>
          <p:nvPr/>
        </p:nvSpPr>
        <p:spPr>
          <a:xfrm>
            <a:off x="1121817" y="2260669"/>
            <a:ext cx="6900369" cy="141935"/>
          </a:xfrm>
          <a:prstGeom prst="homePlat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 name="五角星 18"/>
          <p:cNvSpPr/>
          <p:nvPr/>
        </p:nvSpPr>
        <p:spPr>
          <a:xfrm rot="2134838">
            <a:off x="1467621" y="1718412"/>
            <a:ext cx="1175527" cy="1190012"/>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1781" tIns="40891" rIns="81781" bIns="40891"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1561166" y="2150148"/>
            <a:ext cx="988435" cy="581179"/>
          </a:xfrm>
          <a:prstGeom prst="rect">
            <a:avLst/>
          </a:prstGeom>
          <a:noFill/>
        </p:spPr>
        <p:txBody>
          <a:bodyPr wrap="square" lIns="81781" tIns="40891" rIns="81781" bIns="40891" rtlCol="0">
            <a:spAutoFit/>
          </a:bodyPr>
          <a:lstStyle/>
          <a:p>
            <a:pPr algn="ctr" defTabSz="617220"/>
            <a:r>
              <a:rPr lang="zh-CN" altLang="en-US" sz="1620" b="1" dirty="0">
                <a:solidFill>
                  <a:srgbClr val="FFFFFF"/>
                </a:solidFill>
                <a:latin typeface="微软雅黑" panose="020B0503020204020204" pitchFamily="34" charset="-122"/>
                <a:ea typeface="微软雅黑" panose="020B0503020204020204" pitchFamily="34" charset="-122"/>
              </a:rPr>
              <a:t>标题内容</a:t>
            </a:r>
          </a:p>
        </p:txBody>
      </p:sp>
      <p:sp>
        <p:nvSpPr>
          <p:cNvPr id="5" name="五角星 18"/>
          <p:cNvSpPr/>
          <p:nvPr/>
        </p:nvSpPr>
        <p:spPr>
          <a:xfrm rot="2134838">
            <a:off x="3099266" y="1718412"/>
            <a:ext cx="1175527" cy="1190012"/>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81781" tIns="40891" rIns="81781" bIns="40891"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6" name="五角星 18"/>
          <p:cNvSpPr/>
          <p:nvPr/>
        </p:nvSpPr>
        <p:spPr>
          <a:xfrm rot="2134838">
            <a:off x="4778097" y="1718412"/>
            <a:ext cx="1175527" cy="1190012"/>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81781" tIns="40891" rIns="81781" bIns="40891"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3205291" y="2150148"/>
            <a:ext cx="988435" cy="581179"/>
          </a:xfrm>
          <a:prstGeom prst="rect">
            <a:avLst/>
          </a:prstGeom>
          <a:noFill/>
        </p:spPr>
        <p:txBody>
          <a:bodyPr wrap="square" lIns="81781" tIns="40891" rIns="81781" bIns="40891" rtlCol="0">
            <a:spAutoFit/>
          </a:bodyPr>
          <a:lstStyle/>
          <a:p>
            <a:pPr algn="ctr" defTabSz="617220"/>
            <a:r>
              <a:rPr lang="zh-CN" altLang="en-US" sz="1620" b="1" dirty="0">
                <a:solidFill>
                  <a:srgbClr val="FFFFFF"/>
                </a:solidFill>
                <a:latin typeface="微软雅黑" panose="020B0503020204020204" pitchFamily="34" charset="-122"/>
                <a:ea typeface="微软雅黑" panose="020B0503020204020204" pitchFamily="34" charset="-122"/>
              </a:rPr>
              <a:t>标题内容</a:t>
            </a:r>
          </a:p>
        </p:txBody>
      </p:sp>
      <p:sp>
        <p:nvSpPr>
          <p:cNvPr id="8" name="TextBox 7"/>
          <p:cNvSpPr txBox="1"/>
          <p:nvPr/>
        </p:nvSpPr>
        <p:spPr>
          <a:xfrm>
            <a:off x="4859164" y="2150148"/>
            <a:ext cx="988435" cy="581179"/>
          </a:xfrm>
          <a:prstGeom prst="rect">
            <a:avLst/>
          </a:prstGeom>
          <a:noFill/>
        </p:spPr>
        <p:txBody>
          <a:bodyPr wrap="square" lIns="81781" tIns="40891" rIns="81781" bIns="40891" rtlCol="0">
            <a:spAutoFit/>
          </a:bodyPr>
          <a:lstStyle/>
          <a:p>
            <a:pPr algn="ctr" defTabSz="617220"/>
            <a:r>
              <a:rPr lang="zh-CN" altLang="en-US" sz="1620" b="1" dirty="0">
                <a:solidFill>
                  <a:srgbClr val="FFFFFF"/>
                </a:solidFill>
                <a:latin typeface="微软雅黑" panose="020B0503020204020204" pitchFamily="34" charset="-122"/>
                <a:ea typeface="微软雅黑" panose="020B0503020204020204" pitchFamily="34" charset="-122"/>
              </a:rPr>
              <a:t>标题内容</a:t>
            </a:r>
          </a:p>
        </p:txBody>
      </p:sp>
      <p:sp>
        <p:nvSpPr>
          <p:cNvPr id="9" name="五角星 18"/>
          <p:cNvSpPr/>
          <p:nvPr/>
        </p:nvSpPr>
        <p:spPr>
          <a:xfrm rot="2134838">
            <a:off x="6409742" y="1718412"/>
            <a:ext cx="1175527" cy="1190012"/>
          </a:xfrm>
          <a:custGeom>
            <a:avLst/>
            <a:gdLst/>
            <a:ahLst/>
            <a:cxnLst/>
            <a:rect l="l" t="t" r="r" b="b"/>
            <a:pathLst>
              <a:path w="2146515" h="2179015">
                <a:moveTo>
                  <a:pt x="471122" y="237422"/>
                </a:moveTo>
                <a:lnTo>
                  <a:pt x="747200" y="241233"/>
                </a:lnTo>
                <a:lnTo>
                  <a:pt x="1073258" y="0"/>
                </a:lnTo>
                <a:lnTo>
                  <a:pt x="1393697" y="237076"/>
                </a:lnTo>
                <a:lnTo>
                  <a:pt x="1750864" y="225501"/>
                </a:lnTo>
                <a:lnTo>
                  <a:pt x="1842069" y="552087"/>
                </a:lnTo>
                <a:lnTo>
                  <a:pt x="2146515" y="756238"/>
                </a:lnTo>
                <a:lnTo>
                  <a:pt x="2015413" y="1118523"/>
                </a:lnTo>
                <a:lnTo>
                  <a:pt x="2117270" y="1425471"/>
                </a:lnTo>
                <a:lnTo>
                  <a:pt x="1851783" y="1606493"/>
                </a:lnTo>
                <a:lnTo>
                  <a:pt x="1736567" y="1979858"/>
                </a:lnTo>
                <a:lnTo>
                  <a:pt x="1341430" y="1970902"/>
                </a:lnTo>
                <a:lnTo>
                  <a:pt x="1063978" y="2179015"/>
                </a:lnTo>
                <a:lnTo>
                  <a:pt x="790207" y="1971239"/>
                </a:lnTo>
                <a:lnTo>
                  <a:pt x="409948" y="1979858"/>
                </a:lnTo>
                <a:lnTo>
                  <a:pt x="298033" y="1617190"/>
                </a:lnTo>
                <a:lnTo>
                  <a:pt x="46603" y="1444761"/>
                </a:lnTo>
                <a:lnTo>
                  <a:pt x="150057" y="1170905"/>
                </a:lnTo>
                <a:lnTo>
                  <a:pt x="0" y="756238"/>
                </a:lnTo>
                <a:lnTo>
                  <a:pt x="386524" y="49704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81781" tIns="40891" rIns="81781" bIns="40891"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0" name="TextBox 9"/>
          <p:cNvSpPr txBox="1"/>
          <p:nvPr/>
        </p:nvSpPr>
        <p:spPr>
          <a:xfrm>
            <a:off x="6500924" y="2150148"/>
            <a:ext cx="988435" cy="581179"/>
          </a:xfrm>
          <a:prstGeom prst="rect">
            <a:avLst/>
          </a:prstGeom>
          <a:noFill/>
        </p:spPr>
        <p:txBody>
          <a:bodyPr wrap="square" lIns="81781" tIns="40891" rIns="81781" bIns="40891" rtlCol="0">
            <a:spAutoFit/>
          </a:bodyPr>
          <a:lstStyle/>
          <a:p>
            <a:pPr algn="ctr" defTabSz="617220"/>
            <a:r>
              <a:rPr lang="zh-CN" altLang="en-US" sz="1620" b="1" dirty="0">
                <a:solidFill>
                  <a:srgbClr val="FFFFFF"/>
                </a:solidFill>
                <a:latin typeface="微软雅黑" panose="020B0503020204020204" pitchFamily="34" charset="-122"/>
                <a:ea typeface="微软雅黑" panose="020B0503020204020204" pitchFamily="34" charset="-122"/>
              </a:rPr>
              <a:t>标题内容</a:t>
            </a:r>
          </a:p>
        </p:txBody>
      </p:sp>
      <p:sp>
        <p:nvSpPr>
          <p:cNvPr id="11" name="矩形 10"/>
          <p:cNvSpPr/>
          <p:nvPr/>
        </p:nvSpPr>
        <p:spPr>
          <a:xfrm>
            <a:off x="1462970" y="3148616"/>
            <a:ext cx="1213047" cy="249279"/>
          </a:xfrm>
          <a:prstGeom prst="rect">
            <a:avLst/>
          </a:prstGeom>
        </p:spPr>
        <p:txBody>
          <a:bodyPr wrap="none" lIns="61701" tIns="30851" rIns="61701" bIns="30851">
            <a:spAutoFit/>
          </a:bodyPr>
          <a:lstStyle/>
          <a:p>
            <a:pPr algn="ctr" defTabSz="617220"/>
            <a:r>
              <a:rPr lang="zh-CN" altLang="en-US" sz="1215" b="1" dirty="0">
                <a:solidFill>
                  <a:prstClr val="black">
                    <a:lumMod val="75000"/>
                    <a:lumOff val="25000"/>
                  </a:prstClr>
                </a:solidFill>
                <a:latin typeface="微软雅黑" pitchFamily="34" charset="-122"/>
                <a:ea typeface="微软雅黑" pitchFamily="34" charset="-122"/>
              </a:rPr>
              <a:t>输入小标题内容</a:t>
            </a:r>
            <a:endParaRPr lang="en-US" altLang="zh-CN" sz="1215" b="1" dirty="0">
              <a:solidFill>
                <a:prstClr val="black">
                  <a:lumMod val="75000"/>
                  <a:lumOff val="25000"/>
                </a:prstClr>
              </a:solidFill>
              <a:latin typeface="微软雅黑" pitchFamily="34" charset="-122"/>
              <a:ea typeface="微软雅黑" pitchFamily="34" charset="-122"/>
            </a:endParaRPr>
          </a:p>
        </p:txBody>
      </p:sp>
      <p:sp>
        <p:nvSpPr>
          <p:cNvPr id="12" name="矩形 47"/>
          <p:cNvSpPr>
            <a:spLocks noChangeArrowheads="1"/>
          </p:cNvSpPr>
          <p:nvPr/>
        </p:nvSpPr>
        <p:spPr bwMode="auto">
          <a:xfrm>
            <a:off x="1413381" y="3359234"/>
            <a:ext cx="1307003" cy="1007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01" tIns="30851" rIns="61701" bIns="3085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17220">
              <a:lnSpc>
                <a:spcPct val="130000"/>
              </a:lnSpc>
              <a:spcBef>
                <a:spcPct val="0"/>
              </a:spcBef>
              <a:buNone/>
            </a:pPr>
            <a:r>
              <a:rPr lang="zh-CN" altLang="en-US" sz="945"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3" name="矩形 12"/>
          <p:cNvSpPr/>
          <p:nvPr/>
        </p:nvSpPr>
        <p:spPr>
          <a:xfrm>
            <a:off x="3103023" y="3148616"/>
            <a:ext cx="1213047" cy="249279"/>
          </a:xfrm>
          <a:prstGeom prst="rect">
            <a:avLst/>
          </a:prstGeom>
        </p:spPr>
        <p:txBody>
          <a:bodyPr wrap="none" lIns="61701" tIns="30851" rIns="61701" bIns="30851">
            <a:spAutoFit/>
          </a:bodyPr>
          <a:lstStyle/>
          <a:p>
            <a:pPr algn="ctr" defTabSz="617220"/>
            <a:r>
              <a:rPr lang="zh-CN" altLang="en-US" sz="1215" b="1" dirty="0">
                <a:solidFill>
                  <a:prstClr val="black">
                    <a:lumMod val="75000"/>
                    <a:lumOff val="25000"/>
                  </a:prstClr>
                </a:solidFill>
                <a:latin typeface="微软雅黑" pitchFamily="34" charset="-122"/>
                <a:ea typeface="微软雅黑" pitchFamily="34" charset="-122"/>
              </a:rPr>
              <a:t>输入小标题内容</a:t>
            </a:r>
            <a:endParaRPr lang="en-US" altLang="zh-CN" sz="1215" b="1" dirty="0">
              <a:solidFill>
                <a:prstClr val="black">
                  <a:lumMod val="75000"/>
                  <a:lumOff val="25000"/>
                </a:prstClr>
              </a:solidFill>
              <a:latin typeface="微软雅黑" pitchFamily="34" charset="-122"/>
              <a:ea typeface="微软雅黑" pitchFamily="34" charset="-122"/>
            </a:endParaRPr>
          </a:p>
        </p:txBody>
      </p:sp>
      <p:sp>
        <p:nvSpPr>
          <p:cNvPr id="14" name="矩形 47"/>
          <p:cNvSpPr>
            <a:spLocks noChangeArrowheads="1"/>
          </p:cNvSpPr>
          <p:nvPr/>
        </p:nvSpPr>
        <p:spPr bwMode="auto">
          <a:xfrm>
            <a:off x="3053433" y="3359234"/>
            <a:ext cx="1307003" cy="1007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01" tIns="30851" rIns="61701" bIns="3085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17220">
              <a:lnSpc>
                <a:spcPct val="130000"/>
              </a:lnSpc>
              <a:spcBef>
                <a:spcPct val="0"/>
              </a:spcBef>
              <a:buNone/>
            </a:pPr>
            <a:r>
              <a:rPr lang="zh-CN" altLang="en-US" sz="945"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5" name="矩形 14"/>
          <p:cNvSpPr/>
          <p:nvPr/>
        </p:nvSpPr>
        <p:spPr>
          <a:xfrm>
            <a:off x="4803818" y="3148616"/>
            <a:ext cx="1213047" cy="249279"/>
          </a:xfrm>
          <a:prstGeom prst="rect">
            <a:avLst/>
          </a:prstGeom>
        </p:spPr>
        <p:txBody>
          <a:bodyPr wrap="none" lIns="61701" tIns="30851" rIns="61701" bIns="30851">
            <a:spAutoFit/>
          </a:bodyPr>
          <a:lstStyle/>
          <a:p>
            <a:pPr algn="ctr" defTabSz="617220"/>
            <a:r>
              <a:rPr lang="zh-CN" altLang="en-US" sz="1215" b="1" dirty="0">
                <a:solidFill>
                  <a:prstClr val="black">
                    <a:lumMod val="75000"/>
                    <a:lumOff val="25000"/>
                  </a:prstClr>
                </a:solidFill>
                <a:latin typeface="微软雅黑" pitchFamily="34" charset="-122"/>
                <a:ea typeface="微软雅黑" pitchFamily="34" charset="-122"/>
              </a:rPr>
              <a:t>输入小标题内容</a:t>
            </a:r>
            <a:endParaRPr lang="en-US" altLang="zh-CN" sz="1215" b="1" dirty="0">
              <a:solidFill>
                <a:prstClr val="black">
                  <a:lumMod val="75000"/>
                  <a:lumOff val="25000"/>
                </a:prstClr>
              </a:solidFill>
              <a:latin typeface="微软雅黑" pitchFamily="34" charset="-122"/>
              <a:ea typeface="微软雅黑" pitchFamily="34" charset="-122"/>
            </a:endParaRPr>
          </a:p>
        </p:txBody>
      </p:sp>
      <p:sp>
        <p:nvSpPr>
          <p:cNvPr id="16" name="矩形 47"/>
          <p:cNvSpPr>
            <a:spLocks noChangeArrowheads="1"/>
          </p:cNvSpPr>
          <p:nvPr/>
        </p:nvSpPr>
        <p:spPr bwMode="auto">
          <a:xfrm>
            <a:off x="4754229" y="3359234"/>
            <a:ext cx="1307003" cy="1007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01" tIns="30851" rIns="61701" bIns="3085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17220">
              <a:lnSpc>
                <a:spcPct val="130000"/>
              </a:lnSpc>
              <a:spcBef>
                <a:spcPct val="0"/>
              </a:spcBef>
              <a:buNone/>
            </a:pPr>
            <a:r>
              <a:rPr lang="zh-CN" altLang="en-US" sz="945"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7" name="矩形 16"/>
          <p:cNvSpPr/>
          <p:nvPr/>
        </p:nvSpPr>
        <p:spPr>
          <a:xfrm>
            <a:off x="6443870" y="3148616"/>
            <a:ext cx="1213047" cy="249279"/>
          </a:xfrm>
          <a:prstGeom prst="rect">
            <a:avLst/>
          </a:prstGeom>
        </p:spPr>
        <p:txBody>
          <a:bodyPr wrap="none" lIns="61701" tIns="30851" rIns="61701" bIns="30851">
            <a:spAutoFit/>
          </a:bodyPr>
          <a:lstStyle/>
          <a:p>
            <a:pPr algn="ctr" defTabSz="617220"/>
            <a:r>
              <a:rPr lang="zh-CN" altLang="en-US" sz="1215" b="1" dirty="0">
                <a:solidFill>
                  <a:prstClr val="black">
                    <a:lumMod val="75000"/>
                    <a:lumOff val="25000"/>
                  </a:prstClr>
                </a:solidFill>
                <a:latin typeface="微软雅黑" pitchFamily="34" charset="-122"/>
                <a:ea typeface="微软雅黑" pitchFamily="34" charset="-122"/>
              </a:rPr>
              <a:t>输入小标题内容</a:t>
            </a:r>
            <a:endParaRPr lang="en-US" altLang="zh-CN" sz="1215" b="1" dirty="0">
              <a:solidFill>
                <a:prstClr val="black">
                  <a:lumMod val="75000"/>
                  <a:lumOff val="25000"/>
                </a:prstClr>
              </a:solidFill>
              <a:latin typeface="微软雅黑" pitchFamily="34" charset="-122"/>
              <a:ea typeface="微软雅黑" pitchFamily="34" charset="-122"/>
            </a:endParaRPr>
          </a:p>
        </p:txBody>
      </p:sp>
      <p:sp>
        <p:nvSpPr>
          <p:cNvPr id="18" name="矩形 47"/>
          <p:cNvSpPr>
            <a:spLocks noChangeArrowheads="1"/>
          </p:cNvSpPr>
          <p:nvPr/>
        </p:nvSpPr>
        <p:spPr bwMode="auto">
          <a:xfrm>
            <a:off x="6394281" y="3359234"/>
            <a:ext cx="1307003" cy="1007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01" tIns="30851" rIns="61701" bIns="3085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defTabSz="617220">
              <a:lnSpc>
                <a:spcPct val="130000"/>
              </a:lnSpc>
              <a:spcBef>
                <a:spcPct val="0"/>
              </a:spcBef>
              <a:buNone/>
            </a:pPr>
            <a:r>
              <a:rPr lang="zh-CN" altLang="en-US" sz="945" dirty="0">
                <a:solidFill>
                  <a:prstClr val="black">
                    <a:lumMod val="75000"/>
                    <a:lumOff val="25000"/>
                  </a:prstClr>
                </a:solidFill>
                <a:sym typeface="微软雅黑" pitchFamily="34" charset="-122"/>
              </a:rPr>
              <a:t>在此录入上述图表的描述说明，在此录入上述图表的描述说明，在此录入上述图表的描述说明。</a:t>
            </a:r>
          </a:p>
        </p:txBody>
      </p:sp>
      <p:sp>
        <p:nvSpPr>
          <p:cNvPr id="19" name="矩形 47"/>
          <p:cNvSpPr>
            <a:spLocks noChangeArrowheads="1"/>
          </p:cNvSpPr>
          <p:nvPr/>
        </p:nvSpPr>
        <p:spPr bwMode="auto">
          <a:xfrm>
            <a:off x="1135423" y="1065332"/>
            <a:ext cx="6838168" cy="49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1701" tIns="30851" rIns="61701" bIns="30851">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defTabSz="617220">
              <a:lnSpc>
                <a:spcPct val="130000"/>
              </a:lnSpc>
              <a:spcBef>
                <a:spcPct val="0"/>
              </a:spcBef>
              <a:buNone/>
            </a:pPr>
            <a:r>
              <a:rPr lang="zh-CN" altLang="en-US" sz="1080" dirty="0">
                <a:solidFill>
                  <a:prstClr val="black">
                    <a:lumMod val="75000"/>
                    <a:lumOff val="25000"/>
                  </a:prstClr>
                </a:solidFill>
                <a:sym typeface="微软雅黑" pitchFamily="34" charset="-122"/>
              </a:rPr>
              <a:t>在此录入上述图表的综合描述说明，在此录入上述图表的综合描述说明。在此录入上述图表的描述说明，在此录入上述图表的描述说明，在此录入上述图表的综合描述说明，在此录入上述图表的综合描述说明。</a:t>
            </a:r>
          </a:p>
        </p:txBody>
      </p:sp>
    </p:spTree>
    <p:extLst>
      <p:ext uri="{BB962C8B-B14F-4D97-AF65-F5344CB8AC3E}">
        <p14:creationId xmlns:p14="http://schemas.microsoft.com/office/powerpoint/2010/main" val="189186395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barn(outVertical)">
                                      <p:cBhvr>
                                        <p:cTn id="7" dur="500"/>
                                        <p:tgtEl>
                                          <p:spTgt spid="19"/>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49" presetClass="entr" presetSubtype="0" decel="100000"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 calcmode="lin" valueType="num">
                                      <p:cBhvr>
                                        <p:cTn id="18" dur="500" fill="hold"/>
                                        <p:tgtEl>
                                          <p:spTgt spid="3"/>
                                        </p:tgtEl>
                                        <p:attrNameLst>
                                          <p:attrName>style.rotation</p:attrName>
                                        </p:attrNameLst>
                                      </p:cBhvr>
                                      <p:tavLst>
                                        <p:tav tm="0">
                                          <p:val>
                                            <p:fltVal val="360"/>
                                          </p:val>
                                        </p:tav>
                                        <p:tav tm="100000">
                                          <p:val>
                                            <p:fltVal val="0"/>
                                          </p:val>
                                        </p:tav>
                                      </p:tavLst>
                                    </p:anim>
                                    <p:animEffect transition="in" filter="fade">
                                      <p:cBhvr>
                                        <p:cTn id="19" dur="500"/>
                                        <p:tgtEl>
                                          <p:spTgt spid="3"/>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randombar(horizontal)">
                                      <p:cBhvr>
                                        <p:cTn id="26" dur="500"/>
                                        <p:tgtEl>
                                          <p:spTgt spid="11"/>
                                        </p:tgtEl>
                                      </p:cBhvr>
                                    </p:animEffect>
                                  </p:childTnLst>
                                </p:cTn>
                              </p:par>
                              <p:par>
                                <p:cTn id="27" presetID="14" presetClass="entr" presetSubtype="1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randombar(horizontal)">
                                      <p:cBhvr>
                                        <p:cTn id="29" dur="500"/>
                                        <p:tgtEl>
                                          <p:spTgt spid="12"/>
                                        </p:tgtEl>
                                      </p:cBhvr>
                                    </p:animEffect>
                                  </p:childTnLst>
                                </p:cTn>
                              </p:par>
                            </p:childTnLst>
                          </p:cTn>
                        </p:par>
                        <p:par>
                          <p:cTn id="30" fill="hold">
                            <p:stCondLst>
                              <p:cond delay="2000"/>
                            </p:stCondLst>
                            <p:childTnLst>
                              <p:par>
                                <p:cTn id="31" presetID="49" presetClass="entr" presetSubtype="0" decel="100000" fill="hold" grpId="0"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500" fill="hold"/>
                                        <p:tgtEl>
                                          <p:spTgt spid="5"/>
                                        </p:tgtEl>
                                        <p:attrNameLst>
                                          <p:attrName>ppt_w</p:attrName>
                                        </p:attrNameLst>
                                      </p:cBhvr>
                                      <p:tavLst>
                                        <p:tav tm="0">
                                          <p:val>
                                            <p:fltVal val="0"/>
                                          </p:val>
                                        </p:tav>
                                        <p:tav tm="100000">
                                          <p:val>
                                            <p:strVal val="#ppt_w"/>
                                          </p:val>
                                        </p:tav>
                                      </p:tavLst>
                                    </p:anim>
                                    <p:anim calcmode="lin" valueType="num">
                                      <p:cBhvr>
                                        <p:cTn id="34" dur="500" fill="hold"/>
                                        <p:tgtEl>
                                          <p:spTgt spid="5"/>
                                        </p:tgtEl>
                                        <p:attrNameLst>
                                          <p:attrName>ppt_h</p:attrName>
                                        </p:attrNameLst>
                                      </p:cBhvr>
                                      <p:tavLst>
                                        <p:tav tm="0">
                                          <p:val>
                                            <p:fltVal val="0"/>
                                          </p:val>
                                        </p:tav>
                                        <p:tav tm="100000">
                                          <p:val>
                                            <p:strVal val="#ppt_h"/>
                                          </p:val>
                                        </p:tav>
                                      </p:tavLst>
                                    </p:anim>
                                    <p:anim calcmode="lin" valueType="num">
                                      <p:cBhvr>
                                        <p:cTn id="35" dur="500" fill="hold"/>
                                        <p:tgtEl>
                                          <p:spTgt spid="5"/>
                                        </p:tgtEl>
                                        <p:attrNameLst>
                                          <p:attrName>style.rotation</p:attrName>
                                        </p:attrNameLst>
                                      </p:cBhvr>
                                      <p:tavLst>
                                        <p:tav tm="0">
                                          <p:val>
                                            <p:fltVal val="360"/>
                                          </p:val>
                                        </p:tav>
                                        <p:tav tm="100000">
                                          <p:val>
                                            <p:fltVal val="0"/>
                                          </p:val>
                                        </p:tav>
                                      </p:tavLst>
                                    </p:anim>
                                    <p:animEffect transition="in" filter="fade">
                                      <p:cBhvr>
                                        <p:cTn id="36" dur="500"/>
                                        <p:tgtEl>
                                          <p:spTgt spid="5"/>
                                        </p:tgtEl>
                                      </p:cBhvr>
                                    </p:animEffect>
                                  </p:childTnLst>
                                </p:cTn>
                              </p:par>
                            </p:childTnLst>
                          </p:cTn>
                        </p:par>
                        <p:par>
                          <p:cTn id="37" fill="hold">
                            <p:stCondLst>
                              <p:cond delay="2500"/>
                            </p:stCondLst>
                            <p:childTnLst>
                              <p:par>
                                <p:cTn id="38" presetID="10"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randombar(horizontal)">
                                      <p:cBhvr>
                                        <p:cTn id="43" dur="500"/>
                                        <p:tgtEl>
                                          <p:spTgt spid="13"/>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transition="in" filter="randombar(horizontal)">
                                      <p:cBhvr>
                                        <p:cTn id="46" dur="500"/>
                                        <p:tgtEl>
                                          <p:spTgt spid="14"/>
                                        </p:tgtEl>
                                      </p:cBhvr>
                                    </p:animEffect>
                                  </p:childTnLst>
                                </p:cTn>
                              </p:par>
                            </p:childTnLst>
                          </p:cTn>
                        </p:par>
                        <p:par>
                          <p:cTn id="47" fill="hold">
                            <p:stCondLst>
                              <p:cond delay="3000"/>
                            </p:stCondLst>
                            <p:childTnLst>
                              <p:par>
                                <p:cTn id="48" presetID="49" presetClass="entr" presetSubtype="0" decel="100000"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 calcmode="lin" valueType="num">
                                      <p:cBhvr>
                                        <p:cTn id="52" dur="500" fill="hold"/>
                                        <p:tgtEl>
                                          <p:spTgt spid="6"/>
                                        </p:tgtEl>
                                        <p:attrNameLst>
                                          <p:attrName>style.rotation</p:attrName>
                                        </p:attrNameLst>
                                      </p:cBhvr>
                                      <p:tavLst>
                                        <p:tav tm="0">
                                          <p:val>
                                            <p:fltVal val="360"/>
                                          </p:val>
                                        </p:tav>
                                        <p:tav tm="100000">
                                          <p:val>
                                            <p:fltVal val="0"/>
                                          </p:val>
                                        </p:tav>
                                      </p:tavLst>
                                    </p:anim>
                                    <p:animEffect transition="in" filter="fade">
                                      <p:cBhvr>
                                        <p:cTn id="53" dur="500"/>
                                        <p:tgtEl>
                                          <p:spTgt spid="6"/>
                                        </p:tgtEl>
                                      </p:cBhvr>
                                    </p:animEffect>
                                  </p:childTnLst>
                                </p:cTn>
                              </p:par>
                            </p:childTnLst>
                          </p:cTn>
                        </p:par>
                        <p:par>
                          <p:cTn id="54" fill="hold">
                            <p:stCondLst>
                              <p:cond delay="3500"/>
                            </p:stCondLst>
                            <p:childTnLst>
                              <p:par>
                                <p:cTn id="55" presetID="10" presetClass="entr" presetSubtype="0" fill="hold" grpId="0" nodeType="after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fade">
                                      <p:cBhvr>
                                        <p:cTn id="57" dur="500"/>
                                        <p:tgtEl>
                                          <p:spTgt spid="8"/>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randombar(horizontal)">
                                      <p:cBhvr>
                                        <p:cTn id="60" dur="500"/>
                                        <p:tgtEl>
                                          <p:spTgt spid="15"/>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randombar(horizontal)">
                                      <p:cBhvr>
                                        <p:cTn id="63" dur="500"/>
                                        <p:tgtEl>
                                          <p:spTgt spid="16"/>
                                        </p:tgtEl>
                                      </p:cBhvr>
                                    </p:animEffect>
                                  </p:childTnLst>
                                </p:cTn>
                              </p:par>
                            </p:childTnLst>
                          </p:cTn>
                        </p:par>
                        <p:par>
                          <p:cTn id="64" fill="hold">
                            <p:stCondLst>
                              <p:cond delay="4000"/>
                            </p:stCondLst>
                            <p:childTnLst>
                              <p:par>
                                <p:cTn id="65" presetID="49" presetClass="entr" presetSubtype="0" decel="100000" fill="hold" grpId="0" nodeType="afterEffect">
                                  <p:stCondLst>
                                    <p:cond delay="0"/>
                                  </p:stCondLst>
                                  <p:childTnLst>
                                    <p:set>
                                      <p:cBhvr>
                                        <p:cTn id="66" dur="1" fill="hold">
                                          <p:stCondLst>
                                            <p:cond delay="0"/>
                                          </p:stCondLst>
                                        </p:cTn>
                                        <p:tgtEl>
                                          <p:spTgt spid="9"/>
                                        </p:tgtEl>
                                        <p:attrNameLst>
                                          <p:attrName>style.visibility</p:attrName>
                                        </p:attrNameLst>
                                      </p:cBhvr>
                                      <p:to>
                                        <p:strVal val="visible"/>
                                      </p:to>
                                    </p:set>
                                    <p:anim calcmode="lin" valueType="num">
                                      <p:cBhvr>
                                        <p:cTn id="67" dur="500" fill="hold"/>
                                        <p:tgtEl>
                                          <p:spTgt spid="9"/>
                                        </p:tgtEl>
                                        <p:attrNameLst>
                                          <p:attrName>ppt_w</p:attrName>
                                        </p:attrNameLst>
                                      </p:cBhvr>
                                      <p:tavLst>
                                        <p:tav tm="0">
                                          <p:val>
                                            <p:fltVal val="0"/>
                                          </p:val>
                                        </p:tav>
                                        <p:tav tm="100000">
                                          <p:val>
                                            <p:strVal val="#ppt_w"/>
                                          </p:val>
                                        </p:tav>
                                      </p:tavLst>
                                    </p:anim>
                                    <p:anim calcmode="lin" valueType="num">
                                      <p:cBhvr>
                                        <p:cTn id="68" dur="500" fill="hold"/>
                                        <p:tgtEl>
                                          <p:spTgt spid="9"/>
                                        </p:tgtEl>
                                        <p:attrNameLst>
                                          <p:attrName>ppt_h</p:attrName>
                                        </p:attrNameLst>
                                      </p:cBhvr>
                                      <p:tavLst>
                                        <p:tav tm="0">
                                          <p:val>
                                            <p:fltVal val="0"/>
                                          </p:val>
                                        </p:tav>
                                        <p:tav tm="100000">
                                          <p:val>
                                            <p:strVal val="#ppt_h"/>
                                          </p:val>
                                        </p:tav>
                                      </p:tavLst>
                                    </p:anim>
                                    <p:anim calcmode="lin" valueType="num">
                                      <p:cBhvr>
                                        <p:cTn id="69" dur="500" fill="hold"/>
                                        <p:tgtEl>
                                          <p:spTgt spid="9"/>
                                        </p:tgtEl>
                                        <p:attrNameLst>
                                          <p:attrName>style.rotation</p:attrName>
                                        </p:attrNameLst>
                                      </p:cBhvr>
                                      <p:tavLst>
                                        <p:tav tm="0">
                                          <p:val>
                                            <p:fltVal val="360"/>
                                          </p:val>
                                        </p:tav>
                                        <p:tav tm="100000">
                                          <p:val>
                                            <p:fltVal val="0"/>
                                          </p:val>
                                        </p:tav>
                                      </p:tavLst>
                                    </p:anim>
                                    <p:animEffect transition="in" filter="fade">
                                      <p:cBhvr>
                                        <p:cTn id="70" dur="500"/>
                                        <p:tgtEl>
                                          <p:spTgt spid="9"/>
                                        </p:tgtEl>
                                      </p:cBhvr>
                                    </p:animEffect>
                                  </p:childTnLst>
                                </p:cTn>
                              </p:par>
                            </p:childTnLst>
                          </p:cTn>
                        </p:par>
                        <p:par>
                          <p:cTn id="71" fill="hold">
                            <p:stCondLst>
                              <p:cond delay="4500"/>
                            </p:stCondLst>
                            <p:childTnLst>
                              <p:par>
                                <p:cTn id="72" presetID="10" presetClass="entr" presetSubtype="0" fill="hold" grpId="0" nodeType="after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500"/>
                                        <p:tgtEl>
                                          <p:spTgt spid="10"/>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randombar(horizontal)">
                                      <p:cBhvr>
                                        <p:cTn id="77" dur="500"/>
                                        <p:tgtEl>
                                          <p:spTgt spid="17"/>
                                        </p:tgtEl>
                                      </p:cBhvr>
                                    </p:animEffect>
                                  </p:childTnLst>
                                </p:cTn>
                              </p:par>
                              <p:par>
                                <p:cTn id="78" presetID="14" presetClass="entr" presetSubtype="10" fill="hold" grpId="0" nodeType="withEffect">
                                  <p:stCondLst>
                                    <p:cond delay="0"/>
                                  </p:stCondLst>
                                  <p:childTnLst>
                                    <p:set>
                                      <p:cBhvr>
                                        <p:cTn id="79" dur="1" fill="hold">
                                          <p:stCondLst>
                                            <p:cond delay="0"/>
                                          </p:stCondLst>
                                        </p:cTn>
                                        <p:tgtEl>
                                          <p:spTgt spid="18"/>
                                        </p:tgtEl>
                                        <p:attrNameLst>
                                          <p:attrName>style.visibility</p:attrName>
                                        </p:attrNameLst>
                                      </p:cBhvr>
                                      <p:to>
                                        <p:strVal val="visible"/>
                                      </p:to>
                                    </p:set>
                                    <p:animEffect transition="in" filter="randombar(horizontal)">
                                      <p:cBhvr>
                                        <p:cTn id="8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animBg="1"/>
      <p:bldP spid="6" grpId="0" animBg="1"/>
      <p:bldP spid="7" grpId="0"/>
      <p:bldP spid="8" grpId="0"/>
      <p:bldP spid="9" grpId="0" animBg="1"/>
      <p:bldP spid="10" grpId="0"/>
      <p:bldP spid="11" grpId="0"/>
      <p:bldP spid="12" grpId="0"/>
      <p:bldP spid="13" grpId="0"/>
      <p:bldP spid="14" grpId="0"/>
      <p:bldP spid="15" grpId="0"/>
      <p:bldP spid="16" grpId="0"/>
      <p:bldP spid="17" grpId="0"/>
      <p:bldP spid="18" grpId="0"/>
      <p:bldP spid="1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3341109" y="1489866"/>
            <a:ext cx="2461783" cy="2462674"/>
          </a:xfrm>
          <a:prstGeom prst="ellipse">
            <a:avLst/>
          </a:prstGeom>
          <a:noFill/>
          <a:ln w="762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 name="等腰三角形 22"/>
          <p:cNvSpPr/>
          <p:nvPr/>
        </p:nvSpPr>
        <p:spPr>
          <a:xfrm rot="16200000" flipH="1">
            <a:off x="4626386" y="1784142"/>
            <a:ext cx="1321817" cy="1874130"/>
          </a:xfrm>
          <a:custGeom>
            <a:avLst/>
            <a:gdLst/>
            <a:ahLst/>
            <a:cxnLst/>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a:off x="5721815" y="1834720"/>
            <a:ext cx="453487" cy="453650"/>
            <a:chOff x="5850034" y="1848492"/>
            <a:chExt cx="504056" cy="504056"/>
          </a:xfrm>
        </p:grpSpPr>
        <p:sp>
          <p:nvSpPr>
            <p:cNvPr id="5" name="椭圆 4"/>
            <p:cNvSpPr/>
            <p:nvPr/>
          </p:nvSpPr>
          <p:spPr>
            <a:xfrm>
              <a:off x="5850034" y="1848492"/>
              <a:ext cx="504056" cy="50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6" name="TextBox 5"/>
            <p:cNvSpPr txBox="1"/>
            <p:nvPr/>
          </p:nvSpPr>
          <p:spPr>
            <a:xfrm>
              <a:off x="5889504" y="1931243"/>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04</a:t>
              </a:r>
              <a:endParaRPr lang="zh-CN" altLang="en-US" sz="1418" b="1" dirty="0">
                <a:solidFill>
                  <a:prstClr val="white"/>
                </a:solidFill>
                <a:latin typeface="微软雅黑" pitchFamily="34" charset="-122"/>
                <a:ea typeface="微软雅黑" pitchFamily="34" charset="-122"/>
              </a:endParaRPr>
            </a:p>
          </p:txBody>
        </p:sp>
      </p:grpSp>
      <p:grpSp>
        <p:nvGrpSpPr>
          <p:cNvPr id="7" name="组合 6"/>
          <p:cNvGrpSpPr/>
          <p:nvPr/>
        </p:nvGrpSpPr>
        <p:grpSpPr>
          <a:xfrm>
            <a:off x="5721815" y="3163603"/>
            <a:ext cx="453487" cy="453650"/>
            <a:chOff x="5850034" y="3325028"/>
            <a:chExt cx="504056" cy="504056"/>
          </a:xfrm>
        </p:grpSpPr>
        <p:sp>
          <p:nvSpPr>
            <p:cNvPr id="8" name="椭圆 7"/>
            <p:cNvSpPr/>
            <p:nvPr/>
          </p:nvSpPr>
          <p:spPr>
            <a:xfrm>
              <a:off x="5850034" y="3325028"/>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9" name="TextBox 8"/>
            <p:cNvSpPr txBox="1"/>
            <p:nvPr/>
          </p:nvSpPr>
          <p:spPr>
            <a:xfrm>
              <a:off x="5889504" y="3407779"/>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06</a:t>
              </a:r>
              <a:endParaRPr lang="zh-CN" altLang="en-US" sz="1418" b="1" dirty="0">
                <a:solidFill>
                  <a:prstClr val="white"/>
                </a:solidFill>
                <a:latin typeface="微软雅黑" pitchFamily="34" charset="-122"/>
                <a:ea typeface="微软雅黑" pitchFamily="34" charset="-122"/>
              </a:endParaRPr>
            </a:p>
          </p:txBody>
        </p:sp>
      </p:grpSp>
      <p:grpSp>
        <p:nvGrpSpPr>
          <p:cNvPr id="10" name="组合 9"/>
          <p:cNvGrpSpPr/>
          <p:nvPr/>
        </p:nvGrpSpPr>
        <p:grpSpPr>
          <a:xfrm>
            <a:off x="5997615" y="2499162"/>
            <a:ext cx="453487" cy="453650"/>
            <a:chOff x="6156589" y="2586760"/>
            <a:chExt cx="504056" cy="504056"/>
          </a:xfrm>
        </p:grpSpPr>
        <p:sp>
          <p:nvSpPr>
            <p:cNvPr id="11" name="椭圆 10"/>
            <p:cNvSpPr/>
            <p:nvPr/>
          </p:nvSpPr>
          <p:spPr>
            <a:xfrm>
              <a:off x="6156589" y="2586760"/>
              <a:ext cx="504056" cy="504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b="1">
                <a:solidFill>
                  <a:prstClr val="white"/>
                </a:solidFill>
                <a:latin typeface="微软雅黑" panose="020B0503020204020204" pitchFamily="34" charset="-122"/>
                <a:ea typeface="微软雅黑" panose="020B0503020204020204" pitchFamily="34" charset="-122"/>
              </a:endParaRPr>
            </a:p>
          </p:txBody>
        </p:sp>
        <p:sp>
          <p:nvSpPr>
            <p:cNvPr id="12" name="TextBox 11"/>
            <p:cNvSpPr txBox="1"/>
            <p:nvPr/>
          </p:nvSpPr>
          <p:spPr>
            <a:xfrm>
              <a:off x="6196059" y="2669511"/>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05</a:t>
              </a:r>
              <a:endParaRPr lang="zh-CN" altLang="en-US" sz="1418" b="1" dirty="0">
                <a:solidFill>
                  <a:prstClr val="white"/>
                </a:solidFill>
                <a:latin typeface="微软雅黑" pitchFamily="34" charset="-122"/>
                <a:ea typeface="微软雅黑" pitchFamily="34" charset="-122"/>
              </a:endParaRPr>
            </a:p>
          </p:txBody>
        </p:sp>
      </p:grpSp>
      <p:sp>
        <p:nvSpPr>
          <p:cNvPr id="13" name="TextBox 12"/>
          <p:cNvSpPr txBox="1"/>
          <p:nvPr/>
        </p:nvSpPr>
        <p:spPr>
          <a:xfrm>
            <a:off x="1365367" y="1614537"/>
            <a:ext cx="1455139" cy="436273"/>
          </a:xfrm>
          <a:prstGeom prst="rect">
            <a:avLst/>
          </a:prstGeom>
          <a:noFill/>
        </p:spPr>
        <p:txBody>
          <a:bodyPr wrap="square" lIns="0" tIns="0" rIns="0" bIns="0" rtlCol="0">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4" name="等腰三角形 22"/>
          <p:cNvSpPr/>
          <p:nvPr/>
        </p:nvSpPr>
        <p:spPr>
          <a:xfrm rot="5400000">
            <a:off x="3155204" y="1784141"/>
            <a:ext cx="1321817" cy="1874130"/>
          </a:xfrm>
          <a:custGeom>
            <a:avLst/>
            <a:gdLst/>
            <a:ahLst/>
            <a:cxnLst/>
            <a:rect l="l" t="t" r="r" b="b"/>
            <a:pathLst>
              <a:path w="1468685" h="2083120">
                <a:moveTo>
                  <a:pt x="0" y="1764196"/>
                </a:moveTo>
                <a:lnTo>
                  <a:pt x="2311" y="1764196"/>
                </a:lnTo>
                <a:lnTo>
                  <a:pt x="734343" y="0"/>
                </a:lnTo>
                <a:lnTo>
                  <a:pt x="1466374" y="1764196"/>
                </a:lnTo>
                <a:lnTo>
                  <a:pt x="1468685" y="1764196"/>
                </a:lnTo>
                <a:cubicBezTo>
                  <a:pt x="1285526" y="1960771"/>
                  <a:pt x="1024222" y="2083120"/>
                  <a:pt x="734343" y="2083120"/>
                </a:cubicBezTo>
                <a:cubicBezTo>
                  <a:pt x="444464" y="2083120"/>
                  <a:pt x="183161" y="1960771"/>
                  <a:pt x="0" y="1764196"/>
                </a:cubicBez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grpSp>
        <p:nvGrpSpPr>
          <p:cNvPr id="15" name="组合 14"/>
          <p:cNvGrpSpPr/>
          <p:nvPr/>
        </p:nvGrpSpPr>
        <p:grpSpPr>
          <a:xfrm>
            <a:off x="2949994" y="1834720"/>
            <a:ext cx="453487" cy="453650"/>
            <a:chOff x="2769119" y="1848492"/>
            <a:chExt cx="504056" cy="504056"/>
          </a:xfrm>
        </p:grpSpPr>
        <p:sp>
          <p:nvSpPr>
            <p:cNvPr id="16" name="椭圆 15"/>
            <p:cNvSpPr/>
            <p:nvPr/>
          </p:nvSpPr>
          <p:spPr>
            <a:xfrm>
              <a:off x="2769119" y="1848492"/>
              <a:ext cx="504056" cy="5040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2808589" y="1931244"/>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01</a:t>
              </a:r>
              <a:endParaRPr lang="zh-CN" altLang="en-US" sz="1418" b="1" dirty="0">
                <a:solidFill>
                  <a:prstClr val="white"/>
                </a:solidFill>
                <a:latin typeface="微软雅黑" pitchFamily="34" charset="-122"/>
                <a:ea typeface="微软雅黑" pitchFamily="34" charset="-122"/>
              </a:endParaRPr>
            </a:p>
          </p:txBody>
        </p:sp>
      </p:grpSp>
      <p:grpSp>
        <p:nvGrpSpPr>
          <p:cNvPr id="18" name="组合 17"/>
          <p:cNvGrpSpPr/>
          <p:nvPr/>
        </p:nvGrpSpPr>
        <p:grpSpPr>
          <a:xfrm>
            <a:off x="2681912" y="2499162"/>
            <a:ext cx="453487" cy="453650"/>
            <a:chOff x="2471142" y="2586760"/>
            <a:chExt cx="504056" cy="504056"/>
          </a:xfrm>
        </p:grpSpPr>
        <p:sp>
          <p:nvSpPr>
            <p:cNvPr id="19" name="椭圆 18"/>
            <p:cNvSpPr/>
            <p:nvPr/>
          </p:nvSpPr>
          <p:spPr>
            <a:xfrm>
              <a:off x="2471142" y="2586760"/>
              <a:ext cx="504056" cy="50405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2510612" y="2669510"/>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02</a:t>
              </a:r>
              <a:endParaRPr lang="zh-CN" altLang="en-US" sz="1418" b="1" dirty="0">
                <a:solidFill>
                  <a:prstClr val="white"/>
                </a:solidFill>
                <a:latin typeface="微软雅黑" pitchFamily="34" charset="-122"/>
                <a:ea typeface="微软雅黑" pitchFamily="34" charset="-122"/>
              </a:endParaRPr>
            </a:p>
          </p:txBody>
        </p:sp>
      </p:grpSp>
      <p:grpSp>
        <p:nvGrpSpPr>
          <p:cNvPr id="21" name="组合 20"/>
          <p:cNvGrpSpPr/>
          <p:nvPr/>
        </p:nvGrpSpPr>
        <p:grpSpPr>
          <a:xfrm>
            <a:off x="2949994" y="3163603"/>
            <a:ext cx="453487" cy="453650"/>
            <a:chOff x="2769119" y="3325028"/>
            <a:chExt cx="504056" cy="504056"/>
          </a:xfrm>
          <a:solidFill>
            <a:schemeClr val="accent3"/>
          </a:solidFill>
        </p:grpSpPr>
        <p:sp>
          <p:nvSpPr>
            <p:cNvPr id="22" name="椭圆 21"/>
            <p:cNvSpPr/>
            <p:nvPr/>
          </p:nvSpPr>
          <p:spPr>
            <a:xfrm>
              <a:off x="2769119" y="3325028"/>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2808589" y="3407779"/>
              <a:ext cx="454704" cy="345038"/>
            </a:xfrm>
            <a:prstGeom prst="rect">
              <a:avLst/>
            </a:prstGeom>
            <a:noFill/>
          </p:spPr>
          <p:txBody>
            <a:bodyPr wrap="none" rtlCol="0">
              <a:spAutoFit/>
            </a:bodyPr>
            <a:lstStyle/>
            <a:p>
              <a:pPr defTabSz="617220"/>
              <a:r>
                <a:rPr lang="en-US" altLang="zh-CN" sz="1418" b="1" dirty="0">
                  <a:solidFill>
                    <a:prstClr val="white"/>
                  </a:solidFill>
                  <a:latin typeface="微软雅黑" pitchFamily="34" charset="-122"/>
                  <a:ea typeface="微软雅黑" pitchFamily="34" charset="-122"/>
                </a:rPr>
                <a:t>03</a:t>
              </a:r>
              <a:endParaRPr lang="zh-CN" altLang="en-US" sz="1418" b="1" dirty="0">
                <a:solidFill>
                  <a:prstClr val="white"/>
                </a:solidFill>
                <a:latin typeface="微软雅黑" pitchFamily="34" charset="-122"/>
                <a:ea typeface="微软雅黑" pitchFamily="34" charset="-122"/>
              </a:endParaRPr>
            </a:p>
          </p:txBody>
        </p:sp>
      </p:grpSp>
      <p:grpSp>
        <p:nvGrpSpPr>
          <p:cNvPr id="24" name="组合 23"/>
          <p:cNvGrpSpPr/>
          <p:nvPr/>
        </p:nvGrpSpPr>
        <p:grpSpPr>
          <a:xfrm>
            <a:off x="4021340" y="2173240"/>
            <a:ext cx="1101324" cy="1101722"/>
            <a:chOff x="3933873" y="2159157"/>
            <a:chExt cx="1224136" cy="1224136"/>
          </a:xfrm>
        </p:grpSpPr>
        <p:sp>
          <p:nvSpPr>
            <p:cNvPr id="25" name="椭圆 24"/>
            <p:cNvSpPr/>
            <p:nvPr/>
          </p:nvSpPr>
          <p:spPr>
            <a:xfrm>
              <a:off x="3933873" y="2159157"/>
              <a:ext cx="1224136" cy="122413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4067944" y="2355727"/>
              <a:ext cx="955993" cy="840971"/>
            </a:xfrm>
            <a:prstGeom prst="rect">
              <a:avLst/>
            </a:prstGeom>
            <a:noFill/>
          </p:spPr>
          <p:txBody>
            <a:bodyPr wrap="square" rtlCol="0">
              <a:spAutoFit/>
            </a:bodyPr>
            <a:lstStyle/>
            <a:p>
              <a:pPr algn="ctr" defTabSz="617220"/>
              <a:r>
                <a:rPr lang="zh-CN" altLang="en-US" sz="2159" b="1" dirty="0">
                  <a:solidFill>
                    <a:prstClr val="white"/>
                  </a:solidFill>
                  <a:latin typeface="微软雅黑" panose="020B0503020204020204" pitchFamily="34" charset="-122"/>
                  <a:ea typeface="微软雅黑" panose="020B0503020204020204" pitchFamily="34" charset="-122"/>
                </a:rPr>
                <a:t>工作不足</a:t>
              </a:r>
            </a:p>
          </p:txBody>
        </p:sp>
      </p:grpSp>
      <p:sp>
        <p:nvSpPr>
          <p:cNvPr id="27" name="右箭头 26"/>
          <p:cNvSpPr/>
          <p:nvPr/>
        </p:nvSpPr>
        <p:spPr>
          <a:xfrm>
            <a:off x="3359572" y="2636560"/>
            <a:ext cx="458241" cy="183938"/>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8" name="右箭头 27"/>
          <p:cNvSpPr/>
          <p:nvPr/>
        </p:nvSpPr>
        <p:spPr>
          <a:xfrm flipH="1">
            <a:off x="5341970" y="2636560"/>
            <a:ext cx="458241" cy="183938"/>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9" name="TextBox 28"/>
          <p:cNvSpPr txBox="1"/>
          <p:nvPr/>
        </p:nvSpPr>
        <p:spPr>
          <a:xfrm>
            <a:off x="1106232" y="2665169"/>
            <a:ext cx="1455139" cy="436273"/>
          </a:xfrm>
          <a:prstGeom prst="rect">
            <a:avLst/>
          </a:prstGeom>
          <a:noFill/>
        </p:spPr>
        <p:txBody>
          <a:bodyPr wrap="square" lIns="0" tIns="0" rIns="0" bIns="0" rtlCol="0">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0" name="TextBox 29"/>
          <p:cNvSpPr txBox="1"/>
          <p:nvPr/>
        </p:nvSpPr>
        <p:spPr>
          <a:xfrm>
            <a:off x="1365367" y="3667078"/>
            <a:ext cx="1455139" cy="436273"/>
          </a:xfrm>
          <a:prstGeom prst="rect">
            <a:avLst/>
          </a:prstGeom>
          <a:noFill/>
        </p:spPr>
        <p:txBody>
          <a:bodyPr wrap="square" lIns="0" tIns="0" rIns="0" bIns="0" rtlCol="0">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1" name="TextBox 30"/>
          <p:cNvSpPr txBox="1"/>
          <p:nvPr/>
        </p:nvSpPr>
        <p:spPr>
          <a:xfrm>
            <a:off x="6230595" y="1614537"/>
            <a:ext cx="1483347" cy="436273"/>
          </a:xfrm>
          <a:prstGeom prst="rect">
            <a:avLst/>
          </a:prstGeom>
          <a:noFill/>
        </p:spPr>
        <p:txBody>
          <a:bodyPr wrap="square" lIns="0" tIns="0" rIns="0" bIns="0" rtlCol="0">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2" name="TextBox 31"/>
          <p:cNvSpPr txBox="1"/>
          <p:nvPr/>
        </p:nvSpPr>
        <p:spPr>
          <a:xfrm>
            <a:off x="6608000" y="2665169"/>
            <a:ext cx="1483347" cy="436273"/>
          </a:xfrm>
          <a:prstGeom prst="rect">
            <a:avLst/>
          </a:prstGeom>
          <a:noFill/>
        </p:spPr>
        <p:txBody>
          <a:bodyPr wrap="square" lIns="0" tIns="0" rIns="0" bIns="0" rtlCol="0">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3" name="TextBox 32"/>
          <p:cNvSpPr txBox="1"/>
          <p:nvPr/>
        </p:nvSpPr>
        <p:spPr>
          <a:xfrm>
            <a:off x="6230595" y="3667078"/>
            <a:ext cx="1483347" cy="436273"/>
          </a:xfrm>
          <a:prstGeom prst="rect">
            <a:avLst/>
          </a:prstGeom>
          <a:noFill/>
        </p:spPr>
        <p:txBody>
          <a:bodyPr wrap="square" lIns="0" tIns="0" rIns="0" bIns="0" rtlCol="0">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1365365" y="1405221"/>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
        <p:nvSpPr>
          <p:cNvPr id="35" name="TextBox 34"/>
          <p:cNvSpPr txBox="1"/>
          <p:nvPr/>
        </p:nvSpPr>
        <p:spPr>
          <a:xfrm>
            <a:off x="1106230" y="2470359"/>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
        <p:nvSpPr>
          <p:cNvPr id="36" name="TextBox 35"/>
          <p:cNvSpPr txBox="1"/>
          <p:nvPr/>
        </p:nvSpPr>
        <p:spPr>
          <a:xfrm>
            <a:off x="1365365" y="3459678"/>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
        <p:nvSpPr>
          <p:cNvPr id="37" name="TextBox 36"/>
          <p:cNvSpPr txBox="1"/>
          <p:nvPr/>
        </p:nvSpPr>
        <p:spPr>
          <a:xfrm>
            <a:off x="6230594" y="1405221"/>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
        <p:nvSpPr>
          <p:cNvPr id="38" name="TextBox 37"/>
          <p:cNvSpPr txBox="1"/>
          <p:nvPr/>
        </p:nvSpPr>
        <p:spPr>
          <a:xfrm>
            <a:off x="6607998" y="2470359"/>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
        <p:nvSpPr>
          <p:cNvPr id="39" name="TextBox 38"/>
          <p:cNvSpPr txBox="1"/>
          <p:nvPr/>
        </p:nvSpPr>
        <p:spPr>
          <a:xfrm>
            <a:off x="6230594" y="3459678"/>
            <a:ext cx="1455140" cy="140167"/>
          </a:xfrm>
          <a:prstGeom prst="rect">
            <a:avLst/>
          </a:prstGeom>
          <a:noFill/>
        </p:spPr>
        <p:txBody>
          <a:bodyPr wrap="square" lIns="0" tIns="0" rIns="0" bIns="0" rtlCol="0">
            <a:spAutoFit/>
          </a:bodyPr>
          <a:lstStyle/>
          <a:p>
            <a:pPr defTabSz="617220"/>
            <a:r>
              <a:rPr lang="zh-CN" altLang="en-US" sz="911" b="1" dirty="0">
                <a:solidFill>
                  <a:prstClr val="black">
                    <a:lumMod val="75000"/>
                    <a:lumOff val="25000"/>
                  </a:prstClr>
                </a:solidFill>
                <a:latin typeface="微软雅黑" panose="020B0503020204020204" pitchFamily="34" charset="-122"/>
                <a:ea typeface="微软雅黑" panose="020B0503020204020204" pitchFamily="34" charset="-122"/>
              </a:rPr>
              <a:t>单击添加标题文本</a:t>
            </a:r>
          </a:p>
        </p:txBody>
      </p:sp>
    </p:spTree>
    <p:extLst>
      <p:ext uri="{BB962C8B-B14F-4D97-AF65-F5344CB8AC3E}">
        <p14:creationId xmlns:p14="http://schemas.microsoft.com/office/powerpoint/2010/main" val="737274413"/>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additive="base">
                                        <p:cTn id="7" dur="300" fill="hold"/>
                                        <p:tgtEl>
                                          <p:spTgt spid="24"/>
                                        </p:tgtEl>
                                        <p:attrNameLst>
                                          <p:attrName>ppt_x</p:attrName>
                                        </p:attrNameLst>
                                      </p:cBhvr>
                                      <p:tavLst>
                                        <p:tav tm="0">
                                          <p:val>
                                            <p:strVal val="0-#ppt_w/2"/>
                                          </p:val>
                                        </p:tav>
                                        <p:tav tm="100000">
                                          <p:val>
                                            <p:strVal val="#ppt_x"/>
                                          </p:val>
                                        </p:tav>
                                      </p:tavLst>
                                    </p:anim>
                                    <p:anim calcmode="lin" valueType="num">
                                      <p:cBhvr additive="base">
                                        <p:cTn id="8" dur="300" fill="hold"/>
                                        <p:tgtEl>
                                          <p:spTgt spid="24"/>
                                        </p:tgtEl>
                                        <p:attrNameLst>
                                          <p:attrName>ppt_y</p:attrName>
                                        </p:attrNameLst>
                                      </p:cBhvr>
                                      <p:tavLst>
                                        <p:tav tm="0">
                                          <p:val>
                                            <p:strVal val="#ppt_y"/>
                                          </p:val>
                                        </p:tav>
                                        <p:tav tm="100000">
                                          <p:val>
                                            <p:strVal val="#ppt_y"/>
                                          </p:val>
                                        </p:tav>
                                      </p:tavLst>
                                    </p:anim>
                                  </p:childTnLst>
                                </p:cTn>
                              </p:par>
                            </p:childTnLst>
                          </p:cTn>
                        </p:par>
                        <p:par>
                          <p:cTn id="9" fill="hold">
                            <p:stCondLst>
                              <p:cond delay="300"/>
                            </p:stCondLst>
                            <p:childTnLst>
                              <p:par>
                                <p:cTn id="10" presetID="22" presetClass="entr" presetSubtype="2" fill="hold" grpId="0"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right)">
                                      <p:cBhvr>
                                        <p:cTn id="12" dur="500"/>
                                        <p:tgtEl>
                                          <p:spTgt spid="14"/>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left)">
                                      <p:cBhvr>
                                        <p:cTn id="15" dur="500"/>
                                        <p:tgtEl>
                                          <p:spTgt spid="3"/>
                                        </p:tgtEl>
                                      </p:cBhvr>
                                    </p:animEffect>
                                  </p:childTnLst>
                                </p:cTn>
                              </p:par>
                            </p:childTnLst>
                          </p:cTn>
                        </p:par>
                        <p:par>
                          <p:cTn id="16" fill="hold">
                            <p:stCondLst>
                              <p:cond delay="800"/>
                            </p:stCondLst>
                            <p:childTnLst>
                              <p:par>
                                <p:cTn id="17" presetID="21" presetClass="entr" presetSubtype="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heel(1)">
                                      <p:cBhvr>
                                        <p:cTn id="19" dur="1000"/>
                                        <p:tgtEl>
                                          <p:spTgt spid="2"/>
                                        </p:tgtEl>
                                      </p:cBhvr>
                                    </p:animEffect>
                                  </p:childTnLst>
                                </p:cTn>
                              </p:par>
                            </p:childTnLst>
                          </p:cTn>
                        </p:par>
                        <p:par>
                          <p:cTn id="20" fill="hold">
                            <p:stCondLst>
                              <p:cond delay="1800"/>
                            </p:stCondLst>
                            <p:childTnLst>
                              <p:par>
                                <p:cTn id="21" presetID="53" presetClass="entr" presetSubtype="52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anim calcmode="lin" valueType="num">
                                      <p:cBhvr>
                                        <p:cTn id="26" dur="500" fill="hold"/>
                                        <p:tgtEl>
                                          <p:spTgt spid="15"/>
                                        </p:tgtEl>
                                        <p:attrNameLst>
                                          <p:attrName>ppt_x</p:attrName>
                                        </p:attrNameLst>
                                      </p:cBhvr>
                                      <p:tavLst>
                                        <p:tav tm="0">
                                          <p:val>
                                            <p:fltVal val="0.5"/>
                                          </p:val>
                                        </p:tav>
                                        <p:tav tm="100000">
                                          <p:val>
                                            <p:strVal val="#ppt_x"/>
                                          </p:val>
                                        </p:tav>
                                      </p:tavLst>
                                    </p:anim>
                                    <p:anim calcmode="lin" valueType="num">
                                      <p:cBhvr>
                                        <p:cTn id="27" dur="500" fill="hold"/>
                                        <p:tgtEl>
                                          <p:spTgt spid="15"/>
                                        </p:tgtEl>
                                        <p:attrNameLst>
                                          <p:attrName>ppt_y</p:attrName>
                                        </p:attrNameLst>
                                      </p:cBhvr>
                                      <p:tavLst>
                                        <p:tav tm="0">
                                          <p:val>
                                            <p:fltVal val="0.5"/>
                                          </p:val>
                                        </p:tav>
                                        <p:tav tm="100000">
                                          <p:val>
                                            <p:strVal val="#ppt_y"/>
                                          </p:val>
                                        </p:tav>
                                      </p:tavLst>
                                    </p:anim>
                                  </p:childTnLst>
                                </p:cTn>
                              </p:par>
                              <p:par>
                                <p:cTn id="28" presetID="53" presetClass="entr" presetSubtype="528" fill="hold" nodeType="withEffect">
                                  <p:stCondLst>
                                    <p:cond delay="200"/>
                                  </p:stCondLst>
                                  <p:childTnLst>
                                    <p:set>
                                      <p:cBhvr>
                                        <p:cTn id="29" dur="1" fill="hold">
                                          <p:stCondLst>
                                            <p:cond delay="0"/>
                                          </p:stCondLst>
                                        </p:cTn>
                                        <p:tgtEl>
                                          <p:spTgt spid="18"/>
                                        </p:tgtEl>
                                        <p:attrNameLst>
                                          <p:attrName>style.visibility</p:attrName>
                                        </p:attrNameLst>
                                      </p:cBhvr>
                                      <p:to>
                                        <p:strVal val="visible"/>
                                      </p:to>
                                    </p:set>
                                    <p:anim calcmode="lin" valueType="num">
                                      <p:cBhvr>
                                        <p:cTn id="30" dur="500" fill="hold"/>
                                        <p:tgtEl>
                                          <p:spTgt spid="18"/>
                                        </p:tgtEl>
                                        <p:attrNameLst>
                                          <p:attrName>ppt_w</p:attrName>
                                        </p:attrNameLst>
                                      </p:cBhvr>
                                      <p:tavLst>
                                        <p:tav tm="0">
                                          <p:val>
                                            <p:fltVal val="0"/>
                                          </p:val>
                                        </p:tav>
                                        <p:tav tm="100000">
                                          <p:val>
                                            <p:strVal val="#ppt_w"/>
                                          </p:val>
                                        </p:tav>
                                      </p:tavLst>
                                    </p:anim>
                                    <p:anim calcmode="lin" valueType="num">
                                      <p:cBhvr>
                                        <p:cTn id="31" dur="500" fill="hold"/>
                                        <p:tgtEl>
                                          <p:spTgt spid="18"/>
                                        </p:tgtEl>
                                        <p:attrNameLst>
                                          <p:attrName>ppt_h</p:attrName>
                                        </p:attrNameLst>
                                      </p:cBhvr>
                                      <p:tavLst>
                                        <p:tav tm="0">
                                          <p:val>
                                            <p:fltVal val="0"/>
                                          </p:val>
                                        </p:tav>
                                        <p:tav tm="100000">
                                          <p:val>
                                            <p:strVal val="#ppt_h"/>
                                          </p:val>
                                        </p:tav>
                                      </p:tavLst>
                                    </p:anim>
                                    <p:animEffect transition="in" filter="fade">
                                      <p:cBhvr>
                                        <p:cTn id="32" dur="500"/>
                                        <p:tgtEl>
                                          <p:spTgt spid="18"/>
                                        </p:tgtEl>
                                      </p:cBhvr>
                                    </p:animEffect>
                                    <p:anim calcmode="lin" valueType="num">
                                      <p:cBhvr>
                                        <p:cTn id="33" dur="500" fill="hold"/>
                                        <p:tgtEl>
                                          <p:spTgt spid="18"/>
                                        </p:tgtEl>
                                        <p:attrNameLst>
                                          <p:attrName>ppt_x</p:attrName>
                                        </p:attrNameLst>
                                      </p:cBhvr>
                                      <p:tavLst>
                                        <p:tav tm="0">
                                          <p:val>
                                            <p:fltVal val="0.5"/>
                                          </p:val>
                                        </p:tav>
                                        <p:tav tm="100000">
                                          <p:val>
                                            <p:strVal val="#ppt_x"/>
                                          </p:val>
                                        </p:tav>
                                      </p:tavLst>
                                    </p:anim>
                                    <p:anim calcmode="lin" valueType="num">
                                      <p:cBhvr>
                                        <p:cTn id="34" dur="500" fill="hold"/>
                                        <p:tgtEl>
                                          <p:spTgt spid="18"/>
                                        </p:tgtEl>
                                        <p:attrNameLst>
                                          <p:attrName>ppt_y</p:attrName>
                                        </p:attrNameLst>
                                      </p:cBhvr>
                                      <p:tavLst>
                                        <p:tav tm="0">
                                          <p:val>
                                            <p:fltVal val="0.5"/>
                                          </p:val>
                                        </p:tav>
                                        <p:tav tm="100000">
                                          <p:val>
                                            <p:strVal val="#ppt_y"/>
                                          </p:val>
                                        </p:tav>
                                      </p:tavLst>
                                    </p:anim>
                                  </p:childTnLst>
                                </p:cTn>
                              </p:par>
                              <p:par>
                                <p:cTn id="35" presetID="53" presetClass="entr" presetSubtype="528" fill="hold" nodeType="withEffect">
                                  <p:stCondLst>
                                    <p:cond delay="40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anim calcmode="lin" valueType="num">
                                      <p:cBhvr>
                                        <p:cTn id="40" dur="500" fill="hold"/>
                                        <p:tgtEl>
                                          <p:spTgt spid="21"/>
                                        </p:tgtEl>
                                        <p:attrNameLst>
                                          <p:attrName>ppt_x</p:attrName>
                                        </p:attrNameLst>
                                      </p:cBhvr>
                                      <p:tavLst>
                                        <p:tav tm="0">
                                          <p:val>
                                            <p:fltVal val="0.5"/>
                                          </p:val>
                                        </p:tav>
                                        <p:tav tm="100000">
                                          <p:val>
                                            <p:strVal val="#ppt_x"/>
                                          </p:val>
                                        </p:tav>
                                      </p:tavLst>
                                    </p:anim>
                                    <p:anim calcmode="lin" valueType="num">
                                      <p:cBhvr>
                                        <p:cTn id="41" dur="500" fill="hold"/>
                                        <p:tgtEl>
                                          <p:spTgt spid="21"/>
                                        </p:tgtEl>
                                        <p:attrNameLst>
                                          <p:attrName>ppt_y</p:attrName>
                                        </p:attrNameLst>
                                      </p:cBhvr>
                                      <p:tavLst>
                                        <p:tav tm="0">
                                          <p:val>
                                            <p:fltVal val="0.5"/>
                                          </p:val>
                                        </p:tav>
                                        <p:tav tm="100000">
                                          <p:val>
                                            <p:strVal val="#ppt_y"/>
                                          </p:val>
                                        </p:tav>
                                      </p:tavLst>
                                    </p:anim>
                                  </p:childTnLst>
                                </p:cTn>
                              </p:par>
                              <p:par>
                                <p:cTn id="42" presetID="53" presetClass="entr" presetSubtype="528" fill="hold" nodeType="withEffect">
                                  <p:stCondLst>
                                    <p:cond delay="600"/>
                                  </p:stCondLst>
                                  <p:childTnLst>
                                    <p:set>
                                      <p:cBhvr>
                                        <p:cTn id="43" dur="1" fill="hold">
                                          <p:stCondLst>
                                            <p:cond delay="0"/>
                                          </p:stCondLst>
                                        </p:cTn>
                                        <p:tgtEl>
                                          <p:spTgt spid="4"/>
                                        </p:tgtEl>
                                        <p:attrNameLst>
                                          <p:attrName>style.visibility</p:attrName>
                                        </p:attrNameLst>
                                      </p:cBhvr>
                                      <p:to>
                                        <p:strVal val="visible"/>
                                      </p:to>
                                    </p:set>
                                    <p:anim calcmode="lin" valueType="num">
                                      <p:cBhvr>
                                        <p:cTn id="44" dur="500" fill="hold"/>
                                        <p:tgtEl>
                                          <p:spTgt spid="4"/>
                                        </p:tgtEl>
                                        <p:attrNameLst>
                                          <p:attrName>ppt_w</p:attrName>
                                        </p:attrNameLst>
                                      </p:cBhvr>
                                      <p:tavLst>
                                        <p:tav tm="0">
                                          <p:val>
                                            <p:fltVal val="0"/>
                                          </p:val>
                                        </p:tav>
                                        <p:tav tm="100000">
                                          <p:val>
                                            <p:strVal val="#ppt_w"/>
                                          </p:val>
                                        </p:tav>
                                      </p:tavLst>
                                    </p:anim>
                                    <p:anim calcmode="lin" valueType="num">
                                      <p:cBhvr>
                                        <p:cTn id="45" dur="500" fill="hold"/>
                                        <p:tgtEl>
                                          <p:spTgt spid="4"/>
                                        </p:tgtEl>
                                        <p:attrNameLst>
                                          <p:attrName>ppt_h</p:attrName>
                                        </p:attrNameLst>
                                      </p:cBhvr>
                                      <p:tavLst>
                                        <p:tav tm="0">
                                          <p:val>
                                            <p:fltVal val="0"/>
                                          </p:val>
                                        </p:tav>
                                        <p:tav tm="100000">
                                          <p:val>
                                            <p:strVal val="#ppt_h"/>
                                          </p:val>
                                        </p:tav>
                                      </p:tavLst>
                                    </p:anim>
                                    <p:animEffect transition="in" filter="fade">
                                      <p:cBhvr>
                                        <p:cTn id="46" dur="500"/>
                                        <p:tgtEl>
                                          <p:spTgt spid="4"/>
                                        </p:tgtEl>
                                      </p:cBhvr>
                                    </p:animEffect>
                                    <p:anim calcmode="lin" valueType="num">
                                      <p:cBhvr>
                                        <p:cTn id="47" dur="500" fill="hold"/>
                                        <p:tgtEl>
                                          <p:spTgt spid="4"/>
                                        </p:tgtEl>
                                        <p:attrNameLst>
                                          <p:attrName>ppt_x</p:attrName>
                                        </p:attrNameLst>
                                      </p:cBhvr>
                                      <p:tavLst>
                                        <p:tav tm="0">
                                          <p:val>
                                            <p:fltVal val="0.5"/>
                                          </p:val>
                                        </p:tav>
                                        <p:tav tm="100000">
                                          <p:val>
                                            <p:strVal val="#ppt_x"/>
                                          </p:val>
                                        </p:tav>
                                      </p:tavLst>
                                    </p:anim>
                                    <p:anim calcmode="lin" valueType="num">
                                      <p:cBhvr>
                                        <p:cTn id="48" dur="500" fill="hold"/>
                                        <p:tgtEl>
                                          <p:spTgt spid="4"/>
                                        </p:tgtEl>
                                        <p:attrNameLst>
                                          <p:attrName>ppt_y</p:attrName>
                                        </p:attrNameLst>
                                      </p:cBhvr>
                                      <p:tavLst>
                                        <p:tav tm="0">
                                          <p:val>
                                            <p:fltVal val="0.5"/>
                                          </p:val>
                                        </p:tav>
                                        <p:tav tm="100000">
                                          <p:val>
                                            <p:strVal val="#ppt_y"/>
                                          </p:val>
                                        </p:tav>
                                      </p:tavLst>
                                    </p:anim>
                                  </p:childTnLst>
                                </p:cTn>
                              </p:par>
                              <p:par>
                                <p:cTn id="49" presetID="53" presetClass="entr" presetSubtype="528" fill="hold" nodeType="withEffect">
                                  <p:stCondLst>
                                    <p:cond delay="800"/>
                                  </p:stCondLst>
                                  <p:childTnLst>
                                    <p:set>
                                      <p:cBhvr>
                                        <p:cTn id="50" dur="1" fill="hold">
                                          <p:stCondLst>
                                            <p:cond delay="0"/>
                                          </p:stCondLst>
                                        </p:cTn>
                                        <p:tgtEl>
                                          <p:spTgt spid="10"/>
                                        </p:tgtEl>
                                        <p:attrNameLst>
                                          <p:attrName>style.visibility</p:attrName>
                                        </p:attrNameLst>
                                      </p:cBhvr>
                                      <p:to>
                                        <p:strVal val="visible"/>
                                      </p:to>
                                    </p:set>
                                    <p:anim calcmode="lin" valueType="num">
                                      <p:cBhvr>
                                        <p:cTn id="51" dur="500" fill="hold"/>
                                        <p:tgtEl>
                                          <p:spTgt spid="10"/>
                                        </p:tgtEl>
                                        <p:attrNameLst>
                                          <p:attrName>ppt_w</p:attrName>
                                        </p:attrNameLst>
                                      </p:cBhvr>
                                      <p:tavLst>
                                        <p:tav tm="0">
                                          <p:val>
                                            <p:fltVal val="0"/>
                                          </p:val>
                                        </p:tav>
                                        <p:tav tm="100000">
                                          <p:val>
                                            <p:strVal val="#ppt_w"/>
                                          </p:val>
                                        </p:tav>
                                      </p:tavLst>
                                    </p:anim>
                                    <p:anim calcmode="lin" valueType="num">
                                      <p:cBhvr>
                                        <p:cTn id="52" dur="500" fill="hold"/>
                                        <p:tgtEl>
                                          <p:spTgt spid="10"/>
                                        </p:tgtEl>
                                        <p:attrNameLst>
                                          <p:attrName>ppt_h</p:attrName>
                                        </p:attrNameLst>
                                      </p:cBhvr>
                                      <p:tavLst>
                                        <p:tav tm="0">
                                          <p:val>
                                            <p:fltVal val="0"/>
                                          </p:val>
                                        </p:tav>
                                        <p:tav tm="100000">
                                          <p:val>
                                            <p:strVal val="#ppt_h"/>
                                          </p:val>
                                        </p:tav>
                                      </p:tavLst>
                                    </p:anim>
                                    <p:animEffect transition="in" filter="fade">
                                      <p:cBhvr>
                                        <p:cTn id="53" dur="500"/>
                                        <p:tgtEl>
                                          <p:spTgt spid="10"/>
                                        </p:tgtEl>
                                      </p:cBhvr>
                                    </p:animEffect>
                                    <p:anim calcmode="lin" valueType="num">
                                      <p:cBhvr>
                                        <p:cTn id="54" dur="500" fill="hold"/>
                                        <p:tgtEl>
                                          <p:spTgt spid="10"/>
                                        </p:tgtEl>
                                        <p:attrNameLst>
                                          <p:attrName>ppt_x</p:attrName>
                                        </p:attrNameLst>
                                      </p:cBhvr>
                                      <p:tavLst>
                                        <p:tav tm="0">
                                          <p:val>
                                            <p:fltVal val="0.5"/>
                                          </p:val>
                                        </p:tav>
                                        <p:tav tm="100000">
                                          <p:val>
                                            <p:strVal val="#ppt_x"/>
                                          </p:val>
                                        </p:tav>
                                      </p:tavLst>
                                    </p:anim>
                                    <p:anim calcmode="lin" valueType="num">
                                      <p:cBhvr>
                                        <p:cTn id="55" dur="500" fill="hold"/>
                                        <p:tgtEl>
                                          <p:spTgt spid="10"/>
                                        </p:tgtEl>
                                        <p:attrNameLst>
                                          <p:attrName>ppt_y</p:attrName>
                                        </p:attrNameLst>
                                      </p:cBhvr>
                                      <p:tavLst>
                                        <p:tav tm="0">
                                          <p:val>
                                            <p:fltVal val="0.5"/>
                                          </p:val>
                                        </p:tav>
                                        <p:tav tm="100000">
                                          <p:val>
                                            <p:strVal val="#ppt_y"/>
                                          </p:val>
                                        </p:tav>
                                      </p:tavLst>
                                    </p:anim>
                                  </p:childTnLst>
                                </p:cTn>
                              </p:par>
                              <p:par>
                                <p:cTn id="56" presetID="53" presetClass="entr" presetSubtype="528" fill="hold" nodeType="withEffect">
                                  <p:stCondLst>
                                    <p:cond delay="100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anim calcmode="lin" valueType="num">
                                      <p:cBhvr>
                                        <p:cTn id="61" dur="500" fill="hold"/>
                                        <p:tgtEl>
                                          <p:spTgt spid="7"/>
                                        </p:tgtEl>
                                        <p:attrNameLst>
                                          <p:attrName>ppt_x</p:attrName>
                                        </p:attrNameLst>
                                      </p:cBhvr>
                                      <p:tavLst>
                                        <p:tav tm="0">
                                          <p:val>
                                            <p:fltVal val="0.5"/>
                                          </p:val>
                                        </p:tav>
                                        <p:tav tm="100000">
                                          <p:val>
                                            <p:strVal val="#ppt_x"/>
                                          </p:val>
                                        </p:tav>
                                      </p:tavLst>
                                    </p:anim>
                                    <p:anim calcmode="lin" valueType="num">
                                      <p:cBhvr>
                                        <p:cTn id="62" dur="500" fill="hold"/>
                                        <p:tgtEl>
                                          <p:spTgt spid="7"/>
                                        </p:tgtEl>
                                        <p:attrNameLst>
                                          <p:attrName>ppt_y</p:attrName>
                                        </p:attrNameLst>
                                      </p:cBhvr>
                                      <p:tavLst>
                                        <p:tav tm="0">
                                          <p:val>
                                            <p:fltVal val="0.5"/>
                                          </p:val>
                                        </p:tav>
                                        <p:tav tm="100000">
                                          <p:val>
                                            <p:strVal val="#ppt_y"/>
                                          </p:val>
                                        </p:tav>
                                      </p:tavLst>
                                    </p:anim>
                                  </p:childTnLst>
                                </p:cTn>
                              </p:par>
                            </p:childTnLst>
                          </p:cTn>
                        </p:par>
                        <p:par>
                          <p:cTn id="63" fill="hold">
                            <p:stCondLst>
                              <p:cond delay="3300"/>
                            </p:stCondLst>
                            <p:childTnLst>
                              <p:par>
                                <p:cTn id="64" presetID="22" presetClass="entr" presetSubtype="8" fill="hold" grpId="0" nodeType="afterEffect">
                                  <p:stCondLst>
                                    <p:cond delay="0"/>
                                  </p:stCondLst>
                                  <p:childTnLst>
                                    <p:set>
                                      <p:cBhvr>
                                        <p:cTn id="65" dur="1" fill="hold">
                                          <p:stCondLst>
                                            <p:cond delay="0"/>
                                          </p:stCondLst>
                                        </p:cTn>
                                        <p:tgtEl>
                                          <p:spTgt spid="27"/>
                                        </p:tgtEl>
                                        <p:attrNameLst>
                                          <p:attrName>style.visibility</p:attrName>
                                        </p:attrNameLst>
                                      </p:cBhvr>
                                      <p:to>
                                        <p:strVal val="visible"/>
                                      </p:to>
                                    </p:set>
                                    <p:animEffect transition="in" filter="wipe(left)">
                                      <p:cBhvr>
                                        <p:cTn id="66" dur="500"/>
                                        <p:tgtEl>
                                          <p:spTgt spid="27"/>
                                        </p:tgtEl>
                                      </p:cBhvr>
                                    </p:animEffect>
                                  </p:childTnLst>
                                </p:cTn>
                              </p:par>
                              <p:par>
                                <p:cTn id="67" presetID="22" presetClass="entr" presetSubtype="2" fill="hold" grpId="0" nodeType="withEffect">
                                  <p:stCondLst>
                                    <p:cond delay="0"/>
                                  </p:stCondLst>
                                  <p:childTnLst>
                                    <p:set>
                                      <p:cBhvr>
                                        <p:cTn id="68" dur="1" fill="hold">
                                          <p:stCondLst>
                                            <p:cond delay="0"/>
                                          </p:stCondLst>
                                        </p:cTn>
                                        <p:tgtEl>
                                          <p:spTgt spid="28"/>
                                        </p:tgtEl>
                                        <p:attrNameLst>
                                          <p:attrName>style.visibility</p:attrName>
                                        </p:attrNameLst>
                                      </p:cBhvr>
                                      <p:to>
                                        <p:strVal val="visible"/>
                                      </p:to>
                                    </p:set>
                                    <p:animEffect transition="in" filter="wipe(right)">
                                      <p:cBhvr>
                                        <p:cTn id="69" dur="500"/>
                                        <p:tgtEl>
                                          <p:spTgt spid="28"/>
                                        </p:tgtEl>
                                      </p:cBhvr>
                                    </p:animEffect>
                                  </p:childTnLst>
                                </p:cTn>
                              </p:par>
                            </p:childTnLst>
                          </p:cTn>
                        </p:par>
                        <p:par>
                          <p:cTn id="70" fill="hold">
                            <p:stCondLst>
                              <p:cond delay="3800"/>
                            </p:stCondLst>
                            <p:childTnLst>
                              <p:par>
                                <p:cTn id="71" presetID="2" presetClass="entr" presetSubtype="8" fill="hold" grpId="0" nodeType="afterEffect">
                                  <p:stCondLst>
                                    <p:cond delay="0"/>
                                  </p:stCondLst>
                                  <p:childTnLst>
                                    <p:set>
                                      <p:cBhvr>
                                        <p:cTn id="72" dur="1" fill="hold">
                                          <p:stCondLst>
                                            <p:cond delay="0"/>
                                          </p:stCondLst>
                                        </p:cTn>
                                        <p:tgtEl>
                                          <p:spTgt spid="34"/>
                                        </p:tgtEl>
                                        <p:attrNameLst>
                                          <p:attrName>style.visibility</p:attrName>
                                        </p:attrNameLst>
                                      </p:cBhvr>
                                      <p:to>
                                        <p:strVal val="visible"/>
                                      </p:to>
                                    </p:set>
                                    <p:anim calcmode="lin" valueType="num">
                                      <p:cBhvr additive="base">
                                        <p:cTn id="73" dur="300" fill="hold"/>
                                        <p:tgtEl>
                                          <p:spTgt spid="34"/>
                                        </p:tgtEl>
                                        <p:attrNameLst>
                                          <p:attrName>ppt_x</p:attrName>
                                        </p:attrNameLst>
                                      </p:cBhvr>
                                      <p:tavLst>
                                        <p:tav tm="0">
                                          <p:val>
                                            <p:strVal val="0-#ppt_w/2"/>
                                          </p:val>
                                        </p:tav>
                                        <p:tav tm="100000">
                                          <p:val>
                                            <p:strVal val="#ppt_x"/>
                                          </p:val>
                                        </p:tav>
                                      </p:tavLst>
                                    </p:anim>
                                    <p:anim calcmode="lin" valueType="num">
                                      <p:cBhvr additive="base">
                                        <p:cTn id="74" dur="300" fill="hold"/>
                                        <p:tgtEl>
                                          <p:spTgt spid="34"/>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35"/>
                                        </p:tgtEl>
                                        <p:attrNameLst>
                                          <p:attrName>style.visibility</p:attrName>
                                        </p:attrNameLst>
                                      </p:cBhvr>
                                      <p:to>
                                        <p:strVal val="visible"/>
                                      </p:to>
                                    </p:set>
                                    <p:anim calcmode="lin" valueType="num">
                                      <p:cBhvr additive="base">
                                        <p:cTn id="77" dur="300" fill="hold"/>
                                        <p:tgtEl>
                                          <p:spTgt spid="35"/>
                                        </p:tgtEl>
                                        <p:attrNameLst>
                                          <p:attrName>ppt_x</p:attrName>
                                        </p:attrNameLst>
                                      </p:cBhvr>
                                      <p:tavLst>
                                        <p:tav tm="0">
                                          <p:val>
                                            <p:strVal val="0-#ppt_w/2"/>
                                          </p:val>
                                        </p:tav>
                                        <p:tav tm="100000">
                                          <p:val>
                                            <p:strVal val="#ppt_x"/>
                                          </p:val>
                                        </p:tav>
                                      </p:tavLst>
                                    </p:anim>
                                    <p:anim calcmode="lin" valueType="num">
                                      <p:cBhvr additive="base">
                                        <p:cTn id="78" dur="300" fill="hold"/>
                                        <p:tgtEl>
                                          <p:spTgt spid="35"/>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300" fill="hold"/>
                                        <p:tgtEl>
                                          <p:spTgt spid="36"/>
                                        </p:tgtEl>
                                        <p:attrNameLst>
                                          <p:attrName>ppt_x</p:attrName>
                                        </p:attrNameLst>
                                      </p:cBhvr>
                                      <p:tavLst>
                                        <p:tav tm="0">
                                          <p:val>
                                            <p:strVal val="0-#ppt_w/2"/>
                                          </p:val>
                                        </p:tav>
                                        <p:tav tm="100000">
                                          <p:val>
                                            <p:strVal val="#ppt_x"/>
                                          </p:val>
                                        </p:tav>
                                      </p:tavLst>
                                    </p:anim>
                                    <p:anim calcmode="lin" valueType="num">
                                      <p:cBhvr additive="base">
                                        <p:cTn id="82" dur="300" fill="hold"/>
                                        <p:tgtEl>
                                          <p:spTgt spid="36"/>
                                        </p:tgtEl>
                                        <p:attrNameLst>
                                          <p:attrName>ppt_y</p:attrName>
                                        </p:attrNameLst>
                                      </p:cBhvr>
                                      <p:tavLst>
                                        <p:tav tm="0">
                                          <p:val>
                                            <p:strVal val="#ppt_y"/>
                                          </p:val>
                                        </p:tav>
                                        <p:tav tm="100000">
                                          <p:val>
                                            <p:strVal val="#ppt_y"/>
                                          </p:val>
                                        </p:tav>
                                      </p:tavLst>
                                    </p:anim>
                                  </p:childTnLst>
                                </p:cTn>
                              </p:par>
                              <p:par>
                                <p:cTn id="83" presetID="2" presetClass="entr" presetSubtype="2" fill="hold" grpId="0" nodeType="withEffect">
                                  <p:stCondLst>
                                    <p:cond delay="0"/>
                                  </p:stCondLst>
                                  <p:childTnLst>
                                    <p:set>
                                      <p:cBhvr>
                                        <p:cTn id="84" dur="1" fill="hold">
                                          <p:stCondLst>
                                            <p:cond delay="0"/>
                                          </p:stCondLst>
                                        </p:cTn>
                                        <p:tgtEl>
                                          <p:spTgt spid="37"/>
                                        </p:tgtEl>
                                        <p:attrNameLst>
                                          <p:attrName>style.visibility</p:attrName>
                                        </p:attrNameLst>
                                      </p:cBhvr>
                                      <p:to>
                                        <p:strVal val="visible"/>
                                      </p:to>
                                    </p:set>
                                    <p:anim calcmode="lin" valueType="num">
                                      <p:cBhvr additive="base">
                                        <p:cTn id="85" dur="300" fill="hold"/>
                                        <p:tgtEl>
                                          <p:spTgt spid="37"/>
                                        </p:tgtEl>
                                        <p:attrNameLst>
                                          <p:attrName>ppt_x</p:attrName>
                                        </p:attrNameLst>
                                      </p:cBhvr>
                                      <p:tavLst>
                                        <p:tav tm="0">
                                          <p:val>
                                            <p:strVal val="1+#ppt_w/2"/>
                                          </p:val>
                                        </p:tav>
                                        <p:tav tm="100000">
                                          <p:val>
                                            <p:strVal val="#ppt_x"/>
                                          </p:val>
                                        </p:tav>
                                      </p:tavLst>
                                    </p:anim>
                                    <p:anim calcmode="lin" valueType="num">
                                      <p:cBhvr additive="base">
                                        <p:cTn id="86" dur="300" fill="hold"/>
                                        <p:tgtEl>
                                          <p:spTgt spid="37"/>
                                        </p:tgtEl>
                                        <p:attrNameLst>
                                          <p:attrName>ppt_y</p:attrName>
                                        </p:attrNameLst>
                                      </p:cBhvr>
                                      <p:tavLst>
                                        <p:tav tm="0">
                                          <p:val>
                                            <p:strVal val="#ppt_y"/>
                                          </p:val>
                                        </p:tav>
                                        <p:tav tm="100000">
                                          <p:val>
                                            <p:strVal val="#ppt_y"/>
                                          </p:val>
                                        </p:tav>
                                      </p:tavLst>
                                    </p:anim>
                                  </p:childTnLst>
                                </p:cTn>
                              </p:par>
                              <p:par>
                                <p:cTn id="87" presetID="2" presetClass="entr" presetSubtype="2" fill="hold" grpId="0" nodeType="withEffect">
                                  <p:stCondLst>
                                    <p:cond delay="0"/>
                                  </p:stCondLst>
                                  <p:childTnLst>
                                    <p:set>
                                      <p:cBhvr>
                                        <p:cTn id="88" dur="1" fill="hold">
                                          <p:stCondLst>
                                            <p:cond delay="0"/>
                                          </p:stCondLst>
                                        </p:cTn>
                                        <p:tgtEl>
                                          <p:spTgt spid="38"/>
                                        </p:tgtEl>
                                        <p:attrNameLst>
                                          <p:attrName>style.visibility</p:attrName>
                                        </p:attrNameLst>
                                      </p:cBhvr>
                                      <p:to>
                                        <p:strVal val="visible"/>
                                      </p:to>
                                    </p:set>
                                    <p:anim calcmode="lin" valueType="num">
                                      <p:cBhvr additive="base">
                                        <p:cTn id="89" dur="300" fill="hold"/>
                                        <p:tgtEl>
                                          <p:spTgt spid="38"/>
                                        </p:tgtEl>
                                        <p:attrNameLst>
                                          <p:attrName>ppt_x</p:attrName>
                                        </p:attrNameLst>
                                      </p:cBhvr>
                                      <p:tavLst>
                                        <p:tav tm="0">
                                          <p:val>
                                            <p:strVal val="1+#ppt_w/2"/>
                                          </p:val>
                                        </p:tav>
                                        <p:tav tm="100000">
                                          <p:val>
                                            <p:strVal val="#ppt_x"/>
                                          </p:val>
                                        </p:tav>
                                      </p:tavLst>
                                    </p:anim>
                                    <p:anim calcmode="lin" valueType="num">
                                      <p:cBhvr additive="base">
                                        <p:cTn id="90" dur="300" fill="hold"/>
                                        <p:tgtEl>
                                          <p:spTgt spid="38"/>
                                        </p:tgtEl>
                                        <p:attrNameLst>
                                          <p:attrName>ppt_y</p:attrName>
                                        </p:attrNameLst>
                                      </p:cBhvr>
                                      <p:tavLst>
                                        <p:tav tm="0">
                                          <p:val>
                                            <p:strVal val="#ppt_y"/>
                                          </p:val>
                                        </p:tav>
                                        <p:tav tm="100000">
                                          <p:val>
                                            <p:strVal val="#ppt_y"/>
                                          </p:val>
                                        </p:tav>
                                      </p:tavLst>
                                    </p:anim>
                                  </p:childTnLst>
                                </p:cTn>
                              </p:par>
                              <p:par>
                                <p:cTn id="91" presetID="2" presetClass="entr" presetSubtype="2" fill="hold" grpId="0" nodeType="withEffect">
                                  <p:stCondLst>
                                    <p:cond delay="0"/>
                                  </p:stCondLst>
                                  <p:childTnLst>
                                    <p:set>
                                      <p:cBhvr>
                                        <p:cTn id="92" dur="1" fill="hold">
                                          <p:stCondLst>
                                            <p:cond delay="0"/>
                                          </p:stCondLst>
                                        </p:cTn>
                                        <p:tgtEl>
                                          <p:spTgt spid="39"/>
                                        </p:tgtEl>
                                        <p:attrNameLst>
                                          <p:attrName>style.visibility</p:attrName>
                                        </p:attrNameLst>
                                      </p:cBhvr>
                                      <p:to>
                                        <p:strVal val="visible"/>
                                      </p:to>
                                    </p:set>
                                    <p:anim calcmode="lin" valueType="num">
                                      <p:cBhvr additive="base">
                                        <p:cTn id="93" dur="300" fill="hold"/>
                                        <p:tgtEl>
                                          <p:spTgt spid="39"/>
                                        </p:tgtEl>
                                        <p:attrNameLst>
                                          <p:attrName>ppt_x</p:attrName>
                                        </p:attrNameLst>
                                      </p:cBhvr>
                                      <p:tavLst>
                                        <p:tav tm="0">
                                          <p:val>
                                            <p:strVal val="1+#ppt_w/2"/>
                                          </p:val>
                                        </p:tav>
                                        <p:tav tm="100000">
                                          <p:val>
                                            <p:strVal val="#ppt_x"/>
                                          </p:val>
                                        </p:tav>
                                      </p:tavLst>
                                    </p:anim>
                                    <p:anim calcmode="lin" valueType="num">
                                      <p:cBhvr additive="base">
                                        <p:cTn id="94" dur="300" fill="hold"/>
                                        <p:tgtEl>
                                          <p:spTgt spid="39"/>
                                        </p:tgtEl>
                                        <p:attrNameLst>
                                          <p:attrName>ppt_y</p:attrName>
                                        </p:attrNameLst>
                                      </p:cBhvr>
                                      <p:tavLst>
                                        <p:tav tm="0">
                                          <p:val>
                                            <p:strVal val="#ppt_y"/>
                                          </p:val>
                                        </p:tav>
                                        <p:tav tm="100000">
                                          <p:val>
                                            <p:strVal val="#ppt_y"/>
                                          </p:val>
                                        </p:tav>
                                      </p:tavLst>
                                    </p:anim>
                                  </p:childTnLst>
                                </p:cTn>
                              </p:par>
                            </p:childTnLst>
                          </p:cTn>
                        </p:par>
                        <p:par>
                          <p:cTn id="95" fill="hold">
                            <p:stCondLst>
                              <p:cond delay="4100"/>
                            </p:stCondLst>
                            <p:childTnLst>
                              <p:par>
                                <p:cTn id="96" presetID="22" presetClass="entr" presetSubtype="2" fill="hold" grpId="0" nodeType="afterEffect">
                                  <p:stCondLst>
                                    <p:cond delay="0"/>
                                  </p:stCondLst>
                                  <p:childTnLst>
                                    <p:set>
                                      <p:cBhvr>
                                        <p:cTn id="97" dur="1" fill="hold">
                                          <p:stCondLst>
                                            <p:cond delay="0"/>
                                          </p:stCondLst>
                                        </p:cTn>
                                        <p:tgtEl>
                                          <p:spTgt spid="29"/>
                                        </p:tgtEl>
                                        <p:attrNameLst>
                                          <p:attrName>style.visibility</p:attrName>
                                        </p:attrNameLst>
                                      </p:cBhvr>
                                      <p:to>
                                        <p:strVal val="visible"/>
                                      </p:to>
                                    </p:set>
                                    <p:animEffect transition="in" filter="wipe(right)">
                                      <p:cBhvr>
                                        <p:cTn id="98" dur="300"/>
                                        <p:tgtEl>
                                          <p:spTgt spid="29"/>
                                        </p:tgtEl>
                                      </p:cBhvr>
                                    </p:animEffect>
                                  </p:childTnLst>
                                </p:cTn>
                              </p:par>
                              <p:par>
                                <p:cTn id="99" presetID="22" presetClass="entr" presetSubtype="2"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animEffect transition="in" filter="wipe(right)">
                                      <p:cBhvr>
                                        <p:cTn id="101" dur="300"/>
                                        <p:tgtEl>
                                          <p:spTgt spid="13"/>
                                        </p:tgtEl>
                                      </p:cBhvr>
                                    </p:animEffect>
                                  </p:childTnLst>
                                </p:cTn>
                              </p:par>
                              <p:par>
                                <p:cTn id="102" presetID="22" presetClass="entr" presetSubtype="2"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wipe(right)">
                                      <p:cBhvr>
                                        <p:cTn id="104" dur="300"/>
                                        <p:tgtEl>
                                          <p:spTgt spid="30"/>
                                        </p:tgtEl>
                                      </p:cBhvr>
                                    </p:animEffect>
                                  </p:childTnLst>
                                </p:cTn>
                              </p:par>
                              <p:par>
                                <p:cTn id="105" presetID="22" presetClass="entr" presetSubtype="8"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wipe(left)">
                                      <p:cBhvr>
                                        <p:cTn id="107" dur="300"/>
                                        <p:tgtEl>
                                          <p:spTgt spid="31"/>
                                        </p:tgtEl>
                                      </p:cBhvr>
                                    </p:animEffect>
                                  </p:childTnLst>
                                </p:cTn>
                              </p:par>
                              <p:par>
                                <p:cTn id="108" presetID="22" presetClass="entr" presetSubtype="8"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wipe(left)">
                                      <p:cBhvr>
                                        <p:cTn id="110" dur="300"/>
                                        <p:tgtEl>
                                          <p:spTgt spid="32"/>
                                        </p:tgtEl>
                                      </p:cBhvr>
                                    </p:animEffect>
                                  </p:childTnLst>
                                </p:cTn>
                              </p:par>
                              <p:par>
                                <p:cTn id="111" presetID="22" presetClass="entr" presetSubtype="8"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wipe(left)">
                                      <p:cBhvr>
                                        <p:cTn id="113" dur="3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13" grpId="0"/>
      <p:bldP spid="14" grpId="0" animBg="1"/>
      <p:bldP spid="27" grpId="0" animBg="1"/>
      <p:bldP spid="28" grpId="0" animBg="1"/>
      <p:bldP spid="29" grpId="0"/>
      <p:bldP spid="30" grpId="0"/>
      <p:bldP spid="31" grpId="0"/>
      <p:bldP spid="32" grpId="0"/>
      <p:bldP spid="33" grpId="0"/>
      <p:bldP spid="34" grpId="0"/>
      <p:bldP spid="35" grpId="0"/>
      <p:bldP spid="36" grpId="0"/>
      <p:bldP spid="37" grpId="0"/>
      <p:bldP spid="38" grpId="0"/>
      <p:bldP spid="3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05"/>
          <p:cNvSpPr>
            <a:spLocks/>
          </p:cNvSpPr>
          <p:nvPr/>
        </p:nvSpPr>
        <p:spPr bwMode="auto">
          <a:xfrm>
            <a:off x="4621233" y="3196757"/>
            <a:ext cx="777060" cy="8441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3" name="Freeform 107"/>
          <p:cNvSpPr>
            <a:spLocks/>
          </p:cNvSpPr>
          <p:nvPr/>
        </p:nvSpPr>
        <p:spPr bwMode="auto">
          <a:xfrm>
            <a:off x="3715615" y="3196757"/>
            <a:ext cx="779917" cy="8441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pPr defTabSz="617220" fontAlgn="base">
              <a:spcBef>
                <a:spcPct val="0"/>
              </a:spcBef>
              <a:spcAft>
                <a:spcPct val="0"/>
              </a:spcAft>
              <a:defRPr/>
            </a:pPr>
            <a:endParaRPr lang="zh-CN" altLang="en-US" sz="1620">
              <a:solidFill>
                <a:prstClr val="black"/>
              </a:solidFill>
              <a:effectLst>
                <a:outerShdw blurRad="60007" dist="310007" dir="7680000" sy="30000" kx="1300200" algn="ctr" rotWithShape="0">
                  <a:prstClr val="black">
                    <a:alpha val="32000"/>
                  </a:prstClr>
                </a:outerShdw>
              </a:effectLst>
              <a:latin typeface="微软雅黑" panose="020B0503020204020204" pitchFamily="34" charset="-122"/>
              <a:ea typeface="微软雅黑" panose="020B0503020204020204" pitchFamily="34" charset="-122"/>
            </a:endParaRPr>
          </a:p>
        </p:txBody>
      </p:sp>
      <p:grpSp>
        <p:nvGrpSpPr>
          <p:cNvPr id="4" name="组合 3"/>
          <p:cNvGrpSpPr/>
          <p:nvPr/>
        </p:nvGrpSpPr>
        <p:grpSpPr>
          <a:xfrm>
            <a:off x="3197098" y="1454085"/>
            <a:ext cx="2719711" cy="2586868"/>
            <a:chOff x="3748193" y="2000673"/>
            <a:chExt cx="4030134" cy="3833285"/>
          </a:xfrm>
        </p:grpSpPr>
        <p:sp>
          <p:nvSpPr>
            <p:cNvPr id="5" name="Freeform 104"/>
            <p:cNvSpPr>
              <a:spLocks/>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6" name="Freeform 106"/>
            <p:cNvSpPr>
              <a:spLocks/>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7" name="Freeform 108"/>
            <p:cNvSpPr>
              <a:spLocks/>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1"/>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8" name="Freeform 109"/>
            <p:cNvSpPr>
              <a:spLocks/>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3"/>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9" name="Freeform 121"/>
            <p:cNvSpPr>
              <a:spLocks/>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solidFill>
              <a:schemeClr val="accent3"/>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10" name="Freeform 122"/>
            <p:cNvSpPr>
              <a:spLocks/>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solidFill>
              <a:schemeClr val="accent1"/>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11" name="Freeform 123"/>
            <p:cNvSpPr>
              <a:spLocks/>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solidFill>
              <a:schemeClr val="accent4"/>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12" name="Freeform 124"/>
            <p:cNvSpPr>
              <a:spLocks/>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solidFill>
              <a:schemeClr val="accent2"/>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6025370" y="1474084"/>
            <a:ext cx="1761242" cy="372794"/>
            <a:chOff x="7939194" y="2030307"/>
            <a:chExt cx="2609851" cy="552415"/>
          </a:xfrm>
        </p:grpSpPr>
        <p:sp>
          <p:nvSpPr>
            <p:cNvPr id="14" name="矩形 1"/>
            <p:cNvSpPr>
              <a:spLocks noChangeArrowheads="1"/>
            </p:cNvSpPr>
            <p:nvPr/>
          </p:nvSpPr>
          <p:spPr bwMode="auto">
            <a:xfrm>
              <a:off x="8250344" y="2030307"/>
              <a:ext cx="2298701" cy="55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17220" eaLnBrk="1" fontAlgn="base" hangingPunct="1">
                <a:lnSpc>
                  <a:spcPct val="150000"/>
                </a:lnSpc>
                <a:spcBef>
                  <a:spcPct val="0"/>
                </a:spcBef>
                <a:spcAft>
                  <a:spcPct val="0"/>
                </a:spcAft>
              </a:pPr>
              <a:r>
                <a:rPr lang="zh-CN" altLang="en-US" sz="1215" b="1" dirty="0">
                  <a:solidFill>
                    <a:srgbClr val="455F51"/>
                  </a:solidFill>
                  <a:latin typeface="微软雅黑" panose="020B0503020204020204" pitchFamily="34" charset="-122"/>
                  <a:ea typeface="微软雅黑" panose="020B0503020204020204" pitchFamily="34" charset="-122"/>
                </a:rPr>
                <a:t>此处添加标题内容</a:t>
              </a:r>
              <a:endParaRPr lang="en-US" altLang="zh-CN" sz="1215" b="1" dirty="0">
                <a:solidFill>
                  <a:srgbClr val="455F51"/>
                </a:solidFill>
                <a:latin typeface="微软雅黑" panose="020B0503020204020204" pitchFamily="34" charset="-122"/>
                <a:ea typeface="微软雅黑" panose="020B0503020204020204" pitchFamily="34" charset="-122"/>
              </a:endParaRPr>
            </a:p>
          </p:txBody>
        </p:sp>
        <p:sp>
          <p:nvSpPr>
            <p:cNvPr id="15" name="Freeform 11"/>
            <p:cNvSpPr>
              <a:spLocks/>
            </p:cNvSpPr>
            <p:nvPr/>
          </p:nvSpPr>
          <p:spPr bwMode="auto">
            <a:xfrm>
              <a:off x="7939194" y="2163657"/>
              <a:ext cx="357717" cy="313267"/>
            </a:xfrm>
            <a:custGeom>
              <a:avLst/>
              <a:gdLst>
                <a:gd name="T0" fmla="*/ 2147483647 w 478"/>
                <a:gd name="T1" fmla="*/ 2147483647 h 420"/>
                <a:gd name="T2" fmla="*/ 2147483647 w 478"/>
                <a:gd name="T3" fmla="*/ 2147483647 h 420"/>
                <a:gd name="T4" fmla="*/ 2147483647 w 478"/>
                <a:gd name="T5" fmla="*/ 2147483647 h 420"/>
                <a:gd name="T6" fmla="*/ 2147483647 w 478"/>
                <a:gd name="T7" fmla="*/ 2147483647 h 420"/>
                <a:gd name="T8" fmla="*/ 2147483647 w 478"/>
                <a:gd name="T9" fmla="*/ 0 h 420"/>
                <a:gd name="T10" fmla="*/ 2147483647 w 478"/>
                <a:gd name="T11" fmla="*/ 0 h 420"/>
                <a:gd name="T12" fmla="*/ 2147483647 w 478"/>
                <a:gd name="T13" fmla="*/ 2147483647 h 420"/>
                <a:gd name="T14" fmla="*/ 2147483647 w 478"/>
                <a:gd name="T15" fmla="*/ 2147483647 h 420"/>
                <a:gd name="T16" fmla="*/ 2147483647 w 478"/>
                <a:gd name="T17" fmla="*/ 2147483647 h 420"/>
                <a:gd name="T18" fmla="*/ 2147483647 w 478"/>
                <a:gd name="T19" fmla="*/ 2147483647 h 420"/>
                <a:gd name="T20" fmla="*/ 2147483647 w 478"/>
                <a:gd name="T21" fmla="*/ 2147483647 h 420"/>
                <a:gd name="T22" fmla="*/ 2147483647 w 478"/>
                <a:gd name="T23" fmla="*/ 2147483647 h 420"/>
                <a:gd name="T24" fmla="*/ 2147483647 w 478"/>
                <a:gd name="T25" fmla="*/ 2147483647 h 420"/>
                <a:gd name="T26" fmla="*/ 2147483647 w 478"/>
                <a:gd name="T27" fmla="*/ 2147483647 h 420"/>
                <a:gd name="T28" fmla="*/ 2147483647 w 478"/>
                <a:gd name="T29" fmla="*/ 2147483647 h 420"/>
                <a:gd name="T30" fmla="*/ 2147483647 w 478"/>
                <a:gd name="T31" fmla="*/ 2147483647 h 420"/>
                <a:gd name="T32" fmla="*/ 2147483647 w 478"/>
                <a:gd name="T33" fmla="*/ 2147483647 h 420"/>
                <a:gd name="T34" fmla="*/ 2147483647 w 478"/>
                <a:gd name="T35" fmla="*/ 2147483647 h 420"/>
                <a:gd name="T36" fmla="*/ 2147483647 w 478"/>
                <a:gd name="T37" fmla="*/ 2147483647 h 420"/>
                <a:gd name="T38" fmla="*/ 0 w 478"/>
                <a:gd name="T39" fmla="*/ 2147483647 h 420"/>
                <a:gd name="T40" fmla="*/ 2147483647 w 478"/>
                <a:gd name="T41" fmla="*/ 2147483647 h 420"/>
                <a:gd name="T42" fmla="*/ 2147483647 w 478"/>
                <a:gd name="T43" fmla="*/ 2147483647 h 420"/>
                <a:gd name="T44" fmla="*/ 2147483647 w 478"/>
                <a:gd name="T45" fmla="*/ 2147483647 h 420"/>
                <a:gd name="T46" fmla="*/ 2147483647 w 478"/>
                <a:gd name="T47" fmla="*/ 2147483647 h 420"/>
                <a:gd name="T48" fmla="*/ 2147483647 w 478"/>
                <a:gd name="T49" fmla="*/ 2147483647 h 420"/>
                <a:gd name="T50" fmla="*/ 2147483647 w 478"/>
                <a:gd name="T51" fmla="*/ 2147483647 h 420"/>
                <a:gd name="T52" fmla="*/ 2147483647 w 478"/>
                <a:gd name="T53" fmla="*/ 2147483647 h 420"/>
                <a:gd name="T54" fmla="*/ 2147483647 w 478"/>
                <a:gd name="T55" fmla="*/ 2147483647 h 420"/>
                <a:gd name="T56" fmla="*/ 2147483647 w 478"/>
                <a:gd name="T57" fmla="*/ 2147483647 h 420"/>
                <a:gd name="T58" fmla="*/ 2147483647 w 478"/>
                <a:gd name="T59" fmla="*/ 2147483647 h 420"/>
                <a:gd name="T60" fmla="*/ 2147483647 w 478"/>
                <a:gd name="T61" fmla="*/ 2147483647 h 420"/>
                <a:gd name="T62" fmla="*/ 2147483647 w 478"/>
                <a:gd name="T63" fmla="*/ 2147483647 h 420"/>
                <a:gd name="T64" fmla="*/ 2147483647 w 478"/>
                <a:gd name="T65" fmla="*/ 2147483647 h 420"/>
                <a:gd name="T66" fmla="*/ 2147483647 w 478"/>
                <a:gd name="T67" fmla="*/ 2147483647 h 420"/>
                <a:gd name="T68" fmla="*/ 2147483647 w 478"/>
                <a:gd name="T69" fmla="*/ 2147483647 h 420"/>
                <a:gd name="T70" fmla="*/ 2147483647 w 478"/>
                <a:gd name="T71" fmla="*/ 2147483647 h 420"/>
                <a:gd name="T72" fmla="*/ 2147483647 w 478"/>
                <a:gd name="T73" fmla="*/ 2147483647 h 42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78" h="420">
                  <a:moveTo>
                    <a:pt x="478" y="72"/>
                  </a:moveTo>
                  <a:lnTo>
                    <a:pt x="478" y="72"/>
                  </a:lnTo>
                  <a:lnTo>
                    <a:pt x="478" y="56"/>
                  </a:lnTo>
                  <a:lnTo>
                    <a:pt x="474" y="44"/>
                  </a:lnTo>
                  <a:lnTo>
                    <a:pt x="466" y="30"/>
                  </a:lnTo>
                  <a:lnTo>
                    <a:pt x="458" y="20"/>
                  </a:lnTo>
                  <a:lnTo>
                    <a:pt x="448" y="12"/>
                  </a:lnTo>
                  <a:lnTo>
                    <a:pt x="434" y="4"/>
                  </a:lnTo>
                  <a:lnTo>
                    <a:pt x="422" y="0"/>
                  </a:lnTo>
                  <a:lnTo>
                    <a:pt x="406" y="0"/>
                  </a:lnTo>
                  <a:lnTo>
                    <a:pt x="392" y="0"/>
                  </a:lnTo>
                  <a:lnTo>
                    <a:pt x="378" y="4"/>
                  </a:lnTo>
                  <a:lnTo>
                    <a:pt x="366" y="12"/>
                  </a:lnTo>
                  <a:lnTo>
                    <a:pt x="356" y="20"/>
                  </a:lnTo>
                  <a:lnTo>
                    <a:pt x="348" y="30"/>
                  </a:lnTo>
                  <a:lnTo>
                    <a:pt x="340" y="44"/>
                  </a:lnTo>
                  <a:lnTo>
                    <a:pt x="336" y="56"/>
                  </a:lnTo>
                  <a:lnTo>
                    <a:pt x="336" y="72"/>
                  </a:lnTo>
                  <a:lnTo>
                    <a:pt x="336" y="86"/>
                  </a:lnTo>
                  <a:lnTo>
                    <a:pt x="342" y="100"/>
                  </a:lnTo>
                  <a:lnTo>
                    <a:pt x="348" y="112"/>
                  </a:lnTo>
                  <a:lnTo>
                    <a:pt x="358" y="124"/>
                  </a:lnTo>
                  <a:lnTo>
                    <a:pt x="276" y="318"/>
                  </a:lnTo>
                  <a:lnTo>
                    <a:pt x="208" y="168"/>
                  </a:lnTo>
                  <a:lnTo>
                    <a:pt x="148" y="160"/>
                  </a:lnTo>
                  <a:lnTo>
                    <a:pt x="96" y="226"/>
                  </a:lnTo>
                  <a:lnTo>
                    <a:pt x="84" y="222"/>
                  </a:lnTo>
                  <a:lnTo>
                    <a:pt x="72" y="222"/>
                  </a:lnTo>
                  <a:lnTo>
                    <a:pt x="58" y="222"/>
                  </a:lnTo>
                  <a:lnTo>
                    <a:pt x="44" y="226"/>
                  </a:lnTo>
                  <a:lnTo>
                    <a:pt x="32" y="234"/>
                  </a:lnTo>
                  <a:lnTo>
                    <a:pt x="22" y="242"/>
                  </a:lnTo>
                  <a:lnTo>
                    <a:pt x="14" y="252"/>
                  </a:lnTo>
                  <a:lnTo>
                    <a:pt x="6" y="264"/>
                  </a:lnTo>
                  <a:lnTo>
                    <a:pt x="2" y="278"/>
                  </a:lnTo>
                  <a:lnTo>
                    <a:pt x="0" y="292"/>
                  </a:lnTo>
                  <a:lnTo>
                    <a:pt x="2" y="308"/>
                  </a:lnTo>
                  <a:lnTo>
                    <a:pt x="6" y="320"/>
                  </a:lnTo>
                  <a:lnTo>
                    <a:pt x="14" y="334"/>
                  </a:lnTo>
                  <a:lnTo>
                    <a:pt x="22" y="344"/>
                  </a:lnTo>
                  <a:lnTo>
                    <a:pt x="32" y="352"/>
                  </a:lnTo>
                  <a:lnTo>
                    <a:pt x="44" y="360"/>
                  </a:lnTo>
                  <a:lnTo>
                    <a:pt x="58" y="364"/>
                  </a:lnTo>
                  <a:lnTo>
                    <a:pt x="72" y="364"/>
                  </a:lnTo>
                  <a:lnTo>
                    <a:pt x="88" y="364"/>
                  </a:lnTo>
                  <a:lnTo>
                    <a:pt x="100" y="360"/>
                  </a:lnTo>
                  <a:lnTo>
                    <a:pt x="112" y="352"/>
                  </a:lnTo>
                  <a:lnTo>
                    <a:pt x="124" y="344"/>
                  </a:lnTo>
                  <a:lnTo>
                    <a:pt x="132" y="334"/>
                  </a:lnTo>
                  <a:lnTo>
                    <a:pt x="138" y="320"/>
                  </a:lnTo>
                  <a:lnTo>
                    <a:pt x="144" y="308"/>
                  </a:lnTo>
                  <a:lnTo>
                    <a:pt x="144" y="292"/>
                  </a:lnTo>
                  <a:lnTo>
                    <a:pt x="144" y="278"/>
                  </a:lnTo>
                  <a:lnTo>
                    <a:pt x="168" y="248"/>
                  </a:lnTo>
                  <a:lnTo>
                    <a:pt x="244" y="420"/>
                  </a:lnTo>
                  <a:lnTo>
                    <a:pt x="308" y="418"/>
                  </a:lnTo>
                  <a:lnTo>
                    <a:pt x="426" y="140"/>
                  </a:lnTo>
                  <a:lnTo>
                    <a:pt x="436" y="136"/>
                  </a:lnTo>
                  <a:lnTo>
                    <a:pt x="448" y="130"/>
                  </a:lnTo>
                  <a:lnTo>
                    <a:pt x="456" y="124"/>
                  </a:lnTo>
                  <a:lnTo>
                    <a:pt x="464" y="114"/>
                  </a:lnTo>
                  <a:lnTo>
                    <a:pt x="470" y="106"/>
                  </a:lnTo>
                  <a:lnTo>
                    <a:pt x="474" y="94"/>
                  </a:lnTo>
                  <a:lnTo>
                    <a:pt x="478" y="84"/>
                  </a:lnTo>
                  <a:lnTo>
                    <a:pt x="478" y="72"/>
                  </a:lnTo>
                  <a:close/>
                </a:path>
              </a:pathLst>
            </a:custGeom>
            <a:solidFill>
              <a:schemeClr val="tx2"/>
            </a:solidFill>
            <a:ln>
              <a:noFill/>
            </a:ln>
            <a:extLst/>
          </p:spPr>
          <p:txBody>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1569697" y="1474083"/>
            <a:ext cx="1788381" cy="372794"/>
            <a:chOff x="1336673" y="2030307"/>
            <a:chExt cx="2650066" cy="552416"/>
          </a:xfrm>
        </p:grpSpPr>
        <p:sp>
          <p:nvSpPr>
            <p:cNvPr id="17" name="矩形 1"/>
            <p:cNvSpPr>
              <a:spLocks noChangeArrowheads="1"/>
            </p:cNvSpPr>
            <p:nvPr/>
          </p:nvSpPr>
          <p:spPr bwMode="auto">
            <a:xfrm>
              <a:off x="1688040" y="2030307"/>
              <a:ext cx="2298699" cy="5524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17220" eaLnBrk="1" fontAlgn="base" hangingPunct="1">
                <a:lnSpc>
                  <a:spcPct val="150000"/>
                </a:lnSpc>
                <a:spcBef>
                  <a:spcPct val="0"/>
                </a:spcBef>
                <a:spcAft>
                  <a:spcPct val="0"/>
                </a:spcAft>
              </a:pPr>
              <a:r>
                <a:rPr lang="zh-CN" altLang="en-US" sz="1215" b="1" dirty="0">
                  <a:solidFill>
                    <a:srgbClr val="455F51"/>
                  </a:solidFill>
                  <a:latin typeface="微软雅黑" panose="020B0503020204020204" pitchFamily="34" charset="-122"/>
                  <a:ea typeface="微软雅黑" panose="020B0503020204020204" pitchFamily="34" charset="-122"/>
                </a:rPr>
                <a:t>此处添加标题内容</a:t>
              </a:r>
              <a:endParaRPr lang="en-US" altLang="zh-CN" sz="1215" b="1" dirty="0">
                <a:solidFill>
                  <a:srgbClr val="455F51"/>
                </a:solidFill>
                <a:latin typeface="微软雅黑" panose="020B0503020204020204" pitchFamily="34" charset="-122"/>
                <a:ea typeface="微软雅黑" panose="020B0503020204020204" pitchFamily="34" charset="-122"/>
              </a:endParaRPr>
            </a:p>
          </p:txBody>
        </p:sp>
        <p:grpSp>
          <p:nvGrpSpPr>
            <p:cNvPr id="18" name="组合 122"/>
            <p:cNvGrpSpPr>
              <a:grpSpLocks/>
            </p:cNvGrpSpPr>
            <p:nvPr/>
          </p:nvGrpSpPr>
          <p:grpSpPr bwMode="auto">
            <a:xfrm>
              <a:off x="1336673" y="2178474"/>
              <a:ext cx="256116" cy="258233"/>
              <a:chOff x="3889445" y="2973091"/>
              <a:chExt cx="319708" cy="324921"/>
            </a:xfrm>
            <a:solidFill>
              <a:schemeClr val="tx2"/>
            </a:solidFill>
          </p:grpSpPr>
          <p:sp>
            <p:nvSpPr>
              <p:cNvPr id="19" name="Rectangle 12"/>
              <p:cNvSpPr>
                <a:spLocks noChangeArrowheads="1"/>
              </p:cNvSpPr>
              <p:nvPr/>
            </p:nvSpPr>
            <p:spPr bwMode="auto">
              <a:xfrm>
                <a:off x="3889445" y="3006104"/>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0" name="Rectangle 13"/>
              <p:cNvSpPr>
                <a:spLocks noChangeArrowheads="1"/>
              </p:cNvSpPr>
              <p:nvPr/>
            </p:nvSpPr>
            <p:spPr bwMode="auto">
              <a:xfrm>
                <a:off x="4049299" y="2973091"/>
                <a:ext cx="159854" cy="159854"/>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Rectangle 14"/>
              <p:cNvSpPr>
                <a:spLocks noChangeArrowheads="1"/>
              </p:cNvSpPr>
              <p:nvPr/>
            </p:nvSpPr>
            <p:spPr bwMode="auto">
              <a:xfrm>
                <a:off x="3889445" y="3171171"/>
                <a:ext cx="128578"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Rectangle 15"/>
              <p:cNvSpPr>
                <a:spLocks noChangeArrowheads="1"/>
              </p:cNvSpPr>
              <p:nvPr/>
            </p:nvSpPr>
            <p:spPr bwMode="auto">
              <a:xfrm>
                <a:off x="4049299" y="3171171"/>
                <a:ext cx="126841" cy="126841"/>
              </a:xfrm>
              <a:prstGeom prst="rect">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grpSp>
        <p:nvGrpSpPr>
          <p:cNvPr id="23" name="组合 22"/>
          <p:cNvGrpSpPr/>
          <p:nvPr/>
        </p:nvGrpSpPr>
        <p:grpSpPr>
          <a:xfrm>
            <a:off x="6051081" y="2841078"/>
            <a:ext cx="1735530" cy="372794"/>
            <a:chOff x="7977294" y="4055958"/>
            <a:chExt cx="2571751" cy="552415"/>
          </a:xfrm>
        </p:grpSpPr>
        <p:sp>
          <p:nvSpPr>
            <p:cNvPr id="24" name="矩形 1"/>
            <p:cNvSpPr>
              <a:spLocks noChangeArrowheads="1"/>
            </p:cNvSpPr>
            <p:nvPr/>
          </p:nvSpPr>
          <p:spPr bwMode="auto">
            <a:xfrm>
              <a:off x="8250345" y="4055958"/>
              <a:ext cx="2298700" cy="5524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17220" eaLnBrk="1" fontAlgn="base" hangingPunct="1">
                <a:lnSpc>
                  <a:spcPct val="150000"/>
                </a:lnSpc>
                <a:spcBef>
                  <a:spcPct val="0"/>
                </a:spcBef>
                <a:spcAft>
                  <a:spcPct val="0"/>
                </a:spcAft>
              </a:pPr>
              <a:r>
                <a:rPr lang="zh-CN" altLang="en-US" sz="1215" b="1" dirty="0">
                  <a:solidFill>
                    <a:srgbClr val="455F51"/>
                  </a:solidFill>
                  <a:latin typeface="微软雅黑" panose="020B0503020204020204" pitchFamily="34" charset="-122"/>
                  <a:ea typeface="微软雅黑" panose="020B0503020204020204" pitchFamily="34" charset="-122"/>
                </a:rPr>
                <a:t>此处添加标题内容</a:t>
              </a:r>
              <a:endParaRPr lang="en-US" altLang="zh-CN" sz="1215" b="1" dirty="0">
                <a:solidFill>
                  <a:srgbClr val="455F51"/>
                </a:solidFill>
                <a:latin typeface="微软雅黑" panose="020B0503020204020204" pitchFamily="34" charset="-122"/>
                <a:ea typeface="微软雅黑" panose="020B0503020204020204" pitchFamily="34" charset="-122"/>
              </a:endParaRPr>
            </a:p>
          </p:txBody>
        </p:sp>
        <p:grpSp>
          <p:nvGrpSpPr>
            <p:cNvPr id="25" name="组合 13321"/>
            <p:cNvGrpSpPr>
              <a:grpSpLocks/>
            </p:cNvGrpSpPr>
            <p:nvPr/>
          </p:nvGrpSpPr>
          <p:grpSpPr bwMode="auto">
            <a:xfrm>
              <a:off x="7977294" y="4233757"/>
              <a:ext cx="281517" cy="279400"/>
              <a:chOff x="1057275" y="3008313"/>
              <a:chExt cx="368300" cy="368300"/>
            </a:xfrm>
            <a:solidFill>
              <a:schemeClr val="accent2"/>
            </a:solidFill>
          </p:grpSpPr>
          <p:sp>
            <p:nvSpPr>
              <p:cNvPr id="26" name="Freeform 11"/>
              <p:cNvSpPr>
                <a:spLocks/>
              </p:cNvSpPr>
              <p:nvPr/>
            </p:nvSpPr>
            <p:spPr bwMode="auto">
              <a:xfrm>
                <a:off x="1057275" y="3033713"/>
                <a:ext cx="342900" cy="342900"/>
              </a:xfrm>
              <a:custGeom>
                <a:avLst/>
                <a:gdLst>
                  <a:gd name="T0" fmla="*/ 2147483647 w 216"/>
                  <a:gd name="T1" fmla="*/ 0 h 216"/>
                  <a:gd name="T2" fmla="*/ 2147483647 w 216"/>
                  <a:gd name="T3" fmla="*/ 0 h 216"/>
                  <a:gd name="T4" fmla="*/ 2147483647 w 216"/>
                  <a:gd name="T5" fmla="*/ 2147483647 h 216"/>
                  <a:gd name="T6" fmla="*/ 2147483647 w 216"/>
                  <a:gd name="T7" fmla="*/ 2147483647 h 216"/>
                  <a:gd name="T8" fmla="*/ 2147483647 w 216"/>
                  <a:gd name="T9" fmla="*/ 2147483647 h 216"/>
                  <a:gd name="T10" fmla="*/ 2147483647 w 216"/>
                  <a:gd name="T11" fmla="*/ 2147483647 h 216"/>
                  <a:gd name="T12" fmla="*/ 2147483647 w 216"/>
                  <a:gd name="T13" fmla="*/ 2147483647 h 216"/>
                  <a:gd name="T14" fmla="*/ 2147483647 w 216"/>
                  <a:gd name="T15" fmla="*/ 2147483647 h 216"/>
                  <a:gd name="T16" fmla="*/ 2147483647 w 216"/>
                  <a:gd name="T17" fmla="*/ 2147483647 h 216"/>
                  <a:gd name="T18" fmla="*/ 0 w 216"/>
                  <a:gd name="T19" fmla="*/ 2147483647 h 216"/>
                  <a:gd name="T20" fmla="*/ 0 w 216"/>
                  <a:gd name="T21" fmla="*/ 2147483647 h 216"/>
                  <a:gd name="T22" fmla="*/ 0 w 216"/>
                  <a:gd name="T23" fmla="*/ 2147483647 h 216"/>
                  <a:gd name="T24" fmla="*/ 2147483647 w 216"/>
                  <a:gd name="T25" fmla="*/ 2147483647 h 216"/>
                  <a:gd name="T26" fmla="*/ 2147483647 w 216"/>
                  <a:gd name="T27" fmla="*/ 2147483647 h 216"/>
                  <a:gd name="T28" fmla="*/ 2147483647 w 216"/>
                  <a:gd name="T29" fmla="*/ 2147483647 h 216"/>
                  <a:gd name="T30" fmla="*/ 2147483647 w 216"/>
                  <a:gd name="T31" fmla="*/ 2147483647 h 216"/>
                  <a:gd name="T32" fmla="*/ 2147483647 w 216"/>
                  <a:gd name="T33" fmla="*/ 2147483647 h 216"/>
                  <a:gd name="T34" fmla="*/ 2147483647 w 216"/>
                  <a:gd name="T35" fmla="*/ 2147483647 h 216"/>
                  <a:gd name="T36" fmla="*/ 2147483647 w 216"/>
                  <a:gd name="T37" fmla="*/ 2147483647 h 216"/>
                  <a:gd name="T38" fmla="*/ 2147483647 w 216"/>
                  <a:gd name="T39" fmla="*/ 2147483647 h 216"/>
                  <a:gd name="T40" fmla="*/ 2147483647 w 216"/>
                  <a:gd name="T41" fmla="*/ 2147483647 h 216"/>
                  <a:gd name="T42" fmla="*/ 2147483647 w 216"/>
                  <a:gd name="T43" fmla="*/ 2147483647 h 216"/>
                  <a:gd name="T44" fmla="*/ 2147483647 w 216"/>
                  <a:gd name="T45" fmla="*/ 2147483647 h 216"/>
                  <a:gd name="T46" fmla="*/ 2147483647 w 216"/>
                  <a:gd name="T47" fmla="*/ 2147483647 h 216"/>
                  <a:gd name="T48" fmla="*/ 2147483647 w 216"/>
                  <a:gd name="T49" fmla="*/ 2147483647 h 216"/>
                  <a:gd name="T50" fmla="*/ 2147483647 w 216"/>
                  <a:gd name="T51" fmla="*/ 2147483647 h 216"/>
                  <a:gd name="T52" fmla="*/ 2147483647 w 216"/>
                  <a:gd name="T53" fmla="*/ 2147483647 h 216"/>
                  <a:gd name="T54" fmla="*/ 2147483647 w 216"/>
                  <a:gd name="T55" fmla="*/ 2147483647 h 216"/>
                  <a:gd name="T56" fmla="*/ 2147483647 w 216"/>
                  <a:gd name="T57" fmla="*/ 2147483647 h 216"/>
                  <a:gd name="T58" fmla="*/ 2147483647 w 216"/>
                  <a:gd name="T59" fmla="*/ 2147483647 h 216"/>
                  <a:gd name="T60" fmla="*/ 2147483647 w 216"/>
                  <a:gd name="T61" fmla="*/ 0 h 21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16" h="216">
                    <a:moveTo>
                      <a:pt x="100" y="0"/>
                    </a:moveTo>
                    <a:lnTo>
                      <a:pt x="100" y="0"/>
                    </a:lnTo>
                    <a:lnTo>
                      <a:pt x="80" y="2"/>
                    </a:lnTo>
                    <a:lnTo>
                      <a:pt x="62" y="10"/>
                    </a:lnTo>
                    <a:lnTo>
                      <a:pt x="46" y="18"/>
                    </a:lnTo>
                    <a:lnTo>
                      <a:pt x="30" y="32"/>
                    </a:lnTo>
                    <a:lnTo>
                      <a:pt x="16" y="48"/>
                    </a:lnTo>
                    <a:lnTo>
                      <a:pt x="6" y="68"/>
                    </a:lnTo>
                    <a:lnTo>
                      <a:pt x="0" y="88"/>
                    </a:lnTo>
                    <a:lnTo>
                      <a:pt x="0" y="108"/>
                    </a:lnTo>
                    <a:lnTo>
                      <a:pt x="0" y="128"/>
                    </a:lnTo>
                    <a:lnTo>
                      <a:pt x="6" y="148"/>
                    </a:lnTo>
                    <a:lnTo>
                      <a:pt x="16" y="168"/>
                    </a:lnTo>
                    <a:lnTo>
                      <a:pt x="30" y="184"/>
                    </a:lnTo>
                    <a:lnTo>
                      <a:pt x="48" y="198"/>
                    </a:lnTo>
                    <a:lnTo>
                      <a:pt x="66" y="208"/>
                    </a:lnTo>
                    <a:lnTo>
                      <a:pt x="86" y="214"/>
                    </a:lnTo>
                    <a:lnTo>
                      <a:pt x="108" y="216"/>
                    </a:lnTo>
                    <a:lnTo>
                      <a:pt x="128" y="214"/>
                    </a:lnTo>
                    <a:lnTo>
                      <a:pt x="148" y="208"/>
                    </a:lnTo>
                    <a:lnTo>
                      <a:pt x="168" y="198"/>
                    </a:lnTo>
                    <a:lnTo>
                      <a:pt x="184" y="184"/>
                    </a:lnTo>
                    <a:lnTo>
                      <a:pt x="198" y="170"/>
                    </a:lnTo>
                    <a:lnTo>
                      <a:pt x="206" y="152"/>
                    </a:lnTo>
                    <a:lnTo>
                      <a:pt x="212" y="134"/>
                    </a:lnTo>
                    <a:lnTo>
                      <a:pt x="216" y="116"/>
                    </a:lnTo>
                    <a:lnTo>
                      <a:pt x="100" y="116"/>
                    </a:lnTo>
                    <a:lnTo>
                      <a:pt x="100"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17220" fontAlgn="base">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7" name="Freeform 12"/>
              <p:cNvSpPr>
                <a:spLocks/>
              </p:cNvSpPr>
              <p:nvPr/>
            </p:nvSpPr>
            <p:spPr bwMode="auto">
              <a:xfrm>
                <a:off x="1238250" y="3008313"/>
                <a:ext cx="187325" cy="184150"/>
              </a:xfrm>
              <a:custGeom>
                <a:avLst/>
                <a:gdLst>
                  <a:gd name="T0" fmla="*/ 2147483647 w 118"/>
                  <a:gd name="T1" fmla="*/ 2147483647 h 116"/>
                  <a:gd name="T2" fmla="*/ 2147483647 w 118"/>
                  <a:gd name="T3" fmla="*/ 2147483647 h 116"/>
                  <a:gd name="T4" fmla="*/ 2147483647 w 118"/>
                  <a:gd name="T5" fmla="*/ 2147483647 h 116"/>
                  <a:gd name="T6" fmla="*/ 2147483647 w 118"/>
                  <a:gd name="T7" fmla="*/ 2147483647 h 116"/>
                  <a:gd name="T8" fmla="*/ 2147483647 w 118"/>
                  <a:gd name="T9" fmla="*/ 2147483647 h 116"/>
                  <a:gd name="T10" fmla="*/ 2147483647 w 118"/>
                  <a:gd name="T11" fmla="*/ 2147483647 h 116"/>
                  <a:gd name="T12" fmla="*/ 2147483647 w 118"/>
                  <a:gd name="T13" fmla="*/ 2147483647 h 116"/>
                  <a:gd name="T14" fmla="*/ 2147483647 w 118"/>
                  <a:gd name="T15" fmla="*/ 0 h 116"/>
                  <a:gd name="T16" fmla="*/ 2147483647 w 118"/>
                  <a:gd name="T17" fmla="*/ 0 h 116"/>
                  <a:gd name="T18" fmla="*/ 0 w 118"/>
                  <a:gd name="T19" fmla="*/ 0 h 116"/>
                  <a:gd name="T20" fmla="*/ 0 w 118"/>
                  <a:gd name="T21" fmla="*/ 2147483647 h 116"/>
                  <a:gd name="T22" fmla="*/ 2147483647 w 118"/>
                  <a:gd name="T23" fmla="*/ 2147483647 h 116"/>
                  <a:gd name="T24" fmla="*/ 2147483647 w 118"/>
                  <a:gd name="T25" fmla="*/ 2147483647 h 116"/>
                  <a:gd name="T26" fmla="*/ 2147483647 w 118"/>
                  <a:gd name="T27" fmla="*/ 2147483647 h 116"/>
                  <a:gd name="T28" fmla="*/ 2147483647 w 118"/>
                  <a:gd name="T29" fmla="*/ 2147483647 h 116"/>
                  <a:gd name="T30" fmla="*/ 2147483647 w 118"/>
                  <a:gd name="T31" fmla="*/ 2147483647 h 116"/>
                  <a:gd name="T32" fmla="*/ 2147483647 w 118"/>
                  <a:gd name="T33" fmla="*/ 2147483647 h 116"/>
                  <a:gd name="T34" fmla="*/ 2147483647 w 118"/>
                  <a:gd name="T35" fmla="*/ 2147483647 h 116"/>
                  <a:gd name="T36" fmla="*/ 2147483647 w 118"/>
                  <a:gd name="T37" fmla="*/ 2147483647 h 116"/>
                  <a:gd name="T38" fmla="*/ 2147483647 w 118"/>
                  <a:gd name="T39" fmla="*/ 2147483647 h 116"/>
                  <a:gd name="T40" fmla="*/ 2147483647 w 118"/>
                  <a:gd name="T41" fmla="*/ 2147483647 h 116"/>
                  <a:gd name="T42" fmla="*/ 2147483647 w 118"/>
                  <a:gd name="T43" fmla="*/ 2147483647 h 11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18" h="116">
                    <a:moveTo>
                      <a:pt x="86" y="32"/>
                    </a:moveTo>
                    <a:lnTo>
                      <a:pt x="86" y="32"/>
                    </a:lnTo>
                    <a:lnTo>
                      <a:pt x="78" y="24"/>
                    </a:lnTo>
                    <a:lnTo>
                      <a:pt x="68" y="16"/>
                    </a:lnTo>
                    <a:lnTo>
                      <a:pt x="56" y="10"/>
                    </a:lnTo>
                    <a:lnTo>
                      <a:pt x="46" y="6"/>
                    </a:lnTo>
                    <a:lnTo>
                      <a:pt x="36" y="2"/>
                    </a:lnTo>
                    <a:lnTo>
                      <a:pt x="24" y="0"/>
                    </a:lnTo>
                    <a:lnTo>
                      <a:pt x="12" y="0"/>
                    </a:lnTo>
                    <a:lnTo>
                      <a:pt x="0" y="0"/>
                    </a:lnTo>
                    <a:lnTo>
                      <a:pt x="0" y="116"/>
                    </a:lnTo>
                    <a:lnTo>
                      <a:pt x="118" y="116"/>
                    </a:lnTo>
                    <a:lnTo>
                      <a:pt x="118" y="106"/>
                    </a:lnTo>
                    <a:lnTo>
                      <a:pt x="118" y="94"/>
                    </a:lnTo>
                    <a:lnTo>
                      <a:pt x="114" y="82"/>
                    </a:lnTo>
                    <a:lnTo>
                      <a:pt x="112" y="72"/>
                    </a:lnTo>
                    <a:lnTo>
                      <a:pt x="108" y="60"/>
                    </a:lnTo>
                    <a:lnTo>
                      <a:pt x="102" y="50"/>
                    </a:lnTo>
                    <a:lnTo>
                      <a:pt x="94" y="40"/>
                    </a:lnTo>
                    <a:lnTo>
                      <a:pt x="8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617220" fontAlgn="base">
                  <a:spcBef>
                    <a:spcPct val="0"/>
                  </a:spcBef>
                  <a:spcAft>
                    <a:spcPct val="0"/>
                  </a:spcAft>
                </a:pPr>
                <a:endParaRPr lang="zh-CN" altLang="en-US" sz="1620">
                  <a:solidFill>
                    <a:prstClr val="black">
                      <a:lumMod val="75000"/>
                      <a:lumOff val="25000"/>
                    </a:prstClr>
                  </a:solidFill>
                  <a:latin typeface="微软雅黑" panose="020B0503020204020204" pitchFamily="34" charset="-122"/>
                  <a:ea typeface="微软雅黑" panose="020B0503020204020204" pitchFamily="34" charset="-122"/>
                </a:endParaRPr>
              </a:p>
            </p:txBody>
          </p:sp>
        </p:grpSp>
      </p:grpSp>
      <p:grpSp>
        <p:nvGrpSpPr>
          <p:cNvPr id="28" name="组合 27"/>
          <p:cNvGrpSpPr/>
          <p:nvPr/>
        </p:nvGrpSpPr>
        <p:grpSpPr>
          <a:xfrm>
            <a:off x="1561735" y="2842509"/>
            <a:ext cx="1763520" cy="372794"/>
            <a:chOff x="1324871" y="4058074"/>
            <a:chExt cx="2613228" cy="552414"/>
          </a:xfrm>
        </p:grpSpPr>
        <p:sp>
          <p:nvSpPr>
            <p:cNvPr id="29" name="矩形 1"/>
            <p:cNvSpPr>
              <a:spLocks noChangeArrowheads="1"/>
            </p:cNvSpPr>
            <p:nvPr/>
          </p:nvSpPr>
          <p:spPr bwMode="auto">
            <a:xfrm>
              <a:off x="1639399" y="4058074"/>
              <a:ext cx="2298700" cy="552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just" defTabSz="617220" eaLnBrk="1" fontAlgn="base" hangingPunct="1">
                <a:lnSpc>
                  <a:spcPct val="150000"/>
                </a:lnSpc>
                <a:spcBef>
                  <a:spcPct val="0"/>
                </a:spcBef>
                <a:spcAft>
                  <a:spcPct val="0"/>
                </a:spcAft>
              </a:pPr>
              <a:r>
                <a:rPr lang="zh-CN" altLang="en-US" sz="1215" b="1" dirty="0">
                  <a:solidFill>
                    <a:srgbClr val="455F51"/>
                  </a:solidFill>
                  <a:latin typeface="微软雅黑" panose="020B0503020204020204" pitchFamily="34" charset="-122"/>
                  <a:ea typeface="微软雅黑" panose="020B0503020204020204" pitchFamily="34" charset="-122"/>
                </a:rPr>
                <a:t>此处添加标题内容</a:t>
              </a:r>
              <a:endParaRPr lang="en-US" altLang="zh-CN" sz="1215" b="1" dirty="0">
                <a:solidFill>
                  <a:srgbClr val="455F51"/>
                </a:solidFill>
                <a:latin typeface="微软雅黑" panose="020B0503020204020204" pitchFamily="34" charset="-122"/>
                <a:ea typeface="微软雅黑" panose="020B0503020204020204" pitchFamily="34" charset="-122"/>
              </a:endParaRPr>
            </a:p>
          </p:txBody>
        </p:sp>
        <p:grpSp>
          <p:nvGrpSpPr>
            <p:cNvPr id="30" name="组合 13322"/>
            <p:cNvGrpSpPr>
              <a:grpSpLocks/>
            </p:cNvGrpSpPr>
            <p:nvPr/>
          </p:nvGrpSpPr>
          <p:grpSpPr bwMode="auto">
            <a:xfrm>
              <a:off x="1324871" y="4185073"/>
              <a:ext cx="279400" cy="298451"/>
              <a:chOff x="1946500" y="2659080"/>
              <a:chExt cx="249236" cy="264850"/>
            </a:xfrm>
            <a:solidFill>
              <a:schemeClr val="accent3"/>
            </a:solidFill>
          </p:grpSpPr>
          <p:sp>
            <p:nvSpPr>
              <p:cNvPr id="31" name="Rectangle 13"/>
              <p:cNvSpPr>
                <a:spLocks noChangeArrowheads="1"/>
              </p:cNvSpPr>
              <p:nvPr/>
            </p:nvSpPr>
            <p:spPr bwMode="auto">
              <a:xfrm>
                <a:off x="1946500" y="2712050"/>
                <a:ext cx="40474" cy="21188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32" name="Rectangle 14"/>
              <p:cNvSpPr>
                <a:spLocks noChangeArrowheads="1"/>
              </p:cNvSpPr>
              <p:nvPr/>
            </p:nvSpPr>
            <p:spPr bwMode="auto">
              <a:xfrm>
                <a:off x="2016797" y="2679947"/>
                <a:ext cx="40474" cy="243983"/>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33" name="Rectangle 15"/>
              <p:cNvSpPr>
                <a:spLocks noChangeArrowheads="1"/>
              </p:cNvSpPr>
              <p:nvPr/>
            </p:nvSpPr>
            <p:spPr bwMode="auto">
              <a:xfrm>
                <a:off x="2084964" y="2659080"/>
                <a:ext cx="42604" cy="264850"/>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34" name="Rectangle 16"/>
              <p:cNvSpPr>
                <a:spLocks noChangeArrowheads="1"/>
              </p:cNvSpPr>
              <p:nvPr/>
            </p:nvSpPr>
            <p:spPr bwMode="auto">
              <a:xfrm>
                <a:off x="2155262" y="2790702"/>
                <a:ext cx="40474" cy="133228"/>
              </a:xfrm>
              <a:prstGeom prst="rect">
                <a:avLst/>
              </a:pr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defTabSz="617220" eaLnBrk="1" fontAlgn="base" hangingPunct="1">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grpSp>
        <p:nvGrpSpPr>
          <p:cNvPr id="35" name="组合 34"/>
          <p:cNvGrpSpPr/>
          <p:nvPr/>
        </p:nvGrpSpPr>
        <p:grpSpPr>
          <a:xfrm>
            <a:off x="1461977" y="1818332"/>
            <a:ext cx="2712162" cy="595651"/>
            <a:chOff x="1177047" y="2540424"/>
            <a:chExt cx="4018947" cy="882650"/>
          </a:xfrm>
        </p:grpSpPr>
        <p:sp>
          <p:nvSpPr>
            <p:cNvPr id="36" name="任意多边形 35"/>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fontAlgn="base">
                <a:spcBef>
                  <a:spcPct val="0"/>
                </a:spcBef>
                <a:spcAft>
                  <a:spcPct val="0"/>
                </a:spcAft>
                <a:defRPr/>
              </a:pPr>
              <a:endParaRPr lang="zh-CN" altLang="en-US" sz="1620">
                <a:solidFill>
                  <a:prstClr val="white"/>
                </a:solidFill>
                <a:latin typeface="微软雅黑" panose="020B0503020204020204" pitchFamily="34" charset="-122"/>
                <a:ea typeface="微软雅黑" panose="020B0503020204020204" pitchFamily="34" charset="-122"/>
              </a:endParaRPr>
            </a:p>
          </p:txBody>
        </p:sp>
        <p:sp>
          <p:nvSpPr>
            <p:cNvPr id="37" name="Oval 54"/>
            <p:cNvSpPr>
              <a:spLocks noChangeArrowheads="1"/>
            </p:cNvSpPr>
            <p:nvPr/>
          </p:nvSpPr>
          <p:spPr bwMode="auto">
            <a:xfrm>
              <a:off x="5085927" y="3313007"/>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617220" fontAlgn="base">
                <a:spcBef>
                  <a:spcPct val="0"/>
                </a:spcBef>
                <a:spcAft>
                  <a:spcPct val="0"/>
                </a:spcAft>
                <a:defRPr/>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5096895" y="1826903"/>
            <a:ext cx="2505447" cy="592794"/>
            <a:chOff x="6563360" y="2553124"/>
            <a:chExt cx="3712633" cy="878416"/>
          </a:xfrm>
        </p:grpSpPr>
        <p:sp>
          <p:nvSpPr>
            <p:cNvPr id="39" name="任意多边形 38"/>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896333"/>
                <a:gd name="connsiteY0" fmla="*/ 581025 h 581025"/>
                <a:gd name="connsiteX1" fmla="*/ 333375 w 2896333"/>
                <a:gd name="connsiteY1" fmla="*/ 0 h 581025"/>
                <a:gd name="connsiteX2" fmla="*/ 2896333 w 2896333"/>
                <a:gd name="connsiteY2" fmla="*/ 0 h 581025"/>
              </a:gdLst>
              <a:ahLst/>
              <a:cxnLst>
                <a:cxn ang="0">
                  <a:pos x="connsiteX0" y="connsiteY0"/>
                </a:cxn>
                <a:cxn ang="0">
                  <a:pos x="connsiteX1" y="connsiteY1"/>
                </a:cxn>
                <a:cxn ang="0">
                  <a:pos x="connsiteX2" y="connsiteY2"/>
                </a:cxn>
              </a:cxnLst>
              <a:rect l="l" t="t" r="r" b="b"/>
              <a:pathLst>
                <a:path w="2896333" h="581025">
                  <a:moveTo>
                    <a:pt x="0" y="581025"/>
                  </a:moveTo>
                  <a:lnTo>
                    <a:pt x="333375" y="0"/>
                  </a:lnTo>
                  <a:lnTo>
                    <a:pt x="2896333"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fontAlgn="base">
                <a:spcBef>
                  <a:spcPct val="0"/>
                </a:spcBef>
                <a:spcAft>
                  <a:spcPct val="0"/>
                </a:spcAft>
                <a:defRPr/>
              </a:pPr>
              <a:endParaRPr lang="zh-CN" altLang="en-US" sz="1620">
                <a:solidFill>
                  <a:prstClr val="white"/>
                </a:solidFill>
                <a:latin typeface="微软雅黑" panose="020B0503020204020204" pitchFamily="34" charset="-122"/>
                <a:ea typeface="微软雅黑" panose="020B0503020204020204" pitchFamily="34" charset="-122"/>
              </a:endParaRPr>
            </a:p>
          </p:txBody>
        </p:sp>
        <p:sp>
          <p:nvSpPr>
            <p:cNvPr id="40" name="Oval 54"/>
            <p:cNvSpPr>
              <a:spLocks noChangeArrowheads="1"/>
            </p:cNvSpPr>
            <p:nvPr/>
          </p:nvSpPr>
          <p:spPr bwMode="auto">
            <a:xfrm>
              <a:off x="6563360" y="3321473"/>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617220" fontAlgn="base">
                <a:spcBef>
                  <a:spcPct val="0"/>
                </a:spcBef>
                <a:spcAft>
                  <a:spcPct val="0"/>
                </a:spcAft>
                <a:defRPr/>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nvGrpSpPr>
          <p:cNvPr id="41" name="组合 40"/>
          <p:cNvGrpSpPr/>
          <p:nvPr/>
        </p:nvGrpSpPr>
        <p:grpSpPr>
          <a:xfrm>
            <a:off x="5139748" y="3191043"/>
            <a:ext cx="2481165" cy="595651"/>
            <a:chOff x="6626860" y="4574541"/>
            <a:chExt cx="3676651" cy="882650"/>
          </a:xfrm>
        </p:grpSpPr>
        <p:sp>
          <p:nvSpPr>
            <p:cNvPr id="42" name="任意多边形 41"/>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fontAlgn="base">
                <a:spcBef>
                  <a:spcPct val="0"/>
                </a:spcBef>
                <a:spcAft>
                  <a:spcPct val="0"/>
                </a:spcAft>
                <a:defRPr/>
              </a:pPr>
              <a:endParaRPr lang="zh-CN" altLang="en-US" sz="1620">
                <a:solidFill>
                  <a:prstClr val="white"/>
                </a:solidFill>
                <a:latin typeface="微软雅黑" panose="020B0503020204020204" pitchFamily="34" charset="-122"/>
                <a:ea typeface="微软雅黑" panose="020B0503020204020204" pitchFamily="34" charset="-122"/>
              </a:endParaRPr>
            </a:p>
          </p:txBody>
        </p:sp>
        <p:sp>
          <p:nvSpPr>
            <p:cNvPr id="43" name="Oval 54"/>
            <p:cNvSpPr>
              <a:spLocks noChangeArrowheads="1"/>
            </p:cNvSpPr>
            <p:nvPr/>
          </p:nvSpPr>
          <p:spPr bwMode="auto">
            <a:xfrm>
              <a:off x="6626860"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617220" fontAlgn="base">
                <a:spcBef>
                  <a:spcPct val="0"/>
                </a:spcBef>
                <a:spcAft>
                  <a:spcPct val="0"/>
                </a:spcAft>
                <a:defRPr/>
              </a:pPr>
              <a:endParaRPr lang="zh-CN" altLang="en-US" sz="1620">
                <a:solidFill>
                  <a:prstClr val="black"/>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1461976" y="3191043"/>
            <a:ext cx="2456475" cy="595651"/>
            <a:chOff x="1177046" y="4574541"/>
            <a:chExt cx="3640065" cy="882650"/>
          </a:xfrm>
        </p:grpSpPr>
        <p:sp>
          <p:nvSpPr>
            <p:cNvPr id="45" name="任意多边形 44"/>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 fmla="*/ 0 w 1238249"/>
                <a:gd name="connsiteY0" fmla="*/ 581025 h 581025"/>
                <a:gd name="connsiteX1" fmla="*/ 333375 w 1238249"/>
                <a:gd name="connsiteY1" fmla="*/ 0 h 581025"/>
                <a:gd name="connsiteX2" fmla="*/ 1238250 w 1238249"/>
                <a:gd name="connsiteY2" fmla="*/ 0 h 581025"/>
                <a:gd name="connsiteX0" fmla="*/ 0 w 2528430"/>
                <a:gd name="connsiteY0" fmla="*/ 587027 h 587027"/>
                <a:gd name="connsiteX1" fmla="*/ 333375 w 2528430"/>
                <a:gd name="connsiteY1" fmla="*/ 6002 h 587027"/>
                <a:gd name="connsiteX2" fmla="*/ 2528430 w 2528430"/>
                <a:gd name="connsiteY2" fmla="*/ 0 h 587027"/>
              </a:gdLst>
              <a:ahLst/>
              <a:cxnLst>
                <a:cxn ang="0">
                  <a:pos x="connsiteX0" y="connsiteY0"/>
                </a:cxn>
                <a:cxn ang="0">
                  <a:pos x="connsiteX1" y="connsiteY1"/>
                </a:cxn>
                <a:cxn ang="0">
                  <a:pos x="connsiteX2" y="connsiteY2"/>
                </a:cxn>
              </a:cxnLst>
              <a:rect l="l" t="t" r="r" b="b"/>
              <a:pathLst>
                <a:path w="2528430" h="587027">
                  <a:moveTo>
                    <a:pt x="0" y="587027"/>
                  </a:moveTo>
                  <a:lnTo>
                    <a:pt x="333375" y="6002"/>
                  </a:lnTo>
                  <a:lnTo>
                    <a:pt x="2528430" y="0"/>
                  </a:lnTo>
                </a:path>
              </a:pathLst>
            </a:custGeom>
            <a:noFill/>
            <a:ln w="12700">
              <a:solidFill>
                <a:schemeClr val="bg1">
                  <a:lumMod val="50000"/>
                </a:schemeClr>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fontAlgn="base">
                <a:spcBef>
                  <a:spcPct val="0"/>
                </a:spcBef>
                <a:spcAft>
                  <a:spcPct val="0"/>
                </a:spcAft>
                <a:defRPr/>
              </a:pPr>
              <a:endParaRPr lang="zh-CN" altLang="en-US" sz="1620">
                <a:solidFill>
                  <a:prstClr val="white"/>
                </a:solidFill>
                <a:latin typeface="微软雅黑" panose="020B0503020204020204" pitchFamily="34" charset="-122"/>
                <a:ea typeface="微软雅黑" panose="020B0503020204020204" pitchFamily="34" charset="-122"/>
              </a:endParaRPr>
            </a:p>
          </p:txBody>
        </p:sp>
        <p:sp>
          <p:nvSpPr>
            <p:cNvPr id="46" name="Oval 54"/>
            <p:cNvSpPr>
              <a:spLocks noChangeArrowheads="1"/>
            </p:cNvSpPr>
            <p:nvPr/>
          </p:nvSpPr>
          <p:spPr bwMode="auto">
            <a:xfrm>
              <a:off x="4707044" y="5347124"/>
              <a:ext cx="110067" cy="110067"/>
            </a:xfrm>
            <a:prstGeom prst="ellipse">
              <a:avLst/>
            </a:prstGeom>
            <a:ln>
              <a:solidFill>
                <a:schemeClr val="bg1">
                  <a:lumMod val="50000"/>
                </a:schemeClr>
              </a:solidFill>
              <a:headEnd/>
              <a:tailEnd/>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defTabSz="617220" fontAlgn="base">
                <a:spcBef>
                  <a:spcPct val="0"/>
                </a:spcBef>
                <a:spcAft>
                  <a:spcPct val="0"/>
                </a:spcAft>
                <a:defRPr/>
              </a:pPr>
              <a:endParaRPr lang="zh-CN" altLang="en-US" sz="1620">
                <a:solidFill>
                  <a:prstClr val="black"/>
                </a:solidFill>
                <a:latin typeface="微软雅黑" panose="020B0503020204020204" pitchFamily="34" charset="-122"/>
                <a:ea typeface="微软雅黑" panose="020B0503020204020204" pitchFamily="34" charset="-122"/>
              </a:endParaRPr>
            </a:p>
          </p:txBody>
        </p:sp>
      </p:grpSp>
      <p:sp>
        <p:nvSpPr>
          <p:cNvPr id="47" name="矩形 1"/>
          <p:cNvSpPr>
            <a:spLocks noChangeArrowheads="1"/>
          </p:cNvSpPr>
          <p:nvPr/>
        </p:nvSpPr>
        <p:spPr bwMode="auto">
          <a:xfrm>
            <a:off x="1501914" y="1878635"/>
            <a:ext cx="183098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8" name="矩形 1"/>
          <p:cNvSpPr>
            <a:spLocks noChangeArrowheads="1"/>
          </p:cNvSpPr>
          <p:nvPr/>
        </p:nvSpPr>
        <p:spPr bwMode="auto">
          <a:xfrm>
            <a:off x="1524525" y="3246758"/>
            <a:ext cx="183098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9" name="矩形 1"/>
          <p:cNvSpPr>
            <a:spLocks noChangeArrowheads="1"/>
          </p:cNvSpPr>
          <p:nvPr/>
        </p:nvSpPr>
        <p:spPr bwMode="auto">
          <a:xfrm>
            <a:off x="6044517" y="1888389"/>
            <a:ext cx="183098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0" name="矩形 1"/>
          <p:cNvSpPr>
            <a:spLocks noChangeArrowheads="1"/>
          </p:cNvSpPr>
          <p:nvPr/>
        </p:nvSpPr>
        <p:spPr bwMode="auto">
          <a:xfrm>
            <a:off x="6095487" y="3258010"/>
            <a:ext cx="1830984"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82930325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wipe(right)">
                                      <p:cBhvr>
                                        <p:cTn id="13" dur="500"/>
                                        <p:tgtEl>
                                          <p:spTgt spid="35"/>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randombar(horizontal)">
                                      <p:cBhvr>
                                        <p:cTn id="17" dur="500"/>
                                        <p:tgtEl>
                                          <p:spTgt spid="16"/>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Effect transition="in" filter="wipe(up)">
                                      <p:cBhvr>
                                        <p:cTn id="21" dur="500"/>
                                        <p:tgtEl>
                                          <p:spTgt spid="47"/>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wipe(left)">
                                      <p:cBhvr>
                                        <p:cTn id="25" dur="500"/>
                                        <p:tgtEl>
                                          <p:spTgt spid="38"/>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randombar(horizontal)">
                                      <p:cBhvr>
                                        <p:cTn id="29" dur="500"/>
                                        <p:tgtEl>
                                          <p:spTgt spid="13"/>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49"/>
                                        </p:tgtEl>
                                        <p:attrNameLst>
                                          <p:attrName>style.visibility</p:attrName>
                                        </p:attrNameLst>
                                      </p:cBhvr>
                                      <p:to>
                                        <p:strVal val="visible"/>
                                      </p:to>
                                    </p:set>
                                    <p:animEffect transition="in" filter="wipe(up)">
                                      <p:cBhvr>
                                        <p:cTn id="33" dur="500"/>
                                        <p:tgtEl>
                                          <p:spTgt spid="49"/>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wipe(right)">
                                      <p:cBhvr>
                                        <p:cTn id="37" dur="500"/>
                                        <p:tgtEl>
                                          <p:spTgt spid="44"/>
                                        </p:tgtEl>
                                      </p:cBhvr>
                                    </p:animEffect>
                                  </p:childTnLst>
                                </p:cTn>
                              </p:par>
                            </p:childTnLst>
                          </p:cTn>
                        </p:par>
                        <p:par>
                          <p:cTn id="38" fill="hold">
                            <p:stCondLst>
                              <p:cond delay="4000"/>
                            </p:stCondLst>
                            <p:childTnLst>
                              <p:par>
                                <p:cTn id="39" presetID="14" presetClass="entr" presetSubtype="10"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randombar(horizontal)">
                                      <p:cBhvr>
                                        <p:cTn id="41" dur="500"/>
                                        <p:tgtEl>
                                          <p:spTgt spid="28"/>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wipe(up)">
                                      <p:cBhvr>
                                        <p:cTn id="45" dur="500"/>
                                        <p:tgtEl>
                                          <p:spTgt spid="48"/>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41"/>
                                        </p:tgtEl>
                                        <p:attrNameLst>
                                          <p:attrName>style.visibility</p:attrName>
                                        </p:attrNameLst>
                                      </p:cBhvr>
                                      <p:to>
                                        <p:strVal val="visible"/>
                                      </p:to>
                                    </p:set>
                                    <p:animEffect transition="in" filter="wipe(left)">
                                      <p:cBhvr>
                                        <p:cTn id="49" dur="500"/>
                                        <p:tgtEl>
                                          <p:spTgt spid="41"/>
                                        </p:tgtEl>
                                      </p:cBhvr>
                                    </p:animEffect>
                                  </p:childTnLst>
                                </p:cTn>
                              </p:par>
                            </p:childTnLst>
                          </p:cTn>
                        </p:par>
                        <p:par>
                          <p:cTn id="50" fill="hold">
                            <p:stCondLst>
                              <p:cond delay="5500"/>
                            </p:stCondLst>
                            <p:childTnLst>
                              <p:par>
                                <p:cTn id="51" presetID="14" presetClass="entr" presetSubtype="10" fill="hold" nodeType="after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randombar(horizontal)">
                                      <p:cBhvr>
                                        <p:cTn id="53" dur="500"/>
                                        <p:tgtEl>
                                          <p:spTgt spid="23"/>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p:bldP spid="48" grpId="0"/>
      <p:bldP spid="49" grpId="0"/>
      <p:bldP spid="5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a:spLocks/>
          </p:cNvSpPr>
          <p:nvPr/>
        </p:nvSpPr>
        <p:spPr bwMode="auto">
          <a:xfrm>
            <a:off x="1778996" y="3062794"/>
            <a:ext cx="131397" cy="1047273"/>
          </a:xfrm>
          <a:custGeom>
            <a:avLst/>
            <a:gdLst>
              <a:gd name="T0" fmla="*/ 256 w 669"/>
              <a:gd name="T1" fmla="*/ 0 h 5309"/>
              <a:gd name="T2" fmla="*/ 256 w 669"/>
              <a:gd name="T3" fmla="*/ 4149 h 5309"/>
              <a:gd name="T4" fmla="*/ 669 w 669"/>
              <a:gd name="T5" fmla="*/ 5127 h 5309"/>
              <a:gd name="T6" fmla="*/ 486 w 669"/>
              <a:gd name="T7" fmla="*/ 5309 h 5309"/>
              <a:gd name="T8" fmla="*/ 0 w 669"/>
              <a:gd name="T9" fmla="*/ 4161 h 5309"/>
              <a:gd name="T10" fmla="*/ 0 w 669"/>
              <a:gd name="T11" fmla="*/ 0 h 5309"/>
              <a:gd name="T12" fmla="*/ 256 w 669"/>
              <a:gd name="T13" fmla="*/ 0 h 5309"/>
            </a:gdLst>
            <a:ahLst/>
            <a:cxnLst>
              <a:cxn ang="0">
                <a:pos x="T0" y="T1"/>
              </a:cxn>
              <a:cxn ang="0">
                <a:pos x="T2" y="T3"/>
              </a:cxn>
              <a:cxn ang="0">
                <a:pos x="T4" y="T5"/>
              </a:cxn>
              <a:cxn ang="0">
                <a:pos x="T6" y="T7"/>
              </a:cxn>
              <a:cxn ang="0">
                <a:pos x="T8" y="T9"/>
              </a:cxn>
              <a:cxn ang="0">
                <a:pos x="T10" y="T11"/>
              </a:cxn>
              <a:cxn ang="0">
                <a:pos x="T12" y="T13"/>
              </a:cxn>
            </a:cxnLst>
            <a:rect l="0" t="0" r="r" b="b"/>
            <a:pathLst>
              <a:path w="669" h="5309">
                <a:moveTo>
                  <a:pt x="256" y="0"/>
                </a:moveTo>
                <a:lnTo>
                  <a:pt x="256" y="4149"/>
                </a:lnTo>
                <a:cubicBezTo>
                  <a:pt x="256" y="4531"/>
                  <a:pt x="415" y="4878"/>
                  <a:pt x="669" y="5127"/>
                </a:cubicBezTo>
                <a:lnTo>
                  <a:pt x="486" y="5309"/>
                </a:lnTo>
                <a:cubicBezTo>
                  <a:pt x="187" y="5017"/>
                  <a:pt x="0" y="4610"/>
                  <a:pt x="0" y="4161"/>
                </a:cubicBezTo>
                <a:lnTo>
                  <a:pt x="0" y="0"/>
                </a:lnTo>
                <a:lnTo>
                  <a:pt x="256" y="0"/>
                </a:lnTo>
                <a:close/>
              </a:path>
            </a:pathLst>
          </a:custGeom>
          <a:solidFill>
            <a:schemeClr val="bg1">
              <a:lumMod val="50000"/>
            </a:schemeClr>
          </a:solidFill>
          <a:ln>
            <a:noFill/>
          </a:ln>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sp>
        <p:nvSpPr>
          <p:cNvPr id="3" name="Freeform 6"/>
          <p:cNvSpPr>
            <a:spLocks/>
          </p:cNvSpPr>
          <p:nvPr/>
        </p:nvSpPr>
        <p:spPr bwMode="auto">
          <a:xfrm>
            <a:off x="1778996" y="1587161"/>
            <a:ext cx="131397" cy="1047273"/>
          </a:xfrm>
          <a:custGeom>
            <a:avLst/>
            <a:gdLst>
              <a:gd name="T0" fmla="*/ 669 w 669"/>
              <a:gd name="T1" fmla="*/ 182 h 5308"/>
              <a:gd name="T2" fmla="*/ 256 w 669"/>
              <a:gd name="T3" fmla="*/ 1160 h 5308"/>
              <a:gd name="T4" fmla="*/ 256 w 669"/>
              <a:gd name="T5" fmla="*/ 5308 h 5308"/>
              <a:gd name="T6" fmla="*/ 0 w 669"/>
              <a:gd name="T7" fmla="*/ 5308 h 5308"/>
              <a:gd name="T8" fmla="*/ 0 w 669"/>
              <a:gd name="T9" fmla="*/ 1148 h 5308"/>
              <a:gd name="T10" fmla="*/ 486 w 669"/>
              <a:gd name="T11" fmla="*/ 0 h 5308"/>
              <a:gd name="T12" fmla="*/ 669 w 669"/>
              <a:gd name="T13" fmla="*/ 182 h 5308"/>
            </a:gdLst>
            <a:ahLst/>
            <a:cxnLst>
              <a:cxn ang="0">
                <a:pos x="T0" y="T1"/>
              </a:cxn>
              <a:cxn ang="0">
                <a:pos x="T2" y="T3"/>
              </a:cxn>
              <a:cxn ang="0">
                <a:pos x="T4" y="T5"/>
              </a:cxn>
              <a:cxn ang="0">
                <a:pos x="T6" y="T7"/>
              </a:cxn>
              <a:cxn ang="0">
                <a:pos x="T8" y="T9"/>
              </a:cxn>
              <a:cxn ang="0">
                <a:pos x="T10" y="T11"/>
              </a:cxn>
              <a:cxn ang="0">
                <a:pos x="T12" y="T13"/>
              </a:cxn>
            </a:cxnLst>
            <a:rect l="0" t="0" r="r" b="b"/>
            <a:pathLst>
              <a:path w="669" h="5308">
                <a:moveTo>
                  <a:pt x="669" y="182"/>
                </a:moveTo>
                <a:cubicBezTo>
                  <a:pt x="415" y="431"/>
                  <a:pt x="256" y="778"/>
                  <a:pt x="256" y="1160"/>
                </a:cubicBezTo>
                <a:lnTo>
                  <a:pt x="256" y="5308"/>
                </a:lnTo>
                <a:lnTo>
                  <a:pt x="0" y="5308"/>
                </a:lnTo>
                <a:lnTo>
                  <a:pt x="0" y="1148"/>
                </a:lnTo>
                <a:cubicBezTo>
                  <a:pt x="0" y="699"/>
                  <a:pt x="187" y="292"/>
                  <a:pt x="486" y="0"/>
                </a:cubicBezTo>
                <a:lnTo>
                  <a:pt x="669" y="182"/>
                </a:lnTo>
                <a:close/>
              </a:path>
            </a:pathLst>
          </a:custGeom>
          <a:solidFill>
            <a:schemeClr val="bg1">
              <a:lumMod val="50000"/>
            </a:schemeClr>
          </a:solidFill>
          <a:ln>
            <a:noFill/>
          </a:ln>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sp>
        <p:nvSpPr>
          <p:cNvPr id="4" name="Freeform 8"/>
          <p:cNvSpPr>
            <a:spLocks/>
          </p:cNvSpPr>
          <p:nvPr/>
        </p:nvSpPr>
        <p:spPr bwMode="auto">
          <a:xfrm>
            <a:off x="1872862" y="1426505"/>
            <a:ext cx="1127961" cy="200025"/>
          </a:xfrm>
          <a:custGeom>
            <a:avLst/>
            <a:gdLst>
              <a:gd name="T0" fmla="*/ 6397 w 7145"/>
              <a:gd name="T1" fmla="*/ 375 h 1015"/>
              <a:gd name="T2" fmla="*/ 6279 w 7145"/>
              <a:gd name="T3" fmla="*/ 0 h 1015"/>
              <a:gd name="T4" fmla="*/ 7145 w 7145"/>
              <a:gd name="T5" fmla="*/ 499 h 1015"/>
              <a:gd name="T6" fmla="*/ 6279 w 7145"/>
              <a:gd name="T7" fmla="*/ 997 h 1015"/>
              <a:gd name="T8" fmla="*/ 6397 w 7145"/>
              <a:gd name="T9" fmla="*/ 623 h 1015"/>
              <a:gd name="T10" fmla="*/ 1140 w 7145"/>
              <a:gd name="T11" fmla="*/ 623 h 1015"/>
              <a:gd name="T12" fmla="*/ 183 w 7145"/>
              <a:gd name="T13" fmla="*/ 1015 h 1015"/>
              <a:gd name="T14" fmla="*/ 0 w 7145"/>
              <a:gd name="T15" fmla="*/ 833 h 1015"/>
              <a:gd name="T16" fmla="*/ 1120 w 7145"/>
              <a:gd name="T17" fmla="*/ 375 h 1015"/>
              <a:gd name="T18" fmla="*/ 6397 w 7145"/>
              <a:gd name="T19" fmla="*/ 375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75"/>
                </a:moveTo>
                <a:lnTo>
                  <a:pt x="6279" y="0"/>
                </a:lnTo>
                <a:lnTo>
                  <a:pt x="7145" y="499"/>
                </a:lnTo>
                <a:lnTo>
                  <a:pt x="6279" y="997"/>
                </a:lnTo>
                <a:lnTo>
                  <a:pt x="6397" y="623"/>
                </a:lnTo>
                <a:lnTo>
                  <a:pt x="1140" y="623"/>
                </a:lnTo>
                <a:cubicBezTo>
                  <a:pt x="769" y="623"/>
                  <a:pt x="430" y="773"/>
                  <a:pt x="183" y="1015"/>
                </a:cubicBezTo>
                <a:lnTo>
                  <a:pt x="0" y="833"/>
                </a:lnTo>
                <a:cubicBezTo>
                  <a:pt x="290" y="550"/>
                  <a:pt x="686" y="375"/>
                  <a:pt x="1120" y="375"/>
                </a:cubicBezTo>
                <a:lnTo>
                  <a:pt x="6397" y="375"/>
                </a:lnTo>
                <a:close/>
              </a:path>
            </a:pathLst>
          </a:custGeom>
          <a:solidFill>
            <a:schemeClr val="bg1">
              <a:lumMod val="50000"/>
            </a:schemeClr>
          </a:solidFill>
          <a:ln>
            <a:noFill/>
          </a:ln>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sp>
        <p:nvSpPr>
          <p:cNvPr id="5" name="Freeform 7"/>
          <p:cNvSpPr>
            <a:spLocks/>
          </p:cNvSpPr>
          <p:nvPr/>
        </p:nvSpPr>
        <p:spPr bwMode="auto">
          <a:xfrm>
            <a:off x="1778995" y="2286986"/>
            <a:ext cx="1204763" cy="195738"/>
          </a:xfrm>
          <a:custGeom>
            <a:avLst/>
            <a:gdLst>
              <a:gd name="T0" fmla="*/ 0 w 7631"/>
              <a:gd name="T1" fmla="*/ 374 h 997"/>
              <a:gd name="T2" fmla="*/ 6883 w 7631"/>
              <a:gd name="T3" fmla="*/ 374 h 997"/>
              <a:gd name="T4" fmla="*/ 6765 w 7631"/>
              <a:gd name="T5" fmla="*/ 0 h 997"/>
              <a:gd name="T6" fmla="*/ 7631 w 7631"/>
              <a:gd name="T7" fmla="*/ 498 h 997"/>
              <a:gd name="T8" fmla="*/ 6765 w 7631"/>
              <a:gd name="T9" fmla="*/ 997 h 997"/>
              <a:gd name="T10" fmla="*/ 6883 w 7631"/>
              <a:gd name="T11" fmla="*/ 622 h 997"/>
              <a:gd name="T12" fmla="*/ 0 w 7631"/>
              <a:gd name="T13" fmla="*/ 622 h 997"/>
              <a:gd name="T14" fmla="*/ 0 w 7631"/>
              <a:gd name="T15" fmla="*/ 374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0" y="374"/>
                </a:moveTo>
                <a:lnTo>
                  <a:pt x="6883" y="374"/>
                </a:lnTo>
                <a:lnTo>
                  <a:pt x="6765" y="0"/>
                </a:lnTo>
                <a:lnTo>
                  <a:pt x="7631" y="498"/>
                </a:lnTo>
                <a:lnTo>
                  <a:pt x="6765" y="997"/>
                </a:lnTo>
                <a:lnTo>
                  <a:pt x="6883" y="622"/>
                </a:lnTo>
                <a:lnTo>
                  <a:pt x="0" y="622"/>
                </a:lnTo>
                <a:lnTo>
                  <a:pt x="0" y="374"/>
                </a:lnTo>
                <a:close/>
              </a:path>
            </a:pathLst>
          </a:custGeom>
          <a:solidFill>
            <a:schemeClr val="bg1">
              <a:lumMod val="50000"/>
            </a:schemeClr>
          </a:solidFill>
          <a:ln>
            <a:noFill/>
          </a:ln>
          <a:extLst/>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sp>
        <p:nvSpPr>
          <p:cNvPr id="6" name="Freeform 9"/>
          <p:cNvSpPr>
            <a:spLocks/>
          </p:cNvSpPr>
          <p:nvPr/>
        </p:nvSpPr>
        <p:spPr bwMode="auto">
          <a:xfrm>
            <a:off x="1778995" y="3213253"/>
            <a:ext cx="1204763" cy="197168"/>
          </a:xfrm>
          <a:custGeom>
            <a:avLst/>
            <a:gdLst>
              <a:gd name="T0" fmla="*/ 6883 w 7631"/>
              <a:gd name="T1" fmla="*/ 375 h 997"/>
              <a:gd name="T2" fmla="*/ 6765 w 7631"/>
              <a:gd name="T3" fmla="*/ 0 h 997"/>
              <a:gd name="T4" fmla="*/ 7631 w 7631"/>
              <a:gd name="T5" fmla="*/ 499 h 997"/>
              <a:gd name="T6" fmla="*/ 6765 w 7631"/>
              <a:gd name="T7" fmla="*/ 997 h 997"/>
              <a:gd name="T8" fmla="*/ 6883 w 7631"/>
              <a:gd name="T9" fmla="*/ 623 h 997"/>
              <a:gd name="T10" fmla="*/ 0 w 7631"/>
              <a:gd name="T11" fmla="*/ 623 h 997"/>
              <a:gd name="T12" fmla="*/ 0 w 7631"/>
              <a:gd name="T13" fmla="*/ 375 h 997"/>
              <a:gd name="T14" fmla="*/ 6883 w 7631"/>
              <a:gd name="T15" fmla="*/ 375 h 99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31" h="997">
                <a:moveTo>
                  <a:pt x="6883" y="375"/>
                </a:moveTo>
                <a:lnTo>
                  <a:pt x="6765" y="0"/>
                </a:lnTo>
                <a:lnTo>
                  <a:pt x="7631" y="499"/>
                </a:lnTo>
                <a:lnTo>
                  <a:pt x="6765" y="997"/>
                </a:lnTo>
                <a:lnTo>
                  <a:pt x="6883" y="623"/>
                </a:lnTo>
                <a:lnTo>
                  <a:pt x="0" y="623"/>
                </a:lnTo>
                <a:lnTo>
                  <a:pt x="0" y="375"/>
                </a:lnTo>
                <a:lnTo>
                  <a:pt x="6883" y="375"/>
                </a:lnTo>
                <a:close/>
              </a:path>
            </a:pathLst>
          </a:custGeom>
          <a:solidFill>
            <a:schemeClr val="bg1">
              <a:lumMod val="50000"/>
            </a:schemeClr>
          </a:solidFill>
          <a:ln>
            <a:noFill/>
          </a:ln>
          <a:extLst/>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sp>
        <p:nvSpPr>
          <p:cNvPr id="7" name="Freeform 10"/>
          <p:cNvSpPr>
            <a:spLocks/>
          </p:cNvSpPr>
          <p:nvPr/>
        </p:nvSpPr>
        <p:spPr bwMode="auto">
          <a:xfrm>
            <a:off x="1872862" y="4071094"/>
            <a:ext cx="1127961" cy="201453"/>
          </a:xfrm>
          <a:custGeom>
            <a:avLst/>
            <a:gdLst>
              <a:gd name="T0" fmla="*/ 6397 w 7145"/>
              <a:gd name="T1" fmla="*/ 392 h 1015"/>
              <a:gd name="T2" fmla="*/ 6279 w 7145"/>
              <a:gd name="T3" fmla="*/ 18 h 1015"/>
              <a:gd name="T4" fmla="*/ 7145 w 7145"/>
              <a:gd name="T5" fmla="*/ 516 h 1015"/>
              <a:gd name="T6" fmla="*/ 6279 w 7145"/>
              <a:gd name="T7" fmla="*/ 1015 h 1015"/>
              <a:gd name="T8" fmla="*/ 6397 w 7145"/>
              <a:gd name="T9" fmla="*/ 640 h 1015"/>
              <a:gd name="T10" fmla="*/ 1120 w 7145"/>
              <a:gd name="T11" fmla="*/ 640 h 1015"/>
              <a:gd name="T12" fmla="*/ 0 w 7145"/>
              <a:gd name="T13" fmla="*/ 182 h 1015"/>
              <a:gd name="T14" fmla="*/ 183 w 7145"/>
              <a:gd name="T15" fmla="*/ 0 h 1015"/>
              <a:gd name="T16" fmla="*/ 1140 w 7145"/>
              <a:gd name="T17" fmla="*/ 392 h 1015"/>
              <a:gd name="T18" fmla="*/ 6397 w 7145"/>
              <a:gd name="T19" fmla="*/ 392 h 10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145" h="1015">
                <a:moveTo>
                  <a:pt x="6397" y="392"/>
                </a:moveTo>
                <a:lnTo>
                  <a:pt x="6279" y="18"/>
                </a:lnTo>
                <a:lnTo>
                  <a:pt x="7145" y="516"/>
                </a:lnTo>
                <a:lnTo>
                  <a:pt x="6279" y="1015"/>
                </a:lnTo>
                <a:lnTo>
                  <a:pt x="6397" y="640"/>
                </a:lnTo>
                <a:lnTo>
                  <a:pt x="1120" y="640"/>
                </a:lnTo>
                <a:cubicBezTo>
                  <a:pt x="686" y="640"/>
                  <a:pt x="290" y="465"/>
                  <a:pt x="0" y="182"/>
                </a:cubicBezTo>
                <a:lnTo>
                  <a:pt x="183" y="0"/>
                </a:lnTo>
                <a:cubicBezTo>
                  <a:pt x="430" y="242"/>
                  <a:pt x="769" y="392"/>
                  <a:pt x="1140" y="392"/>
                </a:cubicBezTo>
                <a:lnTo>
                  <a:pt x="6397" y="392"/>
                </a:lnTo>
                <a:close/>
              </a:path>
            </a:pathLst>
          </a:custGeom>
          <a:solidFill>
            <a:schemeClr val="bg1">
              <a:lumMod val="50000"/>
            </a:schemeClr>
          </a:solidFill>
          <a:ln>
            <a:noFill/>
          </a:ln>
        </p:spPr>
        <p:txBody>
          <a:bodyPr vert="horz" wrap="square" lIns="82275" tIns="41137" rIns="82275" bIns="41137" numCol="1" anchor="t" anchorCtr="0" compatLnSpc="1">
            <a:prstTxWarp prst="textNoShape">
              <a:avLst/>
            </a:prstTxWarp>
          </a:bodyPr>
          <a:lstStyle/>
          <a:p>
            <a:pPr defTabSz="617220"/>
            <a:endParaRPr lang="zh-CN" altLang="en-US" sz="911">
              <a:solidFill>
                <a:prstClr val="black"/>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267599" y="2307558"/>
            <a:ext cx="1133031" cy="1586407"/>
            <a:chOff x="878699" y="1945606"/>
            <a:chExt cx="1705474" cy="2387046"/>
          </a:xfrm>
          <a:solidFill>
            <a:schemeClr val="tx2"/>
          </a:solidFill>
        </p:grpSpPr>
        <p:sp>
          <p:nvSpPr>
            <p:cNvPr id="9" name="椭圆 8"/>
            <p:cNvSpPr/>
            <p:nvPr/>
          </p:nvSpPr>
          <p:spPr>
            <a:xfrm>
              <a:off x="878699" y="1945606"/>
              <a:ext cx="1705474" cy="17054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0" name="Rectangle 11"/>
            <p:cNvSpPr>
              <a:spLocks noChangeArrowheads="1"/>
            </p:cNvSpPr>
            <p:nvPr/>
          </p:nvSpPr>
          <p:spPr bwMode="gray">
            <a:xfrm>
              <a:off x="1195985" y="2193867"/>
              <a:ext cx="1070900" cy="2138785"/>
            </a:xfrm>
            <a:prstGeom prst="rect">
              <a:avLst/>
            </a:prstGeom>
            <a:noFill/>
            <a:ln>
              <a:noFill/>
            </a:ln>
            <a:extLst/>
          </p:spPr>
          <p:txBody>
            <a:bodyPr wrap="square">
              <a:spAutoFit/>
            </a:bodyPr>
            <a:lstStyle/>
            <a:p>
              <a:pPr algn="ctr" defTabSz="617220"/>
              <a:r>
                <a:rPr lang="zh-CN" altLang="en-US" sz="2159" b="1" dirty="0">
                  <a:solidFill>
                    <a:prstClr val="white"/>
                  </a:solidFill>
                  <a:latin typeface="微软雅黑" panose="020B0503020204020204" pitchFamily="34" charset="-122"/>
                  <a:ea typeface="微软雅黑" panose="020B0503020204020204" pitchFamily="34" charset="-122"/>
                </a:rPr>
                <a:t>工作总结</a:t>
              </a:r>
            </a:p>
          </p:txBody>
        </p:sp>
      </p:grpSp>
      <p:sp>
        <p:nvSpPr>
          <p:cNvPr id="11" name="矩形 10"/>
          <p:cNvSpPr/>
          <p:nvPr/>
        </p:nvSpPr>
        <p:spPr>
          <a:xfrm>
            <a:off x="3262500" y="1088820"/>
            <a:ext cx="4419526" cy="7996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2" name="矩形 11"/>
          <p:cNvSpPr/>
          <p:nvPr/>
        </p:nvSpPr>
        <p:spPr>
          <a:xfrm>
            <a:off x="3262500" y="1996890"/>
            <a:ext cx="4419526" cy="7996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3" name="矩形 12"/>
          <p:cNvSpPr/>
          <p:nvPr/>
        </p:nvSpPr>
        <p:spPr>
          <a:xfrm>
            <a:off x="3200260" y="1996888"/>
            <a:ext cx="2100653" cy="232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4" name="矩形 13"/>
          <p:cNvSpPr/>
          <p:nvPr/>
        </p:nvSpPr>
        <p:spPr>
          <a:xfrm>
            <a:off x="3262500" y="2904958"/>
            <a:ext cx="4419526" cy="7996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5" name="矩形 14"/>
          <p:cNvSpPr/>
          <p:nvPr/>
        </p:nvSpPr>
        <p:spPr>
          <a:xfrm>
            <a:off x="3200260" y="2904957"/>
            <a:ext cx="2100653" cy="232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6" name="矩形 15"/>
          <p:cNvSpPr/>
          <p:nvPr/>
        </p:nvSpPr>
        <p:spPr>
          <a:xfrm>
            <a:off x="3262500" y="3813028"/>
            <a:ext cx="4419526" cy="7996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7" name="矩形 16"/>
          <p:cNvSpPr/>
          <p:nvPr/>
        </p:nvSpPr>
        <p:spPr>
          <a:xfrm>
            <a:off x="3200260" y="3813026"/>
            <a:ext cx="2100653" cy="232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18" name="TextBox 17"/>
          <p:cNvSpPr txBox="1"/>
          <p:nvPr/>
        </p:nvSpPr>
        <p:spPr>
          <a:xfrm>
            <a:off x="3427015" y="1304323"/>
            <a:ext cx="4060635" cy="544742"/>
          </a:xfrm>
          <a:prstGeom prst="rect">
            <a:avLst/>
          </a:prstGeom>
          <a:noFill/>
        </p:spPr>
        <p:txBody>
          <a:bodyPr wrap="square" lIns="82275" tIns="41137" rIns="82275" bIns="41137" rtlCol="0">
            <a:spAutoFit/>
          </a:bodyPr>
          <a:lstStyle/>
          <a:p>
            <a:pPr algn="just" defTabSz="617220">
              <a:lnSpc>
                <a:spcPts val="1169"/>
              </a:lnSpc>
            </a:pPr>
            <a:r>
              <a:rPr lang="zh-CN" altLang="en-US" sz="81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81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矩形 18"/>
          <p:cNvSpPr/>
          <p:nvPr/>
        </p:nvSpPr>
        <p:spPr>
          <a:xfrm>
            <a:off x="3200260" y="1088818"/>
            <a:ext cx="2100653" cy="2325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3432112" y="1068817"/>
            <a:ext cx="1528644" cy="280504"/>
          </a:xfrm>
          <a:prstGeom prst="rect">
            <a:avLst/>
          </a:prstGeom>
          <a:noFill/>
        </p:spPr>
        <p:txBody>
          <a:bodyPr wrap="square" lIns="82275" tIns="41137" rIns="82275" bIns="41137" rtlCol="0">
            <a:spAutoFit/>
          </a:bodyPr>
          <a:lstStyle/>
          <a:p>
            <a:pPr defTabSz="617220"/>
            <a:r>
              <a:rPr lang="zh-CN" altLang="en-US" sz="1283" b="1" dirty="0">
                <a:solidFill>
                  <a:prstClr val="white"/>
                </a:solidFill>
                <a:latin typeface="微软雅黑" panose="020B0503020204020204" pitchFamily="34" charset="-122"/>
                <a:ea typeface="微软雅黑" panose="020B0503020204020204" pitchFamily="34" charset="-122"/>
              </a:rPr>
              <a:t>点击输入标题文本</a:t>
            </a:r>
          </a:p>
        </p:txBody>
      </p:sp>
      <p:sp>
        <p:nvSpPr>
          <p:cNvPr id="21" name="TextBox 20"/>
          <p:cNvSpPr txBox="1"/>
          <p:nvPr/>
        </p:nvSpPr>
        <p:spPr>
          <a:xfrm>
            <a:off x="3427015" y="2213958"/>
            <a:ext cx="4060635" cy="544742"/>
          </a:xfrm>
          <a:prstGeom prst="rect">
            <a:avLst/>
          </a:prstGeom>
          <a:noFill/>
        </p:spPr>
        <p:txBody>
          <a:bodyPr wrap="square" lIns="82275" tIns="41137" rIns="82275" bIns="41137" rtlCol="0">
            <a:spAutoFit/>
          </a:bodyPr>
          <a:lstStyle/>
          <a:p>
            <a:pPr algn="just" defTabSz="617220">
              <a:lnSpc>
                <a:spcPts val="1169"/>
              </a:lnSpc>
            </a:pPr>
            <a:r>
              <a:rPr lang="zh-CN" altLang="en-US" sz="81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81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3432109" y="1979221"/>
            <a:ext cx="1487031" cy="280504"/>
          </a:xfrm>
          <a:prstGeom prst="rect">
            <a:avLst/>
          </a:prstGeom>
          <a:noFill/>
        </p:spPr>
        <p:txBody>
          <a:bodyPr wrap="none" lIns="82275" tIns="41137" rIns="82275" bIns="41137" rtlCol="0">
            <a:spAutoFit/>
          </a:bodyPr>
          <a:lstStyle/>
          <a:p>
            <a:pPr defTabSz="617220"/>
            <a:r>
              <a:rPr lang="zh-CN" altLang="en-US" sz="1283" b="1" dirty="0">
                <a:solidFill>
                  <a:prstClr val="white"/>
                </a:solidFill>
                <a:latin typeface="微软雅黑" panose="020B0503020204020204" pitchFamily="34" charset="-122"/>
                <a:ea typeface="微软雅黑" panose="020B0503020204020204" pitchFamily="34" charset="-122"/>
              </a:rPr>
              <a:t>点击输入标题文本</a:t>
            </a:r>
          </a:p>
        </p:txBody>
      </p:sp>
      <p:sp>
        <p:nvSpPr>
          <p:cNvPr id="23" name="TextBox 22"/>
          <p:cNvSpPr txBox="1"/>
          <p:nvPr/>
        </p:nvSpPr>
        <p:spPr>
          <a:xfrm>
            <a:off x="3427015" y="3124419"/>
            <a:ext cx="4060635" cy="544742"/>
          </a:xfrm>
          <a:prstGeom prst="rect">
            <a:avLst/>
          </a:prstGeom>
          <a:noFill/>
        </p:spPr>
        <p:txBody>
          <a:bodyPr wrap="square" lIns="82275" tIns="41137" rIns="82275" bIns="41137" rtlCol="0">
            <a:spAutoFit/>
          </a:bodyPr>
          <a:lstStyle/>
          <a:p>
            <a:pPr algn="just" defTabSz="617220">
              <a:lnSpc>
                <a:spcPts val="1169"/>
              </a:lnSpc>
            </a:pPr>
            <a:r>
              <a:rPr lang="zh-CN" altLang="en-US" sz="81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81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4" name="TextBox 23"/>
          <p:cNvSpPr txBox="1"/>
          <p:nvPr/>
        </p:nvSpPr>
        <p:spPr>
          <a:xfrm>
            <a:off x="3432109" y="2874487"/>
            <a:ext cx="1487031" cy="280504"/>
          </a:xfrm>
          <a:prstGeom prst="rect">
            <a:avLst/>
          </a:prstGeom>
          <a:noFill/>
        </p:spPr>
        <p:txBody>
          <a:bodyPr wrap="none" lIns="82275" tIns="41137" rIns="82275" bIns="41137" rtlCol="0">
            <a:spAutoFit/>
          </a:bodyPr>
          <a:lstStyle/>
          <a:p>
            <a:pPr defTabSz="617220"/>
            <a:r>
              <a:rPr lang="zh-CN" altLang="en-US" sz="1283" b="1" dirty="0">
                <a:solidFill>
                  <a:prstClr val="white"/>
                </a:solidFill>
                <a:latin typeface="微软雅黑" panose="020B0503020204020204" pitchFamily="34" charset="-122"/>
                <a:ea typeface="微软雅黑" panose="020B0503020204020204" pitchFamily="34" charset="-122"/>
              </a:rPr>
              <a:t>点击输入标题文本</a:t>
            </a:r>
          </a:p>
        </p:txBody>
      </p:sp>
      <p:sp>
        <p:nvSpPr>
          <p:cNvPr id="25" name="TextBox 24"/>
          <p:cNvSpPr txBox="1"/>
          <p:nvPr/>
        </p:nvSpPr>
        <p:spPr>
          <a:xfrm>
            <a:off x="3427015" y="4031872"/>
            <a:ext cx="4060635" cy="544742"/>
          </a:xfrm>
          <a:prstGeom prst="rect">
            <a:avLst/>
          </a:prstGeom>
          <a:noFill/>
        </p:spPr>
        <p:txBody>
          <a:bodyPr wrap="square" lIns="82275" tIns="41137" rIns="82275" bIns="41137" rtlCol="0">
            <a:spAutoFit/>
          </a:bodyPr>
          <a:lstStyle/>
          <a:p>
            <a:pPr algn="just" defTabSz="617220">
              <a:lnSpc>
                <a:spcPts val="1169"/>
              </a:lnSpc>
            </a:pPr>
            <a:r>
              <a:rPr lang="zh-CN" altLang="en-US" sz="81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81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6" name="TextBox 25"/>
          <p:cNvSpPr txBox="1"/>
          <p:nvPr/>
        </p:nvSpPr>
        <p:spPr>
          <a:xfrm>
            <a:off x="3432109" y="3796366"/>
            <a:ext cx="1487031" cy="280504"/>
          </a:xfrm>
          <a:prstGeom prst="rect">
            <a:avLst/>
          </a:prstGeom>
          <a:noFill/>
        </p:spPr>
        <p:txBody>
          <a:bodyPr wrap="none" lIns="82275" tIns="41137" rIns="82275" bIns="41137" rtlCol="0">
            <a:spAutoFit/>
          </a:bodyPr>
          <a:lstStyle/>
          <a:p>
            <a:pPr defTabSz="617220"/>
            <a:r>
              <a:rPr lang="zh-CN" altLang="en-US" sz="1283" b="1" dirty="0">
                <a:solidFill>
                  <a:prstClr val="white"/>
                </a:solidFill>
                <a:latin typeface="微软雅黑" panose="020B0503020204020204" pitchFamily="34" charset="-122"/>
                <a:ea typeface="微软雅黑" panose="020B0503020204020204" pitchFamily="34" charset="-122"/>
              </a:rPr>
              <a:t>点击输入标题文本</a:t>
            </a:r>
          </a:p>
        </p:txBody>
      </p:sp>
    </p:spTree>
    <p:extLst>
      <p:ext uri="{BB962C8B-B14F-4D97-AF65-F5344CB8AC3E}">
        <p14:creationId xmlns:p14="http://schemas.microsoft.com/office/powerpoint/2010/main" val="439440369"/>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par>
                          <p:cTn id="18" fill="hold">
                            <p:stCondLst>
                              <p:cond delay="1500"/>
                            </p:stCondLst>
                            <p:childTnLst>
                              <p:par>
                                <p:cTn id="19" presetID="2" presetClass="entr" presetSubtype="1" fill="hold" grpId="0"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200" fill="hold"/>
                                        <p:tgtEl>
                                          <p:spTgt spid="20"/>
                                        </p:tgtEl>
                                        <p:attrNameLst>
                                          <p:attrName>ppt_x</p:attrName>
                                        </p:attrNameLst>
                                      </p:cBhvr>
                                      <p:tavLst>
                                        <p:tav tm="0">
                                          <p:val>
                                            <p:strVal val="#ppt_x"/>
                                          </p:val>
                                        </p:tav>
                                        <p:tav tm="100000">
                                          <p:val>
                                            <p:strVal val="#ppt_x"/>
                                          </p:val>
                                        </p:tav>
                                      </p:tavLst>
                                    </p:anim>
                                    <p:anim calcmode="lin" valueType="num">
                                      <p:cBhvr additive="base">
                                        <p:cTn id="22" dur="200" fill="hold"/>
                                        <p:tgtEl>
                                          <p:spTgt spid="20"/>
                                        </p:tgtEl>
                                        <p:attrNameLst>
                                          <p:attrName>ppt_y</p:attrName>
                                        </p:attrNameLst>
                                      </p:cBhvr>
                                      <p:tavLst>
                                        <p:tav tm="0">
                                          <p:val>
                                            <p:strVal val="0-#ppt_h/2"/>
                                          </p:val>
                                        </p:tav>
                                        <p:tav tm="100000">
                                          <p:val>
                                            <p:strVal val="#ppt_y"/>
                                          </p:val>
                                        </p:tav>
                                      </p:tavLst>
                                    </p:anim>
                                  </p:childTnLst>
                                </p:cTn>
                              </p:par>
                              <p:par>
                                <p:cTn id="23" presetID="2" presetClass="entr" presetSubtype="1"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 calcmode="lin" valueType="num">
                                      <p:cBhvr additive="base">
                                        <p:cTn id="25" dur="200" fill="hold"/>
                                        <p:tgtEl>
                                          <p:spTgt spid="19"/>
                                        </p:tgtEl>
                                        <p:attrNameLst>
                                          <p:attrName>ppt_x</p:attrName>
                                        </p:attrNameLst>
                                      </p:cBhvr>
                                      <p:tavLst>
                                        <p:tav tm="0">
                                          <p:val>
                                            <p:strVal val="#ppt_x"/>
                                          </p:val>
                                        </p:tav>
                                        <p:tav tm="100000">
                                          <p:val>
                                            <p:strVal val="#ppt_x"/>
                                          </p:val>
                                        </p:tav>
                                      </p:tavLst>
                                    </p:anim>
                                    <p:anim calcmode="lin" valueType="num">
                                      <p:cBhvr additive="base">
                                        <p:cTn id="26" dur="200" fill="hold"/>
                                        <p:tgtEl>
                                          <p:spTgt spid="19"/>
                                        </p:tgtEl>
                                        <p:attrNameLst>
                                          <p:attrName>ppt_y</p:attrName>
                                        </p:attrNameLst>
                                      </p:cBhvr>
                                      <p:tavLst>
                                        <p:tav tm="0">
                                          <p:val>
                                            <p:strVal val="0-#ppt_h/2"/>
                                          </p:val>
                                        </p:tav>
                                        <p:tav tm="100000">
                                          <p:val>
                                            <p:strVal val="#ppt_y"/>
                                          </p:val>
                                        </p:tav>
                                      </p:tavLst>
                                    </p:anim>
                                  </p:childTnLst>
                                </p:cTn>
                              </p:par>
                            </p:childTnLst>
                          </p:cTn>
                        </p:par>
                        <p:par>
                          <p:cTn id="27" fill="hold">
                            <p:stCondLst>
                              <p:cond delay="1700"/>
                            </p:stCondLst>
                            <p:childTnLst>
                              <p:par>
                                <p:cTn id="28" presetID="22" presetClass="entr" presetSubtype="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wipe(up)">
                                      <p:cBhvr>
                                        <p:cTn id="30" dur="500"/>
                                        <p:tgtEl>
                                          <p:spTgt spid="11"/>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up)">
                                      <p:cBhvr>
                                        <p:cTn id="33" dur="500"/>
                                        <p:tgtEl>
                                          <p:spTgt spid="18"/>
                                        </p:tgtEl>
                                      </p:cBhvr>
                                    </p:animEffect>
                                  </p:childTnLst>
                                </p:cTn>
                              </p:par>
                            </p:childTnLst>
                          </p:cTn>
                        </p:par>
                        <p:par>
                          <p:cTn id="34" fill="hold">
                            <p:stCondLst>
                              <p:cond delay="2200"/>
                            </p:stCondLst>
                            <p:childTnLst>
                              <p:par>
                                <p:cTn id="35" presetID="22" presetClass="entr" presetSubtype="8"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700"/>
                            </p:stCondLst>
                            <p:childTnLst>
                              <p:par>
                                <p:cTn id="39" presetID="2" presetClass="entr" presetSubtype="1"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200" fill="hold"/>
                                        <p:tgtEl>
                                          <p:spTgt spid="13"/>
                                        </p:tgtEl>
                                        <p:attrNameLst>
                                          <p:attrName>ppt_x</p:attrName>
                                        </p:attrNameLst>
                                      </p:cBhvr>
                                      <p:tavLst>
                                        <p:tav tm="0">
                                          <p:val>
                                            <p:strVal val="#ppt_x"/>
                                          </p:val>
                                        </p:tav>
                                        <p:tav tm="100000">
                                          <p:val>
                                            <p:strVal val="#ppt_x"/>
                                          </p:val>
                                        </p:tav>
                                      </p:tavLst>
                                    </p:anim>
                                    <p:anim calcmode="lin" valueType="num">
                                      <p:cBhvr additive="base">
                                        <p:cTn id="42" dur="200" fill="hold"/>
                                        <p:tgtEl>
                                          <p:spTgt spid="13"/>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200" fill="hold"/>
                                        <p:tgtEl>
                                          <p:spTgt spid="22"/>
                                        </p:tgtEl>
                                        <p:attrNameLst>
                                          <p:attrName>ppt_x</p:attrName>
                                        </p:attrNameLst>
                                      </p:cBhvr>
                                      <p:tavLst>
                                        <p:tav tm="0">
                                          <p:val>
                                            <p:strVal val="#ppt_x"/>
                                          </p:val>
                                        </p:tav>
                                        <p:tav tm="100000">
                                          <p:val>
                                            <p:strVal val="#ppt_x"/>
                                          </p:val>
                                        </p:tav>
                                      </p:tavLst>
                                    </p:anim>
                                    <p:anim calcmode="lin" valueType="num">
                                      <p:cBhvr additive="base">
                                        <p:cTn id="46" dur="200" fill="hold"/>
                                        <p:tgtEl>
                                          <p:spTgt spid="22"/>
                                        </p:tgtEl>
                                        <p:attrNameLst>
                                          <p:attrName>ppt_y</p:attrName>
                                        </p:attrNameLst>
                                      </p:cBhvr>
                                      <p:tavLst>
                                        <p:tav tm="0">
                                          <p:val>
                                            <p:strVal val="0-#ppt_h/2"/>
                                          </p:val>
                                        </p:tav>
                                        <p:tav tm="100000">
                                          <p:val>
                                            <p:strVal val="#ppt_y"/>
                                          </p:val>
                                        </p:tav>
                                      </p:tavLst>
                                    </p:anim>
                                  </p:childTnLst>
                                </p:cTn>
                              </p:par>
                            </p:childTnLst>
                          </p:cTn>
                        </p:par>
                        <p:par>
                          <p:cTn id="47" fill="hold">
                            <p:stCondLst>
                              <p:cond delay="2900"/>
                            </p:stCondLst>
                            <p:childTnLst>
                              <p:par>
                                <p:cTn id="48" presetID="22" presetClass="entr" presetSubtype="1"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wipe(up)">
                                      <p:cBhvr>
                                        <p:cTn id="50" dur="500"/>
                                        <p:tgtEl>
                                          <p:spTgt spid="21"/>
                                        </p:tgtEl>
                                      </p:cBhvr>
                                    </p:animEffect>
                                  </p:childTnLst>
                                </p:cTn>
                              </p:par>
                              <p:par>
                                <p:cTn id="51" presetID="22" presetClass="entr" presetSubtype="1"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par>
                          <p:cTn id="54" fill="hold">
                            <p:stCondLst>
                              <p:cond delay="3400"/>
                            </p:stCondLst>
                            <p:childTnLst>
                              <p:par>
                                <p:cTn id="55" presetID="22" presetClass="entr" presetSubtype="8"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left)">
                                      <p:cBhvr>
                                        <p:cTn id="57" dur="500"/>
                                        <p:tgtEl>
                                          <p:spTgt spid="6"/>
                                        </p:tgtEl>
                                      </p:cBhvr>
                                    </p:animEffect>
                                  </p:childTnLst>
                                </p:cTn>
                              </p:par>
                            </p:childTnLst>
                          </p:cTn>
                        </p:par>
                        <p:par>
                          <p:cTn id="58" fill="hold">
                            <p:stCondLst>
                              <p:cond delay="3900"/>
                            </p:stCondLst>
                            <p:childTnLst>
                              <p:par>
                                <p:cTn id="59" presetID="2" presetClass="entr" presetSubtype="1"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 calcmode="lin" valueType="num">
                                      <p:cBhvr additive="base">
                                        <p:cTn id="61" dur="200" fill="hold"/>
                                        <p:tgtEl>
                                          <p:spTgt spid="15"/>
                                        </p:tgtEl>
                                        <p:attrNameLst>
                                          <p:attrName>ppt_x</p:attrName>
                                        </p:attrNameLst>
                                      </p:cBhvr>
                                      <p:tavLst>
                                        <p:tav tm="0">
                                          <p:val>
                                            <p:strVal val="#ppt_x"/>
                                          </p:val>
                                        </p:tav>
                                        <p:tav tm="100000">
                                          <p:val>
                                            <p:strVal val="#ppt_x"/>
                                          </p:val>
                                        </p:tav>
                                      </p:tavLst>
                                    </p:anim>
                                    <p:anim calcmode="lin" valueType="num">
                                      <p:cBhvr additive="base">
                                        <p:cTn id="62" dur="200" fill="hold"/>
                                        <p:tgtEl>
                                          <p:spTgt spid="15"/>
                                        </p:tgtEl>
                                        <p:attrNameLst>
                                          <p:attrName>ppt_y</p:attrName>
                                        </p:attrNameLst>
                                      </p:cBhvr>
                                      <p:tavLst>
                                        <p:tav tm="0">
                                          <p:val>
                                            <p:strVal val="0-#ppt_h/2"/>
                                          </p:val>
                                        </p:tav>
                                        <p:tav tm="100000">
                                          <p:val>
                                            <p:strVal val="#ppt_y"/>
                                          </p:val>
                                        </p:tav>
                                      </p:tavLst>
                                    </p:anim>
                                  </p:childTnLst>
                                </p:cTn>
                              </p:par>
                              <p:par>
                                <p:cTn id="63" presetID="2" presetClass="entr" presetSubtype="1"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 calcmode="lin" valueType="num">
                                      <p:cBhvr additive="base">
                                        <p:cTn id="65" dur="200" fill="hold"/>
                                        <p:tgtEl>
                                          <p:spTgt spid="24"/>
                                        </p:tgtEl>
                                        <p:attrNameLst>
                                          <p:attrName>ppt_x</p:attrName>
                                        </p:attrNameLst>
                                      </p:cBhvr>
                                      <p:tavLst>
                                        <p:tav tm="0">
                                          <p:val>
                                            <p:strVal val="#ppt_x"/>
                                          </p:val>
                                        </p:tav>
                                        <p:tav tm="100000">
                                          <p:val>
                                            <p:strVal val="#ppt_x"/>
                                          </p:val>
                                        </p:tav>
                                      </p:tavLst>
                                    </p:anim>
                                    <p:anim calcmode="lin" valueType="num">
                                      <p:cBhvr additive="base">
                                        <p:cTn id="66" dur="200" fill="hold"/>
                                        <p:tgtEl>
                                          <p:spTgt spid="24"/>
                                        </p:tgtEl>
                                        <p:attrNameLst>
                                          <p:attrName>ppt_y</p:attrName>
                                        </p:attrNameLst>
                                      </p:cBhvr>
                                      <p:tavLst>
                                        <p:tav tm="0">
                                          <p:val>
                                            <p:strVal val="0-#ppt_h/2"/>
                                          </p:val>
                                        </p:tav>
                                        <p:tav tm="100000">
                                          <p:val>
                                            <p:strVal val="#ppt_y"/>
                                          </p:val>
                                        </p:tav>
                                      </p:tavLst>
                                    </p:anim>
                                  </p:childTnLst>
                                </p:cTn>
                              </p:par>
                            </p:childTnLst>
                          </p:cTn>
                        </p:par>
                        <p:par>
                          <p:cTn id="67" fill="hold">
                            <p:stCondLst>
                              <p:cond delay="4100"/>
                            </p:stCondLst>
                            <p:childTnLst>
                              <p:par>
                                <p:cTn id="68" presetID="22" presetClass="entr" presetSubtype="1" fill="hold" grpId="0" nodeType="afterEffect">
                                  <p:stCondLst>
                                    <p:cond delay="0"/>
                                  </p:stCondLst>
                                  <p:childTnLst>
                                    <p:set>
                                      <p:cBhvr>
                                        <p:cTn id="69" dur="1" fill="hold">
                                          <p:stCondLst>
                                            <p:cond delay="0"/>
                                          </p:stCondLst>
                                        </p:cTn>
                                        <p:tgtEl>
                                          <p:spTgt spid="23"/>
                                        </p:tgtEl>
                                        <p:attrNameLst>
                                          <p:attrName>style.visibility</p:attrName>
                                        </p:attrNameLst>
                                      </p:cBhvr>
                                      <p:to>
                                        <p:strVal val="visible"/>
                                      </p:to>
                                    </p:set>
                                    <p:animEffect transition="in" filter="wipe(up)">
                                      <p:cBhvr>
                                        <p:cTn id="70" dur="500"/>
                                        <p:tgtEl>
                                          <p:spTgt spid="23"/>
                                        </p:tgtEl>
                                      </p:cBhvr>
                                    </p:animEffect>
                                  </p:childTnLst>
                                </p:cTn>
                              </p:par>
                              <p:par>
                                <p:cTn id="71" presetID="22" presetClass="entr" presetSubtype="1"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wipe(up)">
                                      <p:cBhvr>
                                        <p:cTn id="73" dur="500"/>
                                        <p:tgtEl>
                                          <p:spTgt spid="14"/>
                                        </p:tgtEl>
                                      </p:cBhvr>
                                    </p:animEffect>
                                  </p:childTnLst>
                                </p:cTn>
                              </p:par>
                            </p:childTnLst>
                          </p:cTn>
                        </p:par>
                        <p:par>
                          <p:cTn id="74" fill="hold">
                            <p:stCondLst>
                              <p:cond delay="4600"/>
                            </p:stCondLst>
                            <p:childTnLst>
                              <p:par>
                                <p:cTn id="75" presetID="22" presetClass="entr" presetSubtype="1" fill="hold" grpId="0" nodeType="afterEffect">
                                  <p:stCondLst>
                                    <p:cond delay="0"/>
                                  </p:stCondLst>
                                  <p:childTnLst>
                                    <p:set>
                                      <p:cBhvr>
                                        <p:cTn id="76" dur="1" fill="hold">
                                          <p:stCondLst>
                                            <p:cond delay="0"/>
                                          </p:stCondLst>
                                        </p:cTn>
                                        <p:tgtEl>
                                          <p:spTgt spid="2"/>
                                        </p:tgtEl>
                                        <p:attrNameLst>
                                          <p:attrName>style.visibility</p:attrName>
                                        </p:attrNameLst>
                                      </p:cBhvr>
                                      <p:to>
                                        <p:strVal val="visible"/>
                                      </p:to>
                                    </p:set>
                                    <p:animEffect transition="in" filter="wipe(up)">
                                      <p:cBhvr>
                                        <p:cTn id="77" dur="500"/>
                                        <p:tgtEl>
                                          <p:spTgt spid="2"/>
                                        </p:tgtEl>
                                      </p:cBhvr>
                                    </p:animEffect>
                                  </p:childTnLst>
                                </p:cTn>
                              </p:par>
                            </p:childTnLst>
                          </p:cTn>
                        </p:par>
                        <p:par>
                          <p:cTn id="78" fill="hold">
                            <p:stCondLst>
                              <p:cond delay="5100"/>
                            </p:stCondLst>
                            <p:childTnLst>
                              <p:par>
                                <p:cTn id="79" presetID="22" presetClass="entr" presetSubtype="8"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ipe(left)">
                                      <p:cBhvr>
                                        <p:cTn id="81" dur="500"/>
                                        <p:tgtEl>
                                          <p:spTgt spid="7"/>
                                        </p:tgtEl>
                                      </p:cBhvr>
                                    </p:animEffect>
                                  </p:childTnLst>
                                </p:cTn>
                              </p:par>
                            </p:childTnLst>
                          </p:cTn>
                        </p:par>
                        <p:par>
                          <p:cTn id="82" fill="hold">
                            <p:stCondLst>
                              <p:cond delay="5600"/>
                            </p:stCondLst>
                            <p:childTnLst>
                              <p:par>
                                <p:cTn id="83" presetID="2" presetClass="entr" presetSubtype="1" fill="hold" grpId="0" nodeType="after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200" fill="hold"/>
                                        <p:tgtEl>
                                          <p:spTgt spid="26"/>
                                        </p:tgtEl>
                                        <p:attrNameLst>
                                          <p:attrName>ppt_x</p:attrName>
                                        </p:attrNameLst>
                                      </p:cBhvr>
                                      <p:tavLst>
                                        <p:tav tm="0">
                                          <p:val>
                                            <p:strVal val="#ppt_x"/>
                                          </p:val>
                                        </p:tav>
                                        <p:tav tm="100000">
                                          <p:val>
                                            <p:strVal val="#ppt_x"/>
                                          </p:val>
                                        </p:tav>
                                      </p:tavLst>
                                    </p:anim>
                                    <p:anim calcmode="lin" valueType="num">
                                      <p:cBhvr additive="base">
                                        <p:cTn id="86" dur="200" fill="hold"/>
                                        <p:tgtEl>
                                          <p:spTgt spid="26"/>
                                        </p:tgtEl>
                                        <p:attrNameLst>
                                          <p:attrName>ppt_y</p:attrName>
                                        </p:attrNameLst>
                                      </p:cBhvr>
                                      <p:tavLst>
                                        <p:tav tm="0">
                                          <p:val>
                                            <p:strVal val="0-#ppt_h/2"/>
                                          </p:val>
                                        </p:tav>
                                        <p:tav tm="100000">
                                          <p:val>
                                            <p:strVal val="#ppt_y"/>
                                          </p:val>
                                        </p:tav>
                                      </p:tavLst>
                                    </p:anim>
                                  </p:childTnLst>
                                </p:cTn>
                              </p:par>
                              <p:par>
                                <p:cTn id="87" presetID="2" presetClass="entr" presetSubtype="1" fill="hold" grpId="0" nodeType="withEffect">
                                  <p:stCondLst>
                                    <p:cond delay="0"/>
                                  </p:stCondLst>
                                  <p:childTnLst>
                                    <p:set>
                                      <p:cBhvr>
                                        <p:cTn id="88" dur="1" fill="hold">
                                          <p:stCondLst>
                                            <p:cond delay="0"/>
                                          </p:stCondLst>
                                        </p:cTn>
                                        <p:tgtEl>
                                          <p:spTgt spid="17"/>
                                        </p:tgtEl>
                                        <p:attrNameLst>
                                          <p:attrName>style.visibility</p:attrName>
                                        </p:attrNameLst>
                                      </p:cBhvr>
                                      <p:to>
                                        <p:strVal val="visible"/>
                                      </p:to>
                                    </p:set>
                                    <p:anim calcmode="lin" valueType="num">
                                      <p:cBhvr additive="base">
                                        <p:cTn id="89" dur="200" fill="hold"/>
                                        <p:tgtEl>
                                          <p:spTgt spid="17"/>
                                        </p:tgtEl>
                                        <p:attrNameLst>
                                          <p:attrName>ppt_x</p:attrName>
                                        </p:attrNameLst>
                                      </p:cBhvr>
                                      <p:tavLst>
                                        <p:tav tm="0">
                                          <p:val>
                                            <p:strVal val="#ppt_x"/>
                                          </p:val>
                                        </p:tav>
                                        <p:tav tm="100000">
                                          <p:val>
                                            <p:strVal val="#ppt_x"/>
                                          </p:val>
                                        </p:tav>
                                      </p:tavLst>
                                    </p:anim>
                                    <p:anim calcmode="lin" valueType="num">
                                      <p:cBhvr additive="base">
                                        <p:cTn id="90" dur="200" fill="hold"/>
                                        <p:tgtEl>
                                          <p:spTgt spid="17"/>
                                        </p:tgtEl>
                                        <p:attrNameLst>
                                          <p:attrName>ppt_y</p:attrName>
                                        </p:attrNameLst>
                                      </p:cBhvr>
                                      <p:tavLst>
                                        <p:tav tm="0">
                                          <p:val>
                                            <p:strVal val="0-#ppt_h/2"/>
                                          </p:val>
                                        </p:tav>
                                        <p:tav tm="100000">
                                          <p:val>
                                            <p:strVal val="#ppt_y"/>
                                          </p:val>
                                        </p:tav>
                                      </p:tavLst>
                                    </p:anim>
                                  </p:childTnLst>
                                </p:cTn>
                              </p:par>
                            </p:childTnLst>
                          </p:cTn>
                        </p:par>
                        <p:par>
                          <p:cTn id="91" fill="hold">
                            <p:stCondLst>
                              <p:cond delay="5800"/>
                            </p:stCondLst>
                            <p:childTnLst>
                              <p:par>
                                <p:cTn id="92" presetID="22" presetClass="entr" presetSubtype="1" fill="hold" grpId="0" nodeType="afterEffect">
                                  <p:stCondLst>
                                    <p:cond delay="0"/>
                                  </p:stCondLst>
                                  <p:childTnLst>
                                    <p:set>
                                      <p:cBhvr>
                                        <p:cTn id="93" dur="1" fill="hold">
                                          <p:stCondLst>
                                            <p:cond delay="0"/>
                                          </p:stCondLst>
                                        </p:cTn>
                                        <p:tgtEl>
                                          <p:spTgt spid="16"/>
                                        </p:tgtEl>
                                        <p:attrNameLst>
                                          <p:attrName>style.visibility</p:attrName>
                                        </p:attrNameLst>
                                      </p:cBhvr>
                                      <p:to>
                                        <p:strVal val="visible"/>
                                      </p:to>
                                    </p:set>
                                    <p:animEffect transition="in" filter="wipe(up)">
                                      <p:cBhvr>
                                        <p:cTn id="94" dur="500"/>
                                        <p:tgtEl>
                                          <p:spTgt spid="16"/>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25"/>
                                        </p:tgtEl>
                                        <p:attrNameLst>
                                          <p:attrName>style.visibility</p:attrName>
                                        </p:attrNameLst>
                                      </p:cBhvr>
                                      <p:to>
                                        <p:strVal val="visible"/>
                                      </p:to>
                                    </p:set>
                                    <p:animEffect transition="in" filter="wipe(up)">
                                      <p:cBhvr>
                                        <p:cTn id="9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1" grpId="0" animBg="1"/>
      <p:bldP spid="12" grpId="0" animBg="1"/>
      <p:bldP spid="13" grpId="0" animBg="1"/>
      <p:bldP spid="14" grpId="0" animBg="1"/>
      <p:bldP spid="15" grpId="0" animBg="1"/>
      <p:bldP spid="16" grpId="0" animBg="1"/>
      <p:bldP spid="17" grpId="0" animBg="1"/>
      <p:bldP spid="18" grpId="0"/>
      <p:bldP spid="19" grpId="0" animBg="1"/>
      <p:bldP spid="20" grpId="0"/>
      <p:bldP spid="21" grpId="0"/>
      <p:bldP spid="22" grpId="0"/>
      <p:bldP spid="23" grpId="0"/>
      <p:bldP spid="24" grpId="0"/>
      <p:bldP spid="25" grpId="0"/>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968127" y="2322543"/>
            <a:ext cx="1570608"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a:off x="968127" y="3338569"/>
            <a:ext cx="1570608" cy="0"/>
          </a:xfrm>
          <a:prstGeom prst="line">
            <a:avLst/>
          </a:prstGeom>
          <a:ln w="12700">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p:nvGrpSpPr>
        <p:grpSpPr>
          <a:xfrm>
            <a:off x="885787" y="1356897"/>
            <a:ext cx="1776358" cy="1084259"/>
            <a:chOff x="8835092" y="1945063"/>
            <a:chExt cx="2483676" cy="1512112"/>
          </a:xfrm>
        </p:grpSpPr>
        <p:sp>
          <p:nvSpPr>
            <p:cNvPr id="5" name="文本框 11"/>
            <p:cNvSpPr txBox="1"/>
            <p:nvPr/>
          </p:nvSpPr>
          <p:spPr>
            <a:xfrm>
              <a:off x="8835092" y="1945063"/>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6" name="文本框 12"/>
            <p:cNvSpPr txBox="1"/>
            <p:nvPr/>
          </p:nvSpPr>
          <p:spPr>
            <a:xfrm>
              <a:off x="8872835" y="2273941"/>
              <a:ext cx="2445933" cy="1183234"/>
            </a:xfrm>
            <a:prstGeom prst="rect">
              <a:avLst/>
            </a:prstGeom>
            <a:noFill/>
          </p:spPr>
          <p:txBody>
            <a:bodyPr wrap="square"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7" name="组合 6"/>
          <p:cNvGrpSpPr/>
          <p:nvPr/>
        </p:nvGrpSpPr>
        <p:grpSpPr>
          <a:xfrm>
            <a:off x="878846" y="2373608"/>
            <a:ext cx="1776358" cy="1102380"/>
            <a:chOff x="8835092" y="2033592"/>
            <a:chExt cx="2483676" cy="1537371"/>
          </a:xfrm>
        </p:grpSpPr>
        <p:sp>
          <p:nvSpPr>
            <p:cNvPr id="8" name="文本框 14"/>
            <p:cNvSpPr txBox="1"/>
            <p:nvPr/>
          </p:nvSpPr>
          <p:spPr>
            <a:xfrm>
              <a:off x="8835092" y="2033592"/>
              <a:ext cx="1248229" cy="389432"/>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9" name="文本框 15"/>
            <p:cNvSpPr txBox="1"/>
            <p:nvPr/>
          </p:nvSpPr>
          <p:spPr>
            <a:xfrm>
              <a:off x="8872835" y="2387739"/>
              <a:ext cx="2445933" cy="1183224"/>
            </a:xfrm>
            <a:prstGeom prst="rect">
              <a:avLst/>
            </a:prstGeom>
            <a:noFill/>
          </p:spPr>
          <p:txBody>
            <a:bodyPr wrap="square"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0" name="组合 9"/>
          <p:cNvGrpSpPr/>
          <p:nvPr/>
        </p:nvGrpSpPr>
        <p:grpSpPr>
          <a:xfrm>
            <a:off x="885785" y="3381225"/>
            <a:ext cx="1785355" cy="1093331"/>
            <a:chOff x="8835092" y="2046239"/>
            <a:chExt cx="2496257" cy="1524762"/>
          </a:xfrm>
        </p:grpSpPr>
        <p:sp>
          <p:nvSpPr>
            <p:cNvPr id="11" name="文本框 17"/>
            <p:cNvSpPr txBox="1"/>
            <p:nvPr/>
          </p:nvSpPr>
          <p:spPr>
            <a:xfrm>
              <a:off x="8835092" y="2046239"/>
              <a:ext cx="1248228" cy="389434"/>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12" name="文本框 18"/>
            <p:cNvSpPr txBox="1"/>
            <p:nvPr/>
          </p:nvSpPr>
          <p:spPr>
            <a:xfrm>
              <a:off x="8885417" y="2387769"/>
              <a:ext cx="2445932" cy="1183232"/>
            </a:xfrm>
            <a:prstGeom prst="rect">
              <a:avLst/>
            </a:prstGeom>
            <a:noFill/>
          </p:spPr>
          <p:txBody>
            <a:bodyPr wrap="square"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您的内容打在这里，或者通过复制您的文本后。您的内容打在这里，或者通过复制您的文</a:t>
              </a:r>
            </a:p>
          </p:txBody>
        </p:sp>
      </p:grpSp>
      <p:grpSp>
        <p:nvGrpSpPr>
          <p:cNvPr id="13" name="组合 12"/>
          <p:cNvGrpSpPr/>
          <p:nvPr/>
        </p:nvGrpSpPr>
        <p:grpSpPr>
          <a:xfrm>
            <a:off x="2790596" y="2894951"/>
            <a:ext cx="1667677" cy="1256701"/>
            <a:chOff x="3474720" y="4038600"/>
            <a:chExt cx="2331720" cy="1752600"/>
          </a:xfrm>
        </p:grpSpPr>
        <p:sp>
          <p:nvSpPr>
            <p:cNvPr id="14" name="文本框 19"/>
            <p:cNvSpPr txBox="1"/>
            <p:nvPr/>
          </p:nvSpPr>
          <p:spPr>
            <a:xfrm>
              <a:off x="3987799" y="475822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15" name="文本框 20"/>
            <p:cNvSpPr txBox="1"/>
            <p:nvPr/>
          </p:nvSpPr>
          <p:spPr>
            <a:xfrm>
              <a:off x="3987799" y="5299083"/>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16" name="文本框 21"/>
            <p:cNvSpPr txBox="1"/>
            <p:nvPr/>
          </p:nvSpPr>
          <p:spPr>
            <a:xfrm>
              <a:off x="3987799" y="421736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17" name="矩形 16"/>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17220"/>
              <a:endParaRPr lang="zh-CN" altLang="en-US" sz="2159" b="1">
                <a:ln w="12700">
                  <a:solidFill>
                    <a:srgbClr val="455F51">
                      <a:satMod val="155000"/>
                    </a:srgbClr>
                  </a:solidFill>
                  <a:prstDash val="solid"/>
                </a:ln>
                <a:solidFill>
                  <a:prstClr val="black">
                    <a:lumMod val="75000"/>
                    <a:lumOff val="25000"/>
                  </a:prstClr>
                </a:solidFill>
                <a:effectLst>
                  <a:outerShdw blurRad="41275" dist="20320" dir="1800000" algn="tl" rotWithShape="0">
                    <a:srgbClr val="000000">
                      <a:alpha val="40000"/>
                    </a:srgbClr>
                  </a:outerShdw>
                </a:effectLst>
                <a:latin typeface="微软雅黑" pitchFamily="34" charset="-122"/>
                <a:ea typeface="微软雅黑" pitchFamily="34" charset="-122"/>
              </a:endParaRPr>
            </a:p>
          </p:txBody>
        </p:sp>
        <p:cxnSp>
          <p:nvCxnSpPr>
            <p:cNvPr id="18" name="直接连接符 17"/>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4638625" y="2894951"/>
            <a:ext cx="1667677" cy="1256701"/>
            <a:chOff x="3474720" y="4038600"/>
            <a:chExt cx="2331720" cy="1752600"/>
          </a:xfrm>
        </p:grpSpPr>
        <p:sp>
          <p:nvSpPr>
            <p:cNvPr id="21" name="文本框 30"/>
            <p:cNvSpPr txBox="1"/>
            <p:nvPr/>
          </p:nvSpPr>
          <p:spPr>
            <a:xfrm>
              <a:off x="3987799" y="475822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22" name="文本框 31"/>
            <p:cNvSpPr txBox="1"/>
            <p:nvPr/>
          </p:nvSpPr>
          <p:spPr>
            <a:xfrm>
              <a:off x="3987799" y="5299083"/>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23" name="文本框 32"/>
            <p:cNvSpPr txBox="1"/>
            <p:nvPr/>
          </p:nvSpPr>
          <p:spPr>
            <a:xfrm>
              <a:off x="3987799" y="421736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24" name="矩形 23"/>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17220"/>
              <a:endParaRPr lang="zh-CN" altLang="en-US" sz="2159">
                <a:solidFill>
                  <a:prstClr val="black">
                    <a:lumMod val="75000"/>
                    <a:lumOff val="25000"/>
                  </a:prstClr>
                </a:solidFill>
                <a:latin typeface="微软雅黑" pitchFamily="34" charset="-122"/>
                <a:ea typeface="微软雅黑" pitchFamily="34" charset="-122"/>
              </a:endParaRPr>
            </a:p>
          </p:txBody>
        </p:sp>
        <p:cxnSp>
          <p:nvCxnSpPr>
            <p:cNvPr id="25" name="直接连接符 24"/>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6478302" y="2894951"/>
            <a:ext cx="1667677" cy="1256701"/>
            <a:chOff x="3474720" y="4038600"/>
            <a:chExt cx="2331720" cy="1752600"/>
          </a:xfrm>
        </p:grpSpPr>
        <p:sp>
          <p:nvSpPr>
            <p:cNvPr id="28" name="文本框 37"/>
            <p:cNvSpPr txBox="1"/>
            <p:nvPr/>
          </p:nvSpPr>
          <p:spPr>
            <a:xfrm>
              <a:off x="3987799" y="475822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29" name="文本框 38"/>
            <p:cNvSpPr txBox="1"/>
            <p:nvPr/>
          </p:nvSpPr>
          <p:spPr>
            <a:xfrm>
              <a:off x="3987799" y="5299083"/>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30" name="文本框 39"/>
            <p:cNvSpPr txBox="1"/>
            <p:nvPr/>
          </p:nvSpPr>
          <p:spPr>
            <a:xfrm>
              <a:off x="3987799" y="4217364"/>
              <a:ext cx="1248229" cy="389435"/>
            </a:xfrm>
            <a:prstGeom prst="rect">
              <a:avLst/>
            </a:prstGeom>
            <a:noFill/>
          </p:spPr>
          <p:txBody>
            <a:bodyPr wrap="square" rtlCol="0">
              <a:spAutoFit/>
            </a:bodyPr>
            <a:lstStyle/>
            <a:p>
              <a:pPr algn="ctr" defTabSz="617220"/>
              <a:r>
                <a:rPr lang="zh-CN" altLang="en-US" sz="1822" baseline="-3000" dirty="0">
                  <a:solidFill>
                    <a:prstClr val="black">
                      <a:lumMod val="75000"/>
                      <a:lumOff val="25000"/>
                    </a:prstClr>
                  </a:solidFill>
                  <a:latin typeface="微软雅黑" pitchFamily="34" charset="-122"/>
                  <a:ea typeface="微软雅黑" pitchFamily="34" charset="-122"/>
                </a:rPr>
                <a:t>添加标题</a:t>
              </a:r>
            </a:p>
          </p:txBody>
        </p:sp>
        <p:sp>
          <p:nvSpPr>
            <p:cNvPr id="31" name="矩形 30"/>
            <p:cNvSpPr/>
            <p:nvPr/>
          </p:nvSpPr>
          <p:spPr>
            <a:xfrm>
              <a:off x="3474720" y="4038600"/>
              <a:ext cx="2331720" cy="1752600"/>
            </a:xfrm>
            <a:prstGeom prst="rect">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617220"/>
              <a:endParaRPr lang="zh-CN" altLang="en-US" sz="2159">
                <a:solidFill>
                  <a:prstClr val="black">
                    <a:lumMod val="75000"/>
                    <a:lumOff val="25000"/>
                  </a:prstClr>
                </a:solidFill>
                <a:latin typeface="微软雅黑" pitchFamily="34" charset="-122"/>
                <a:ea typeface="微软雅黑" pitchFamily="34" charset="-122"/>
              </a:endParaRPr>
            </a:p>
          </p:txBody>
        </p:sp>
        <p:cxnSp>
          <p:nvCxnSpPr>
            <p:cNvPr id="32" name="直接连接符 31"/>
            <p:cNvCxnSpPr/>
            <p:nvPr/>
          </p:nvCxnSpPr>
          <p:spPr>
            <a:xfrm>
              <a:off x="3596580" y="464348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596580" y="5189592"/>
              <a:ext cx="2088000" cy="0"/>
            </a:xfrm>
            <a:prstGeom prst="line">
              <a:avLst/>
            </a:prstGeom>
            <a:ln w="1270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2790596" y="1518048"/>
            <a:ext cx="1667677" cy="1376907"/>
            <a:chOff x="3569970" y="1908810"/>
            <a:chExt cx="2331720" cy="1920240"/>
          </a:xfrm>
        </p:grpSpPr>
        <p:sp>
          <p:nvSpPr>
            <p:cNvPr id="35" name="矩形 34"/>
            <p:cNvSpPr/>
            <p:nvPr/>
          </p:nvSpPr>
          <p:spPr>
            <a:xfrm>
              <a:off x="3569970" y="1908810"/>
              <a:ext cx="2331720" cy="19202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418">
                <a:solidFill>
                  <a:prstClr val="white"/>
                </a:solidFill>
                <a:latin typeface="微软雅黑" pitchFamily="34" charset="-122"/>
                <a:ea typeface="微软雅黑" pitchFamily="34" charset="-122"/>
              </a:endParaRPr>
            </a:p>
          </p:txBody>
        </p:sp>
        <p:sp>
          <p:nvSpPr>
            <p:cNvPr id="36" name="Freeform 151"/>
            <p:cNvSpPr>
              <a:spLocks noEditPoints="1"/>
            </p:cNvSpPr>
            <p:nvPr/>
          </p:nvSpPr>
          <p:spPr bwMode="auto">
            <a:xfrm>
              <a:off x="4271368" y="2245834"/>
              <a:ext cx="928925" cy="97361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solidFill>
            <a:ln>
              <a:noFill/>
            </a:ln>
            <a:extLst/>
          </p:spPr>
          <p:txBody>
            <a:bodyPr vert="horz" wrap="square" lIns="61708" tIns="30854" rIns="61708" bIns="30854" numCol="1" anchor="t" anchorCtr="0" compatLnSpc="1">
              <a:prstTxWarp prst="textNoShape">
                <a:avLst/>
              </a:prstTxWarp>
            </a:bodyPr>
            <a:lstStyle/>
            <a:p>
              <a:pPr defTabSz="617220"/>
              <a:endParaRPr lang="zh-CN" altLang="en-US" sz="1418">
                <a:solidFill>
                  <a:prstClr val="white"/>
                </a:solidFill>
                <a:latin typeface="微软雅黑" pitchFamily="34" charset="-122"/>
                <a:ea typeface="微软雅黑" pitchFamily="34" charset="-122"/>
              </a:endParaRPr>
            </a:p>
          </p:txBody>
        </p:sp>
        <p:sp>
          <p:nvSpPr>
            <p:cNvPr id="37" name="文本框 47"/>
            <p:cNvSpPr txBox="1"/>
            <p:nvPr/>
          </p:nvSpPr>
          <p:spPr>
            <a:xfrm>
              <a:off x="4111716" y="3381326"/>
              <a:ext cx="1248229" cy="389435"/>
            </a:xfrm>
            <a:prstGeom prst="rect">
              <a:avLst/>
            </a:prstGeom>
            <a:noFill/>
          </p:spPr>
          <p:txBody>
            <a:bodyPr wrap="square" rtlCol="0">
              <a:spAutoFit/>
            </a:bodyPr>
            <a:lstStyle/>
            <a:p>
              <a:pPr algn="ctr" defTabSz="617220"/>
              <a:r>
                <a:rPr lang="zh-CN" altLang="en-US" sz="1822" baseline="-3000" dirty="0">
                  <a:solidFill>
                    <a:prstClr val="white"/>
                  </a:solidFill>
                  <a:latin typeface="微软雅黑" pitchFamily="34" charset="-122"/>
                  <a:ea typeface="微软雅黑" pitchFamily="34" charset="-122"/>
                </a:rPr>
                <a:t>添加标题</a:t>
              </a:r>
            </a:p>
          </p:txBody>
        </p:sp>
      </p:grpSp>
      <p:grpSp>
        <p:nvGrpSpPr>
          <p:cNvPr id="38" name="组合 37"/>
          <p:cNvGrpSpPr/>
          <p:nvPr/>
        </p:nvGrpSpPr>
        <p:grpSpPr>
          <a:xfrm>
            <a:off x="4649525" y="1518048"/>
            <a:ext cx="1667677" cy="1376907"/>
            <a:chOff x="6252210" y="1908810"/>
            <a:chExt cx="2331720" cy="1920240"/>
          </a:xfrm>
        </p:grpSpPr>
        <p:sp>
          <p:nvSpPr>
            <p:cNvPr id="39" name="矩形 38"/>
            <p:cNvSpPr/>
            <p:nvPr/>
          </p:nvSpPr>
          <p:spPr>
            <a:xfrm>
              <a:off x="6252210" y="1908810"/>
              <a:ext cx="2331720" cy="19202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418">
                <a:solidFill>
                  <a:prstClr val="black"/>
                </a:solidFill>
                <a:latin typeface="微软雅黑" pitchFamily="34" charset="-122"/>
                <a:ea typeface="微软雅黑" pitchFamily="34" charset="-122"/>
              </a:endParaRPr>
            </a:p>
          </p:txBody>
        </p:sp>
        <p:sp>
          <p:nvSpPr>
            <p:cNvPr id="40" name="Freeform 153"/>
            <p:cNvSpPr>
              <a:spLocks noEditPoints="1"/>
            </p:cNvSpPr>
            <p:nvPr/>
          </p:nvSpPr>
          <p:spPr bwMode="auto">
            <a:xfrm>
              <a:off x="6936705" y="2349128"/>
              <a:ext cx="962731" cy="767029"/>
            </a:xfrm>
            <a:custGeom>
              <a:avLst/>
              <a:gdLst>
                <a:gd name="T0" fmla="*/ 35 w 129"/>
                <a:gd name="T1" fmla="*/ 22 h 103"/>
                <a:gd name="T2" fmla="*/ 120 w 129"/>
                <a:gd name="T3" fmla="*/ 22 h 103"/>
                <a:gd name="T4" fmla="*/ 123 w 129"/>
                <a:gd name="T5" fmla="*/ 22 h 103"/>
                <a:gd name="T6" fmla="*/ 78 w 129"/>
                <a:gd name="T7" fmla="*/ 58 h 103"/>
                <a:gd name="T8" fmla="*/ 31 w 129"/>
                <a:gd name="T9" fmla="*/ 23 h 103"/>
                <a:gd name="T10" fmla="*/ 35 w 129"/>
                <a:gd name="T11" fmla="*/ 22 h 103"/>
                <a:gd name="T12" fmla="*/ 19 w 129"/>
                <a:gd name="T13" fmla="*/ 50 h 103"/>
                <a:gd name="T14" fmla="*/ 22 w 129"/>
                <a:gd name="T15" fmla="*/ 58 h 103"/>
                <a:gd name="T16" fmla="*/ 26 w 129"/>
                <a:gd name="T17" fmla="*/ 58 h 103"/>
                <a:gd name="T18" fmla="*/ 26 w 129"/>
                <a:gd name="T19" fmla="*/ 70 h 103"/>
                <a:gd name="T20" fmla="*/ 0 w 129"/>
                <a:gd name="T21" fmla="*/ 70 h 103"/>
                <a:gd name="T22" fmla="*/ 3 w 129"/>
                <a:gd name="T23" fmla="*/ 78 h 103"/>
                <a:gd name="T24" fmla="*/ 26 w 129"/>
                <a:gd name="T25" fmla="*/ 78 h 103"/>
                <a:gd name="T26" fmla="*/ 27 w 129"/>
                <a:gd name="T27" fmla="*/ 81 h 103"/>
                <a:gd name="T28" fmla="*/ 61 w 129"/>
                <a:gd name="T29" fmla="*/ 56 h 103"/>
                <a:gd name="T30" fmla="*/ 26 w 129"/>
                <a:gd name="T31" fmla="*/ 30 h 103"/>
                <a:gd name="T32" fmla="*/ 26 w 129"/>
                <a:gd name="T33" fmla="*/ 30 h 103"/>
                <a:gd name="T34" fmla="*/ 26 w 129"/>
                <a:gd name="T35" fmla="*/ 50 h 103"/>
                <a:gd name="T36" fmla="*/ 19 w 129"/>
                <a:gd name="T37" fmla="*/ 50 h 103"/>
                <a:gd name="T38" fmla="*/ 17 w 129"/>
                <a:gd name="T39" fmla="*/ 95 h 103"/>
                <a:gd name="T40" fmla="*/ 75 w 129"/>
                <a:gd name="T41" fmla="*/ 95 h 103"/>
                <a:gd name="T42" fmla="*/ 77 w 129"/>
                <a:gd name="T43" fmla="*/ 103 h 103"/>
                <a:gd name="T44" fmla="*/ 19 w 129"/>
                <a:gd name="T45" fmla="*/ 103 h 103"/>
                <a:gd name="T46" fmla="*/ 17 w 129"/>
                <a:gd name="T47" fmla="*/ 95 h 103"/>
                <a:gd name="T48" fmla="*/ 42 w 129"/>
                <a:gd name="T49" fmla="*/ 0 h 103"/>
                <a:gd name="T50" fmla="*/ 99 w 129"/>
                <a:gd name="T51" fmla="*/ 0 h 103"/>
                <a:gd name="T52" fmla="*/ 101 w 129"/>
                <a:gd name="T53" fmla="*/ 8 h 103"/>
                <a:gd name="T54" fmla="*/ 75 w 129"/>
                <a:gd name="T55" fmla="*/ 8 h 103"/>
                <a:gd name="T56" fmla="*/ 77 w 129"/>
                <a:gd name="T57" fmla="*/ 16 h 103"/>
                <a:gd name="T58" fmla="*/ 11 w 129"/>
                <a:gd name="T59" fmla="*/ 16 h 103"/>
                <a:gd name="T60" fmla="*/ 9 w 129"/>
                <a:gd name="T61" fmla="*/ 6 h 103"/>
                <a:gd name="T62" fmla="*/ 43 w 129"/>
                <a:gd name="T63" fmla="*/ 6 h 103"/>
                <a:gd name="T64" fmla="*/ 42 w 129"/>
                <a:gd name="T65" fmla="*/ 0 h 103"/>
                <a:gd name="T66" fmla="*/ 129 w 129"/>
                <a:gd name="T67" fmla="*/ 29 h 103"/>
                <a:gd name="T68" fmla="*/ 94 w 129"/>
                <a:gd name="T69" fmla="*/ 55 h 103"/>
                <a:gd name="T70" fmla="*/ 128 w 129"/>
                <a:gd name="T71" fmla="*/ 81 h 103"/>
                <a:gd name="T72" fmla="*/ 129 w 129"/>
                <a:gd name="T73" fmla="*/ 78 h 103"/>
                <a:gd name="T74" fmla="*/ 129 w 129"/>
                <a:gd name="T75" fmla="*/ 30 h 103"/>
                <a:gd name="T76" fmla="*/ 129 w 129"/>
                <a:gd name="T77" fmla="*/ 29 h 103"/>
                <a:gd name="T78" fmla="*/ 123 w 129"/>
                <a:gd name="T79" fmla="*/ 86 h 103"/>
                <a:gd name="T80" fmla="*/ 120 w 129"/>
                <a:gd name="T81" fmla="*/ 87 h 103"/>
                <a:gd name="T82" fmla="*/ 35 w 129"/>
                <a:gd name="T83" fmla="*/ 87 h 103"/>
                <a:gd name="T84" fmla="*/ 33 w 129"/>
                <a:gd name="T85" fmla="*/ 87 h 103"/>
                <a:gd name="T86" fmla="*/ 68 w 129"/>
                <a:gd name="T87" fmla="*/ 61 h 103"/>
                <a:gd name="T88" fmla="*/ 75 w 129"/>
                <a:gd name="T89" fmla="*/ 66 h 103"/>
                <a:gd name="T90" fmla="*/ 78 w 129"/>
                <a:gd name="T91" fmla="*/ 68 h 103"/>
                <a:gd name="T92" fmla="*/ 80 w 129"/>
                <a:gd name="T93" fmla="*/ 66 h 103"/>
                <a:gd name="T94" fmla="*/ 87 w 129"/>
                <a:gd name="T95" fmla="*/ 61 h 103"/>
                <a:gd name="T96" fmla="*/ 123 w 129"/>
                <a:gd name="T97" fmla="*/ 86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9" h="103">
                  <a:moveTo>
                    <a:pt x="35" y="22"/>
                  </a:moveTo>
                  <a:cubicBezTo>
                    <a:pt x="120" y="22"/>
                    <a:pt x="120" y="22"/>
                    <a:pt x="120" y="22"/>
                  </a:cubicBezTo>
                  <a:cubicBezTo>
                    <a:pt x="121" y="22"/>
                    <a:pt x="122" y="22"/>
                    <a:pt x="123" y="22"/>
                  </a:cubicBezTo>
                  <a:cubicBezTo>
                    <a:pt x="78" y="58"/>
                    <a:pt x="78" y="58"/>
                    <a:pt x="78" y="58"/>
                  </a:cubicBezTo>
                  <a:cubicBezTo>
                    <a:pt x="31" y="23"/>
                    <a:pt x="31" y="23"/>
                    <a:pt x="31" y="23"/>
                  </a:cubicBezTo>
                  <a:cubicBezTo>
                    <a:pt x="32" y="22"/>
                    <a:pt x="33" y="22"/>
                    <a:pt x="35" y="22"/>
                  </a:cubicBezTo>
                  <a:close/>
                  <a:moveTo>
                    <a:pt x="19" y="50"/>
                  </a:moveTo>
                  <a:cubicBezTo>
                    <a:pt x="22" y="58"/>
                    <a:pt x="22" y="58"/>
                    <a:pt x="22" y="58"/>
                  </a:cubicBezTo>
                  <a:cubicBezTo>
                    <a:pt x="26" y="58"/>
                    <a:pt x="26" y="58"/>
                    <a:pt x="26" y="58"/>
                  </a:cubicBezTo>
                  <a:cubicBezTo>
                    <a:pt x="26" y="70"/>
                    <a:pt x="26" y="70"/>
                    <a:pt x="26" y="70"/>
                  </a:cubicBezTo>
                  <a:cubicBezTo>
                    <a:pt x="0" y="70"/>
                    <a:pt x="0" y="70"/>
                    <a:pt x="0" y="70"/>
                  </a:cubicBezTo>
                  <a:cubicBezTo>
                    <a:pt x="3" y="78"/>
                    <a:pt x="3" y="78"/>
                    <a:pt x="3" y="78"/>
                  </a:cubicBezTo>
                  <a:cubicBezTo>
                    <a:pt x="26" y="78"/>
                    <a:pt x="26" y="78"/>
                    <a:pt x="26" y="78"/>
                  </a:cubicBezTo>
                  <a:cubicBezTo>
                    <a:pt x="26" y="79"/>
                    <a:pt x="27" y="80"/>
                    <a:pt x="27" y="81"/>
                  </a:cubicBezTo>
                  <a:cubicBezTo>
                    <a:pt x="61" y="56"/>
                    <a:pt x="61" y="56"/>
                    <a:pt x="61" y="56"/>
                  </a:cubicBezTo>
                  <a:cubicBezTo>
                    <a:pt x="26" y="30"/>
                    <a:pt x="26" y="30"/>
                    <a:pt x="26" y="30"/>
                  </a:cubicBezTo>
                  <a:cubicBezTo>
                    <a:pt x="26" y="30"/>
                    <a:pt x="26" y="30"/>
                    <a:pt x="26" y="30"/>
                  </a:cubicBezTo>
                  <a:cubicBezTo>
                    <a:pt x="26" y="50"/>
                    <a:pt x="26" y="50"/>
                    <a:pt x="26" y="50"/>
                  </a:cubicBezTo>
                  <a:cubicBezTo>
                    <a:pt x="19" y="50"/>
                    <a:pt x="19" y="50"/>
                    <a:pt x="19" y="50"/>
                  </a:cubicBezTo>
                  <a:close/>
                  <a:moveTo>
                    <a:pt x="17" y="95"/>
                  </a:moveTo>
                  <a:cubicBezTo>
                    <a:pt x="75" y="95"/>
                    <a:pt x="75" y="95"/>
                    <a:pt x="75" y="95"/>
                  </a:cubicBezTo>
                  <a:cubicBezTo>
                    <a:pt x="77" y="103"/>
                    <a:pt x="77" y="103"/>
                    <a:pt x="77" y="103"/>
                  </a:cubicBezTo>
                  <a:cubicBezTo>
                    <a:pt x="19" y="103"/>
                    <a:pt x="19" y="103"/>
                    <a:pt x="19" y="103"/>
                  </a:cubicBezTo>
                  <a:cubicBezTo>
                    <a:pt x="17" y="95"/>
                    <a:pt x="17" y="95"/>
                    <a:pt x="17" y="95"/>
                  </a:cubicBezTo>
                  <a:close/>
                  <a:moveTo>
                    <a:pt x="42" y="0"/>
                  </a:moveTo>
                  <a:cubicBezTo>
                    <a:pt x="99" y="0"/>
                    <a:pt x="99" y="0"/>
                    <a:pt x="99" y="0"/>
                  </a:cubicBezTo>
                  <a:cubicBezTo>
                    <a:pt x="101" y="8"/>
                    <a:pt x="101" y="8"/>
                    <a:pt x="101" y="8"/>
                  </a:cubicBezTo>
                  <a:cubicBezTo>
                    <a:pt x="75" y="8"/>
                    <a:pt x="75" y="8"/>
                    <a:pt x="75" y="8"/>
                  </a:cubicBezTo>
                  <a:cubicBezTo>
                    <a:pt x="77" y="16"/>
                    <a:pt x="77" y="16"/>
                    <a:pt x="77" y="16"/>
                  </a:cubicBezTo>
                  <a:cubicBezTo>
                    <a:pt x="11" y="16"/>
                    <a:pt x="11" y="16"/>
                    <a:pt x="11" y="16"/>
                  </a:cubicBezTo>
                  <a:cubicBezTo>
                    <a:pt x="9" y="6"/>
                    <a:pt x="9" y="6"/>
                    <a:pt x="9" y="6"/>
                  </a:cubicBezTo>
                  <a:cubicBezTo>
                    <a:pt x="43" y="6"/>
                    <a:pt x="43" y="6"/>
                    <a:pt x="43" y="6"/>
                  </a:cubicBezTo>
                  <a:cubicBezTo>
                    <a:pt x="42" y="0"/>
                    <a:pt x="42" y="0"/>
                    <a:pt x="42" y="0"/>
                  </a:cubicBezTo>
                  <a:close/>
                  <a:moveTo>
                    <a:pt x="129" y="29"/>
                  </a:moveTo>
                  <a:cubicBezTo>
                    <a:pt x="94" y="55"/>
                    <a:pt x="94" y="55"/>
                    <a:pt x="94" y="55"/>
                  </a:cubicBezTo>
                  <a:cubicBezTo>
                    <a:pt x="128" y="81"/>
                    <a:pt x="128" y="81"/>
                    <a:pt x="128" y="81"/>
                  </a:cubicBezTo>
                  <a:cubicBezTo>
                    <a:pt x="129" y="80"/>
                    <a:pt x="129" y="79"/>
                    <a:pt x="129" y="78"/>
                  </a:cubicBezTo>
                  <a:cubicBezTo>
                    <a:pt x="129" y="30"/>
                    <a:pt x="129" y="30"/>
                    <a:pt x="129" y="30"/>
                  </a:cubicBezTo>
                  <a:cubicBezTo>
                    <a:pt x="129" y="30"/>
                    <a:pt x="129" y="29"/>
                    <a:pt x="129" y="29"/>
                  </a:cubicBezTo>
                  <a:close/>
                  <a:moveTo>
                    <a:pt x="123" y="86"/>
                  </a:moveTo>
                  <a:cubicBezTo>
                    <a:pt x="122" y="87"/>
                    <a:pt x="121" y="87"/>
                    <a:pt x="120" y="87"/>
                  </a:cubicBezTo>
                  <a:cubicBezTo>
                    <a:pt x="35" y="87"/>
                    <a:pt x="35" y="87"/>
                    <a:pt x="35" y="87"/>
                  </a:cubicBezTo>
                  <a:cubicBezTo>
                    <a:pt x="34" y="87"/>
                    <a:pt x="34" y="87"/>
                    <a:pt x="33" y="87"/>
                  </a:cubicBezTo>
                  <a:cubicBezTo>
                    <a:pt x="68" y="61"/>
                    <a:pt x="68" y="61"/>
                    <a:pt x="68" y="61"/>
                  </a:cubicBezTo>
                  <a:cubicBezTo>
                    <a:pt x="75" y="66"/>
                    <a:pt x="75" y="66"/>
                    <a:pt x="75" y="66"/>
                  </a:cubicBezTo>
                  <a:cubicBezTo>
                    <a:pt x="78" y="68"/>
                    <a:pt x="78" y="68"/>
                    <a:pt x="78" y="68"/>
                  </a:cubicBezTo>
                  <a:cubicBezTo>
                    <a:pt x="80" y="66"/>
                    <a:pt x="80" y="66"/>
                    <a:pt x="80" y="66"/>
                  </a:cubicBezTo>
                  <a:cubicBezTo>
                    <a:pt x="87" y="61"/>
                    <a:pt x="87" y="61"/>
                    <a:pt x="87" y="61"/>
                  </a:cubicBezTo>
                  <a:lnTo>
                    <a:pt x="123" y="86"/>
                  </a:lnTo>
                  <a:close/>
                </a:path>
              </a:pathLst>
            </a:custGeom>
            <a:solidFill>
              <a:srgbClr val="E7E7E7"/>
            </a:solidFill>
            <a:ln>
              <a:noFill/>
            </a:ln>
            <a:extLst/>
          </p:spPr>
          <p:txBody>
            <a:bodyPr vert="horz" wrap="square" lIns="61708" tIns="30854" rIns="61708" bIns="30854" numCol="1" anchor="t" anchorCtr="0" compatLnSpc="1">
              <a:prstTxWarp prst="textNoShape">
                <a:avLst/>
              </a:prstTxWarp>
            </a:bodyPr>
            <a:lstStyle/>
            <a:p>
              <a:pPr defTabSz="617220"/>
              <a:endParaRPr lang="zh-CN" altLang="en-US" sz="1418">
                <a:solidFill>
                  <a:prstClr val="black"/>
                </a:solidFill>
                <a:latin typeface="微软雅黑" pitchFamily="34" charset="-122"/>
                <a:ea typeface="微软雅黑" pitchFamily="34" charset="-122"/>
              </a:endParaRPr>
            </a:p>
          </p:txBody>
        </p:sp>
        <p:sp>
          <p:nvSpPr>
            <p:cNvPr id="41" name="文本框 48"/>
            <p:cNvSpPr txBox="1"/>
            <p:nvPr/>
          </p:nvSpPr>
          <p:spPr>
            <a:xfrm>
              <a:off x="6793956" y="3381326"/>
              <a:ext cx="1248229" cy="404099"/>
            </a:xfrm>
            <a:prstGeom prst="rect">
              <a:avLst/>
            </a:prstGeom>
            <a:noFill/>
          </p:spPr>
          <p:txBody>
            <a:bodyPr wrap="square" rtlCol="0">
              <a:spAutoFit/>
            </a:bodyPr>
            <a:lstStyle>
              <a:defPPr>
                <a:defRPr lang="zh-CN"/>
              </a:defPPr>
              <a:lvl1pPr algn="ctr">
                <a:defRPr sz="1600">
                  <a:solidFill>
                    <a:srgbClr val="E7E7E7"/>
                  </a:solidFill>
                  <a:latin typeface="TeXGyreAdventor" panose="00000500000000000000" pitchFamily="50" charset="0"/>
                </a:defRPr>
              </a:lvl1pPr>
            </a:lstStyle>
            <a:p>
              <a:pPr defTabSz="617220"/>
              <a:r>
                <a:rPr lang="zh-CN" altLang="en-US" sz="1283" dirty="0">
                  <a:solidFill>
                    <a:prstClr val="white"/>
                  </a:solidFill>
                  <a:latin typeface="微软雅黑" pitchFamily="34" charset="-122"/>
                  <a:ea typeface="微软雅黑" pitchFamily="34" charset="-122"/>
                </a:rPr>
                <a:t>添加标题</a:t>
              </a:r>
            </a:p>
          </p:txBody>
        </p:sp>
      </p:grpSp>
      <p:grpSp>
        <p:nvGrpSpPr>
          <p:cNvPr id="42" name="组合 41"/>
          <p:cNvGrpSpPr/>
          <p:nvPr/>
        </p:nvGrpSpPr>
        <p:grpSpPr>
          <a:xfrm>
            <a:off x="6483751" y="1518048"/>
            <a:ext cx="1667677" cy="1376907"/>
            <a:chOff x="9025890" y="1908810"/>
            <a:chExt cx="2331720" cy="1920240"/>
          </a:xfrm>
        </p:grpSpPr>
        <p:sp>
          <p:nvSpPr>
            <p:cNvPr id="43" name="矩形 42"/>
            <p:cNvSpPr/>
            <p:nvPr/>
          </p:nvSpPr>
          <p:spPr>
            <a:xfrm>
              <a:off x="9025890" y="1908810"/>
              <a:ext cx="2331720" cy="19202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418">
                <a:solidFill>
                  <a:prstClr val="white"/>
                </a:solidFill>
                <a:latin typeface="微软雅黑" pitchFamily="34" charset="-122"/>
                <a:ea typeface="微软雅黑" pitchFamily="34" charset="-122"/>
              </a:endParaRPr>
            </a:p>
          </p:txBody>
        </p:sp>
        <p:sp>
          <p:nvSpPr>
            <p:cNvPr id="44" name="Freeform 145"/>
            <p:cNvSpPr>
              <a:spLocks noChangeAspect="1" noEditPoints="1"/>
            </p:cNvSpPr>
            <p:nvPr/>
          </p:nvSpPr>
          <p:spPr bwMode="auto">
            <a:xfrm>
              <a:off x="9740033" y="2282642"/>
              <a:ext cx="903435" cy="899999"/>
            </a:xfrm>
            <a:custGeom>
              <a:avLst/>
              <a:gdLst>
                <a:gd name="T0" fmla="*/ 95 w 111"/>
                <a:gd name="T1" fmla="*/ 16 h 111"/>
                <a:gd name="T2" fmla="*/ 95 w 111"/>
                <a:gd name="T3" fmla="*/ 94 h 111"/>
                <a:gd name="T4" fmla="*/ 16 w 111"/>
                <a:gd name="T5" fmla="*/ 94 h 111"/>
                <a:gd name="T6" fmla="*/ 16 w 111"/>
                <a:gd name="T7" fmla="*/ 16 h 111"/>
                <a:gd name="T8" fmla="*/ 51 w 111"/>
                <a:gd name="T9" fmla="*/ 100 h 111"/>
                <a:gd name="T10" fmla="*/ 38 w 111"/>
                <a:gd name="T11" fmla="*/ 85 h 111"/>
                <a:gd name="T12" fmla="*/ 51 w 111"/>
                <a:gd name="T13" fmla="*/ 100 h 111"/>
                <a:gd name="T14" fmla="*/ 51 w 111"/>
                <a:gd name="T15" fmla="*/ 60 h 111"/>
                <a:gd name="T16" fmla="*/ 35 w 111"/>
                <a:gd name="T17" fmla="*/ 75 h 111"/>
                <a:gd name="T18" fmla="*/ 51 w 111"/>
                <a:gd name="T19" fmla="*/ 50 h 111"/>
                <a:gd name="T20" fmla="*/ 35 w 111"/>
                <a:gd name="T21" fmla="*/ 36 h 111"/>
                <a:gd name="T22" fmla="*/ 51 w 111"/>
                <a:gd name="T23" fmla="*/ 50 h 111"/>
                <a:gd name="T24" fmla="*/ 51 w 111"/>
                <a:gd name="T25" fmla="*/ 10 h 111"/>
                <a:gd name="T26" fmla="*/ 38 w 111"/>
                <a:gd name="T27" fmla="*/ 25 h 111"/>
                <a:gd name="T28" fmla="*/ 61 w 111"/>
                <a:gd name="T29" fmla="*/ 10 h 111"/>
                <a:gd name="T30" fmla="*/ 73 w 111"/>
                <a:gd name="T31" fmla="*/ 25 h 111"/>
                <a:gd name="T32" fmla="*/ 61 w 111"/>
                <a:gd name="T33" fmla="*/ 10 h 111"/>
                <a:gd name="T34" fmla="*/ 61 w 111"/>
                <a:gd name="T35" fmla="*/ 50 h 111"/>
                <a:gd name="T36" fmla="*/ 77 w 111"/>
                <a:gd name="T37" fmla="*/ 36 h 111"/>
                <a:gd name="T38" fmla="*/ 61 w 111"/>
                <a:gd name="T39" fmla="*/ 60 h 111"/>
                <a:gd name="T40" fmla="*/ 77 w 111"/>
                <a:gd name="T41" fmla="*/ 75 h 111"/>
                <a:gd name="T42" fmla="*/ 61 w 111"/>
                <a:gd name="T43" fmla="*/ 60 h 111"/>
                <a:gd name="T44" fmla="*/ 61 w 111"/>
                <a:gd name="T45" fmla="*/ 100 h 111"/>
                <a:gd name="T46" fmla="*/ 73 w 111"/>
                <a:gd name="T47" fmla="*/ 85 h 111"/>
                <a:gd name="T48" fmla="*/ 11 w 111"/>
                <a:gd name="T49" fmla="*/ 50 h 111"/>
                <a:gd name="T50" fmla="*/ 24 w 111"/>
                <a:gd name="T51" fmla="*/ 39 h 111"/>
                <a:gd name="T52" fmla="*/ 11 w 111"/>
                <a:gd name="T53" fmla="*/ 50 h 111"/>
                <a:gd name="T54" fmla="*/ 100 w 111"/>
                <a:gd name="T55" fmla="*/ 50 h 111"/>
                <a:gd name="T56" fmla="*/ 87 w 111"/>
                <a:gd name="T57" fmla="*/ 39 h 111"/>
                <a:gd name="T58" fmla="*/ 100 w 111"/>
                <a:gd name="T59" fmla="*/ 60 h 111"/>
                <a:gd name="T60" fmla="*/ 87 w 111"/>
                <a:gd name="T61" fmla="*/ 71 h 111"/>
                <a:gd name="T62" fmla="*/ 100 w 111"/>
                <a:gd name="T63" fmla="*/ 60 h 111"/>
                <a:gd name="T64" fmla="*/ 11 w 111"/>
                <a:gd name="T65" fmla="*/ 60 h 111"/>
                <a:gd name="T66" fmla="*/ 24 w 111"/>
                <a:gd name="T67" fmla="*/ 71 h 111"/>
                <a:gd name="T68" fmla="*/ 96 w 111"/>
                <a:gd name="T69" fmla="*/ 77 h 111"/>
                <a:gd name="T70" fmla="*/ 84 w 111"/>
                <a:gd name="T71" fmla="*/ 82 h 111"/>
                <a:gd name="T72" fmla="*/ 79 w 111"/>
                <a:gd name="T73" fmla="*/ 95 h 111"/>
                <a:gd name="T74" fmla="*/ 96 w 111"/>
                <a:gd name="T75" fmla="*/ 77 h 111"/>
                <a:gd name="T76" fmla="*/ 18 w 111"/>
                <a:gd name="T77" fmla="*/ 78 h 111"/>
                <a:gd name="T78" fmla="*/ 23 w 111"/>
                <a:gd name="T79" fmla="*/ 88 h 111"/>
                <a:gd name="T80" fmla="*/ 32 w 111"/>
                <a:gd name="T81" fmla="*/ 93 h 111"/>
                <a:gd name="T82" fmla="*/ 15 w 111"/>
                <a:gd name="T83" fmla="*/ 33 h 111"/>
                <a:gd name="T84" fmla="*/ 27 w 111"/>
                <a:gd name="T85" fmla="*/ 28 h 111"/>
                <a:gd name="T86" fmla="*/ 33 w 111"/>
                <a:gd name="T87" fmla="*/ 16 h 111"/>
                <a:gd name="T88" fmla="*/ 15 w 111"/>
                <a:gd name="T89" fmla="*/ 33 h 111"/>
                <a:gd name="T90" fmla="*/ 94 w 111"/>
                <a:gd name="T91" fmla="*/ 32 h 111"/>
                <a:gd name="T92" fmla="*/ 88 w 111"/>
                <a:gd name="T93" fmla="*/ 23 h 111"/>
                <a:gd name="T94" fmla="*/ 80 w 111"/>
                <a:gd name="T95" fmla="*/ 17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1" h="111">
                  <a:moveTo>
                    <a:pt x="56" y="0"/>
                  </a:moveTo>
                  <a:cubicBezTo>
                    <a:pt x="71" y="0"/>
                    <a:pt x="85" y="6"/>
                    <a:pt x="95" y="16"/>
                  </a:cubicBezTo>
                  <a:cubicBezTo>
                    <a:pt x="105" y="26"/>
                    <a:pt x="111" y="40"/>
                    <a:pt x="111" y="55"/>
                  </a:cubicBezTo>
                  <a:cubicBezTo>
                    <a:pt x="111" y="71"/>
                    <a:pt x="105" y="84"/>
                    <a:pt x="95" y="94"/>
                  </a:cubicBezTo>
                  <a:cubicBezTo>
                    <a:pt x="85" y="104"/>
                    <a:pt x="71" y="111"/>
                    <a:pt x="56" y="111"/>
                  </a:cubicBezTo>
                  <a:cubicBezTo>
                    <a:pt x="40" y="111"/>
                    <a:pt x="27" y="104"/>
                    <a:pt x="16" y="94"/>
                  </a:cubicBezTo>
                  <a:cubicBezTo>
                    <a:pt x="6" y="84"/>
                    <a:pt x="0" y="71"/>
                    <a:pt x="0" y="55"/>
                  </a:cubicBezTo>
                  <a:cubicBezTo>
                    <a:pt x="0" y="40"/>
                    <a:pt x="6" y="26"/>
                    <a:pt x="16" y="16"/>
                  </a:cubicBezTo>
                  <a:cubicBezTo>
                    <a:pt x="27" y="6"/>
                    <a:pt x="40" y="0"/>
                    <a:pt x="56" y="0"/>
                  </a:cubicBezTo>
                  <a:close/>
                  <a:moveTo>
                    <a:pt x="51" y="100"/>
                  </a:moveTo>
                  <a:cubicBezTo>
                    <a:pt x="51" y="87"/>
                    <a:pt x="51" y="87"/>
                    <a:pt x="51" y="87"/>
                  </a:cubicBezTo>
                  <a:cubicBezTo>
                    <a:pt x="47" y="87"/>
                    <a:pt x="42" y="86"/>
                    <a:pt x="38" y="85"/>
                  </a:cubicBezTo>
                  <a:cubicBezTo>
                    <a:pt x="39" y="87"/>
                    <a:pt x="40" y="88"/>
                    <a:pt x="40" y="89"/>
                  </a:cubicBezTo>
                  <a:cubicBezTo>
                    <a:pt x="43" y="94"/>
                    <a:pt x="47" y="98"/>
                    <a:pt x="51" y="100"/>
                  </a:cubicBezTo>
                  <a:close/>
                  <a:moveTo>
                    <a:pt x="51" y="77"/>
                  </a:moveTo>
                  <a:cubicBezTo>
                    <a:pt x="51" y="60"/>
                    <a:pt x="51" y="60"/>
                    <a:pt x="51" y="60"/>
                  </a:cubicBezTo>
                  <a:cubicBezTo>
                    <a:pt x="33" y="60"/>
                    <a:pt x="33" y="60"/>
                    <a:pt x="33" y="60"/>
                  </a:cubicBezTo>
                  <a:cubicBezTo>
                    <a:pt x="33" y="65"/>
                    <a:pt x="34" y="70"/>
                    <a:pt x="35" y="75"/>
                  </a:cubicBezTo>
                  <a:cubicBezTo>
                    <a:pt x="40" y="76"/>
                    <a:pt x="45" y="77"/>
                    <a:pt x="51" y="77"/>
                  </a:cubicBezTo>
                  <a:close/>
                  <a:moveTo>
                    <a:pt x="51" y="50"/>
                  </a:moveTo>
                  <a:cubicBezTo>
                    <a:pt x="51" y="33"/>
                    <a:pt x="51" y="33"/>
                    <a:pt x="51" y="33"/>
                  </a:cubicBezTo>
                  <a:cubicBezTo>
                    <a:pt x="45" y="34"/>
                    <a:pt x="40" y="34"/>
                    <a:pt x="35" y="36"/>
                  </a:cubicBezTo>
                  <a:cubicBezTo>
                    <a:pt x="34" y="40"/>
                    <a:pt x="33" y="45"/>
                    <a:pt x="33" y="50"/>
                  </a:cubicBezTo>
                  <a:cubicBezTo>
                    <a:pt x="51" y="50"/>
                    <a:pt x="51" y="50"/>
                    <a:pt x="51" y="50"/>
                  </a:cubicBezTo>
                  <a:close/>
                  <a:moveTo>
                    <a:pt x="51" y="24"/>
                  </a:moveTo>
                  <a:cubicBezTo>
                    <a:pt x="51" y="10"/>
                    <a:pt x="51" y="10"/>
                    <a:pt x="51" y="10"/>
                  </a:cubicBezTo>
                  <a:cubicBezTo>
                    <a:pt x="47" y="12"/>
                    <a:pt x="43" y="16"/>
                    <a:pt x="40" y="22"/>
                  </a:cubicBezTo>
                  <a:cubicBezTo>
                    <a:pt x="40" y="23"/>
                    <a:pt x="39" y="24"/>
                    <a:pt x="38" y="25"/>
                  </a:cubicBezTo>
                  <a:cubicBezTo>
                    <a:pt x="42" y="24"/>
                    <a:pt x="47" y="24"/>
                    <a:pt x="51" y="24"/>
                  </a:cubicBezTo>
                  <a:close/>
                  <a:moveTo>
                    <a:pt x="61" y="10"/>
                  </a:moveTo>
                  <a:cubicBezTo>
                    <a:pt x="61" y="24"/>
                    <a:pt x="61" y="24"/>
                    <a:pt x="61" y="24"/>
                  </a:cubicBezTo>
                  <a:cubicBezTo>
                    <a:pt x="65" y="24"/>
                    <a:pt x="69" y="24"/>
                    <a:pt x="73" y="25"/>
                  </a:cubicBezTo>
                  <a:cubicBezTo>
                    <a:pt x="72" y="24"/>
                    <a:pt x="72" y="23"/>
                    <a:pt x="71" y="22"/>
                  </a:cubicBezTo>
                  <a:cubicBezTo>
                    <a:pt x="68" y="16"/>
                    <a:pt x="65" y="12"/>
                    <a:pt x="61" y="10"/>
                  </a:cubicBezTo>
                  <a:close/>
                  <a:moveTo>
                    <a:pt x="61" y="33"/>
                  </a:moveTo>
                  <a:cubicBezTo>
                    <a:pt x="61" y="50"/>
                    <a:pt x="61" y="50"/>
                    <a:pt x="61" y="50"/>
                  </a:cubicBezTo>
                  <a:cubicBezTo>
                    <a:pt x="79" y="50"/>
                    <a:pt x="79" y="50"/>
                    <a:pt x="79" y="50"/>
                  </a:cubicBezTo>
                  <a:cubicBezTo>
                    <a:pt x="78" y="45"/>
                    <a:pt x="78" y="40"/>
                    <a:pt x="77" y="36"/>
                  </a:cubicBezTo>
                  <a:cubicBezTo>
                    <a:pt x="72" y="34"/>
                    <a:pt x="66" y="34"/>
                    <a:pt x="61" y="33"/>
                  </a:cubicBezTo>
                  <a:close/>
                  <a:moveTo>
                    <a:pt x="61" y="60"/>
                  </a:moveTo>
                  <a:cubicBezTo>
                    <a:pt x="61" y="77"/>
                    <a:pt x="61" y="77"/>
                    <a:pt x="61" y="77"/>
                  </a:cubicBezTo>
                  <a:cubicBezTo>
                    <a:pt x="66" y="77"/>
                    <a:pt x="72" y="76"/>
                    <a:pt x="77" y="75"/>
                  </a:cubicBezTo>
                  <a:cubicBezTo>
                    <a:pt x="78" y="70"/>
                    <a:pt x="78" y="65"/>
                    <a:pt x="79" y="60"/>
                  </a:cubicBezTo>
                  <a:cubicBezTo>
                    <a:pt x="61" y="60"/>
                    <a:pt x="61" y="60"/>
                    <a:pt x="61" y="60"/>
                  </a:cubicBezTo>
                  <a:close/>
                  <a:moveTo>
                    <a:pt x="61" y="87"/>
                  </a:moveTo>
                  <a:cubicBezTo>
                    <a:pt x="61" y="100"/>
                    <a:pt x="61" y="100"/>
                    <a:pt x="61" y="100"/>
                  </a:cubicBezTo>
                  <a:cubicBezTo>
                    <a:pt x="65" y="98"/>
                    <a:pt x="68" y="94"/>
                    <a:pt x="71" y="89"/>
                  </a:cubicBezTo>
                  <a:cubicBezTo>
                    <a:pt x="72" y="88"/>
                    <a:pt x="72" y="87"/>
                    <a:pt x="73" y="85"/>
                  </a:cubicBezTo>
                  <a:cubicBezTo>
                    <a:pt x="69" y="86"/>
                    <a:pt x="65" y="87"/>
                    <a:pt x="61" y="87"/>
                  </a:cubicBezTo>
                  <a:close/>
                  <a:moveTo>
                    <a:pt x="11" y="50"/>
                  </a:moveTo>
                  <a:cubicBezTo>
                    <a:pt x="23" y="50"/>
                    <a:pt x="23" y="50"/>
                    <a:pt x="23" y="50"/>
                  </a:cubicBezTo>
                  <a:cubicBezTo>
                    <a:pt x="23" y="47"/>
                    <a:pt x="24" y="43"/>
                    <a:pt x="24" y="39"/>
                  </a:cubicBezTo>
                  <a:cubicBezTo>
                    <a:pt x="24" y="40"/>
                    <a:pt x="23" y="40"/>
                    <a:pt x="22" y="40"/>
                  </a:cubicBezTo>
                  <a:cubicBezTo>
                    <a:pt x="17" y="43"/>
                    <a:pt x="13" y="47"/>
                    <a:pt x="11" y="50"/>
                  </a:cubicBezTo>
                  <a:close/>
                  <a:moveTo>
                    <a:pt x="88" y="50"/>
                  </a:moveTo>
                  <a:cubicBezTo>
                    <a:pt x="100" y="50"/>
                    <a:pt x="100" y="50"/>
                    <a:pt x="100" y="50"/>
                  </a:cubicBezTo>
                  <a:cubicBezTo>
                    <a:pt x="99" y="47"/>
                    <a:pt x="95" y="43"/>
                    <a:pt x="89" y="40"/>
                  </a:cubicBezTo>
                  <a:cubicBezTo>
                    <a:pt x="89" y="40"/>
                    <a:pt x="88" y="40"/>
                    <a:pt x="87" y="39"/>
                  </a:cubicBezTo>
                  <a:cubicBezTo>
                    <a:pt x="88" y="43"/>
                    <a:pt x="88" y="47"/>
                    <a:pt x="88" y="50"/>
                  </a:cubicBezTo>
                  <a:close/>
                  <a:moveTo>
                    <a:pt x="100" y="60"/>
                  </a:moveTo>
                  <a:cubicBezTo>
                    <a:pt x="88" y="60"/>
                    <a:pt x="88" y="60"/>
                    <a:pt x="88" y="60"/>
                  </a:cubicBezTo>
                  <a:cubicBezTo>
                    <a:pt x="88" y="64"/>
                    <a:pt x="88" y="67"/>
                    <a:pt x="87" y="71"/>
                  </a:cubicBezTo>
                  <a:cubicBezTo>
                    <a:pt x="88" y="71"/>
                    <a:pt x="89" y="70"/>
                    <a:pt x="89" y="70"/>
                  </a:cubicBezTo>
                  <a:cubicBezTo>
                    <a:pt x="95" y="67"/>
                    <a:pt x="99" y="64"/>
                    <a:pt x="100" y="60"/>
                  </a:cubicBezTo>
                  <a:close/>
                  <a:moveTo>
                    <a:pt x="23" y="60"/>
                  </a:moveTo>
                  <a:cubicBezTo>
                    <a:pt x="11" y="60"/>
                    <a:pt x="11" y="60"/>
                    <a:pt x="11" y="60"/>
                  </a:cubicBezTo>
                  <a:cubicBezTo>
                    <a:pt x="13" y="64"/>
                    <a:pt x="17" y="67"/>
                    <a:pt x="22" y="70"/>
                  </a:cubicBezTo>
                  <a:cubicBezTo>
                    <a:pt x="23" y="70"/>
                    <a:pt x="24" y="71"/>
                    <a:pt x="24" y="71"/>
                  </a:cubicBezTo>
                  <a:cubicBezTo>
                    <a:pt x="24" y="67"/>
                    <a:pt x="23" y="64"/>
                    <a:pt x="23" y="60"/>
                  </a:cubicBezTo>
                  <a:close/>
                  <a:moveTo>
                    <a:pt x="96" y="77"/>
                  </a:moveTo>
                  <a:cubicBezTo>
                    <a:pt x="95" y="78"/>
                    <a:pt x="95" y="78"/>
                    <a:pt x="94" y="78"/>
                  </a:cubicBezTo>
                  <a:cubicBezTo>
                    <a:pt x="91" y="80"/>
                    <a:pt x="88" y="81"/>
                    <a:pt x="84" y="82"/>
                  </a:cubicBezTo>
                  <a:cubicBezTo>
                    <a:pt x="83" y="86"/>
                    <a:pt x="81" y="90"/>
                    <a:pt x="80" y="93"/>
                  </a:cubicBezTo>
                  <a:cubicBezTo>
                    <a:pt x="79" y="94"/>
                    <a:pt x="79" y="94"/>
                    <a:pt x="79" y="95"/>
                  </a:cubicBezTo>
                  <a:cubicBezTo>
                    <a:pt x="82" y="93"/>
                    <a:pt x="85" y="90"/>
                    <a:pt x="88" y="88"/>
                  </a:cubicBezTo>
                  <a:cubicBezTo>
                    <a:pt x="91" y="85"/>
                    <a:pt x="94" y="81"/>
                    <a:pt x="96" y="77"/>
                  </a:cubicBezTo>
                  <a:close/>
                  <a:moveTo>
                    <a:pt x="27" y="82"/>
                  </a:moveTo>
                  <a:cubicBezTo>
                    <a:pt x="24" y="81"/>
                    <a:pt x="20" y="80"/>
                    <a:pt x="18" y="78"/>
                  </a:cubicBezTo>
                  <a:cubicBezTo>
                    <a:pt x="17" y="78"/>
                    <a:pt x="16" y="78"/>
                    <a:pt x="15" y="77"/>
                  </a:cubicBezTo>
                  <a:cubicBezTo>
                    <a:pt x="18" y="81"/>
                    <a:pt x="20" y="85"/>
                    <a:pt x="23" y="88"/>
                  </a:cubicBezTo>
                  <a:cubicBezTo>
                    <a:pt x="26" y="90"/>
                    <a:pt x="29" y="93"/>
                    <a:pt x="33" y="95"/>
                  </a:cubicBezTo>
                  <a:cubicBezTo>
                    <a:pt x="32" y="94"/>
                    <a:pt x="32" y="94"/>
                    <a:pt x="32" y="93"/>
                  </a:cubicBezTo>
                  <a:cubicBezTo>
                    <a:pt x="30" y="90"/>
                    <a:pt x="28" y="86"/>
                    <a:pt x="27" y="82"/>
                  </a:cubicBezTo>
                  <a:close/>
                  <a:moveTo>
                    <a:pt x="15" y="33"/>
                  </a:moveTo>
                  <a:cubicBezTo>
                    <a:pt x="16" y="33"/>
                    <a:pt x="17" y="32"/>
                    <a:pt x="18" y="32"/>
                  </a:cubicBezTo>
                  <a:cubicBezTo>
                    <a:pt x="20" y="30"/>
                    <a:pt x="24" y="29"/>
                    <a:pt x="27" y="28"/>
                  </a:cubicBezTo>
                  <a:cubicBezTo>
                    <a:pt x="28" y="24"/>
                    <a:pt x="30" y="20"/>
                    <a:pt x="32" y="17"/>
                  </a:cubicBezTo>
                  <a:cubicBezTo>
                    <a:pt x="32" y="17"/>
                    <a:pt x="32" y="16"/>
                    <a:pt x="33" y="16"/>
                  </a:cubicBezTo>
                  <a:cubicBezTo>
                    <a:pt x="29" y="18"/>
                    <a:pt x="26" y="20"/>
                    <a:pt x="23" y="23"/>
                  </a:cubicBezTo>
                  <a:cubicBezTo>
                    <a:pt x="20" y="26"/>
                    <a:pt x="18" y="29"/>
                    <a:pt x="15" y="33"/>
                  </a:cubicBezTo>
                  <a:close/>
                  <a:moveTo>
                    <a:pt x="84" y="28"/>
                  </a:moveTo>
                  <a:cubicBezTo>
                    <a:pt x="88" y="29"/>
                    <a:pt x="91" y="30"/>
                    <a:pt x="94" y="32"/>
                  </a:cubicBezTo>
                  <a:cubicBezTo>
                    <a:pt x="95" y="32"/>
                    <a:pt x="95" y="33"/>
                    <a:pt x="96" y="33"/>
                  </a:cubicBezTo>
                  <a:cubicBezTo>
                    <a:pt x="94" y="29"/>
                    <a:pt x="91" y="26"/>
                    <a:pt x="88" y="23"/>
                  </a:cubicBezTo>
                  <a:cubicBezTo>
                    <a:pt x="85" y="20"/>
                    <a:pt x="82" y="18"/>
                    <a:pt x="79" y="16"/>
                  </a:cubicBezTo>
                  <a:cubicBezTo>
                    <a:pt x="79" y="16"/>
                    <a:pt x="79" y="17"/>
                    <a:pt x="80" y="17"/>
                  </a:cubicBezTo>
                  <a:cubicBezTo>
                    <a:pt x="81" y="20"/>
                    <a:pt x="83" y="24"/>
                    <a:pt x="84" y="28"/>
                  </a:cubicBezTo>
                  <a:close/>
                </a:path>
              </a:pathLst>
            </a:custGeom>
            <a:solidFill>
              <a:schemeClr val="bg1"/>
            </a:solidFill>
            <a:ln>
              <a:noFill/>
            </a:ln>
            <a:extLst/>
          </p:spPr>
          <p:txBody>
            <a:bodyPr vert="horz" wrap="square" lIns="61708" tIns="30854" rIns="61708" bIns="30854" numCol="1" anchor="t" anchorCtr="0" compatLnSpc="1">
              <a:prstTxWarp prst="textNoShape">
                <a:avLst/>
              </a:prstTxWarp>
            </a:bodyPr>
            <a:lstStyle/>
            <a:p>
              <a:pPr defTabSz="617220"/>
              <a:endParaRPr lang="zh-CN" altLang="en-US" sz="1418">
                <a:solidFill>
                  <a:prstClr val="white"/>
                </a:solidFill>
                <a:latin typeface="微软雅黑" pitchFamily="34" charset="-122"/>
                <a:ea typeface="微软雅黑" pitchFamily="34" charset="-122"/>
              </a:endParaRPr>
            </a:p>
          </p:txBody>
        </p:sp>
        <p:sp>
          <p:nvSpPr>
            <p:cNvPr id="45" name="文本框 49"/>
            <p:cNvSpPr txBox="1"/>
            <p:nvPr/>
          </p:nvSpPr>
          <p:spPr>
            <a:xfrm>
              <a:off x="9567636" y="3381326"/>
              <a:ext cx="1248229" cy="404099"/>
            </a:xfrm>
            <a:prstGeom prst="rect">
              <a:avLst/>
            </a:prstGeom>
            <a:noFill/>
          </p:spPr>
          <p:txBody>
            <a:bodyPr wrap="square" rtlCol="0">
              <a:spAutoFit/>
            </a:bodyPr>
            <a:lstStyle>
              <a:defPPr>
                <a:defRPr lang="zh-CN"/>
              </a:defPPr>
              <a:lvl1pPr algn="ctr">
                <a:defRPr sz="1600">
                  <a:solidFill>
                    <a:srgbClr val="9DA8B1"/>
                  </a:solidFill>
                  <a:latin typeface="TeXGyreAdventor" panose="00000500000000000000" pitchFamily="50" charset="0"/>
                </a:defRPr>
              </a:lvl1pPr>
            </a:lstStyle>
            <a:p>
              <a:pPr defTabSz="617220"/>
              <a:r>
                <a:rPr lang="zh-CN" altLang="en-US" sz="1283" dirty="0">
                  <a:solidFill>
                    <a:prstClr val="white"/>
                  </a:solidFill>
                  <a:latin typeface="微软雅黑" pitchFamily="34" charset="-122"/>
                  <a:ea typeface="微软雅黑" pitchFamily="34" charset="-122"/>
                </a:rPr>
                <a:t>添加标题</a:t>
              </a:r>
            </a:p>
          </p:txBody>
        </p:sp>
      </p:grpSp>
    </p:spTree>
    <p:extLst>
      <p:ext uri="{BB962C8B-B14F-4D97-AF65-F5344CB8AC3E}">
        <p14:creationId xmlns:p14="http://schemas.microsoft.com/office/powerpoint/2010/main" val="2029148782"/>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250"/>
                                  </p:stCondLst>
                                  <p:childTnLst>
                                    <p:set>
                                      <p:cBhvr>
                                        <p:cTn id="6" dur="1" fill="hold">
                                          <p:stCondLst>
                                            <p:cond delay="0"/>
                                          </p:stCondLst>
                                        </p:cTn>
                                        <p:tgtEl>
                                          <p:spTgt spid="42"/>
                                        </p:tgtEl>
                                        <p:attrNameLst>
                                          <p:attrName>style.visibility</p:attrName>
                                        </p:attrNameLst>
                                      </p:cBhvr>
                                      <p:to>
                                        <p:strVal val="visible"/>
                                      </p:to>
                                    </p:set>
                                    <p:animEffect transition="in" filter="barn(inVertical)">
                                      <p:cBhvr>
                                        <p:cTn id="7" dur="500"/>
                                        <p:tgtEl>
                                          <p:spTgt spid="42"/>
                                        </p:tgtEl>
                                      </p:cBhvr>
                                    </p:animEffect>
                                  </p:childTnLst>
                                </p:cTn>
                              </p:par>
                              <p:par>
                                <p:cTn id="8" presetID="16" presetClass="entr" presetSubtype="21" fill="hold"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barn(inVertical)">
                                      <p:cBhvr>
                                        <p:cTn id="10" dur="500"/>
                                        <p:tgtEl>
                                          <p:spTgt spid="27"/>
                                        </p:tgtEl>
                                      </p:cBhvr>
                                    </p:animEffect>
                                  </p:childTnLst>
                                </p:cTn>
                              </p:par>
                              <p:par>
                                <p:cTn id="11" presetID="16" presetClass="entr" presetSubtype="21" fill="hold" nodeType="withEffect">
                                  <p:stCondLst>
                                    <p:cond delay="1250"/>
                                  </p:stCondLst>
                                  <p:childTnLst>
                                    <p:set>
                                      <p:cBhvr>
                                        <p:cTn id="12" dur="1" fill="hold">
                                          <p:stCondLst>
                                            <p:cond delay="0"/>
                                          </p:stCondLst>
                                        </p:cTn>
                                        <p:tgtEl>
                                          <p:spTgt spid="38"/>
                                        </p:tgtEl>
                                        <p:attrNameLst>
                                          <p:attrName>style.visibility</p:attrName>
                                        </p:attrNameLst>
                                      </p:cBhvr>
                                      <p:to>
                                        <p:strVal val="visible"/>
                                      </p:to>
                                    </p:set>
                                    <p:animEffect transition="in" filter="barn(inVertical)">
                                      <p:cBhvr>
                                        <p:cTn id="13" dur="500"/>
                                        <p:tgtEl>
                                          <p:spTgt spid="38"/>
                                        </p:tgtEl>
                                      </p:cBhvr>
                                    </p:animEffect>
                                  </p:childTnLst>
                                </p:cTn>
                              </p:par>
                              <p:par>
                                <p:cTn id="14" presetID="16" presetClass="entr" presetSubtype="21" fill="hold" nodeType="withEffect">
                                  <p:stCondLst>
                                    <p:cond delay="1250"/>
                                  </p:stCondLst>
                                  <p:childTnLst>
                                    <p:set>
                                      <p:cBhvr>
                                        <p:cTn id="15" dur="1" fill="hold">
                                          <p:stCondLst>
                                            <p:cond delay="0"/>
                                          </p:stCondLst>
                                        </p:cTn>
                                        <p:tgtEl>
                                          <p:spTgt spid="20"/>
                                        </p:tgtEl>
                                        <p:attrNameLst>
                                          <p:attrName>style.visibility</p:attrName>
                                        </p:attrNameLst>
                                      </p:cBhvr>
                                      <p:to>
                                        <p:strVal val="visible"/>
                                      </p:to>
                                    </p:set>
                                    <p:animEffect transition="in" filter="barn(inVertical)">
                                      <p:cBhvr>
                                        <p:cTn id="16" dur="500"/>
                                        <p:tgtEl>
                                          <p:spTgt spid="20"/>
                                        </p:tgtEl>
                                      </p:cBhvr>
                                    </p:animEffect>
                                  </p:childTnLst>
                                </p:cTn>
                              </p:par>
                              <p:par>
                                <p:cTn id="17" presetID="16" presetClass="entr" presetSubtype="21" fill="hold" nodeType="withEffect">
                                  <p:stCondLst>
                                    <p:cond delay="2250"/>
                                  </p:stCondLst>
                                  <p:childTnLst>
                                    <p:set>
                                      <p:cBhvr>
                                        <p:cTn id="18" dur="1" fill="hold">
                                          <p:stCondLst>
                                            <p:cond delay="0"/>
                                          </p:stCondLst>
                                        </p:cTn>
                                        <p:tgtEl>
                                          <p:spTgt spid="34"/>
                                        </p:tgtEl>
                                        <p:attrNameLst>
                                          <p:attrName>style.visibility</p:attrName>
                                        </p:attrNameLst>
                                      </p:cBhvr>
                                      <p:to>
                                        <p:strVal val="visible"/>
                                      </p:to>
                                    </p:set>
                                    <p:animEffect transition="in" filter="barn(inVertical)">
                                      <p:cBhvr>
                                        <p:cTn id="19" dur="500"/>
                                        <p:tgtEl>
                                          <p:spTgt spid="34"/>
                                        </p:tgtEl>
                                      </p:cBhvr>
                                    </p:animEffect>
                                  </p:childTnLst>
                                </p:cTn>
                              </p:par>
                              <p:par>
                                <p:cTn id="20" presetID="16" presetClass="entr" presetSubtype="21" fill="hold" nodeType="withEffect">
                                  <p:stCondLst>
                                    <p:cond delay="2250"/>
                                  </p:stCondLst>
                                  <p:childTnLst>
                                    <p:set>
                                      <p:cBhvr>
                                        <p:cTn id="21" dur="1" fill="hold">
                                          <p:stCondLst>
                                            <p:cond delay="0"/>
                                          </p:stCondLst>
                                        </p:cTn>
                                        <p:tgtEl>
                                          <p:spTgt spid="13"/>
                                        </p:tgtEl>
                                        <p:attrNameLst>
                                          <p:attrName>style.visibility</p:attrName>
                                        </p:attrNameLst>
                                      </p:cBhvr>
                                      <p:to>
                                        <p:strVal val="visible"/>
                                      </p:to>
                                    </p:set>
                                    <p:animEffect transition="in" filter="barn(inVertical)">
                                      <p:cBhvr>
                                        <p:cTn id="22" dur="500"/>
                                        <p:tgtEl>
                                          <p:spTgt spid="13"/>
                                        </p:tgtEl>
                                      </p:cBhvr>
                                    </p:animEffect>
                                  </p:childTnLst>
                                </p:cTn>
                              </p:par>
                              <p:par>
                                <p:cTn id="23" presetID="14" presetClass="entr" presetSubtype="10" fill="hold" nodeType="withEffect">
                                  <p:stCondLst>
                                    <p:cond delay="3250"/>
                                  </p:stCondLst>
                                  <p:childTnLst>
                                    <p:set>
                                      <p:cBhvr>
                                        <p:cTn id="24" dur="1" fill="hold">
                                          <p:stCondLst>
                                            <p:cond delay="0"/>
                                          </p:stCondLst>
                                        </p:cTn>
                                        <p:tgtEl>
                                          <p:spTgt spid="4"/>
                                        </p:tgtEl>
                                        <p:attrNameLst>
                                          <p:attrName>style.visibility</p:attrName>
                                        </p:attrNameLst>
                                      </p:cBhvr>
                                      <p:to>
                                        <p:strVal val="visible"/>
                                      </p:to>
                                    </p:set>
                                    <p:animEffect transition="in" filter="randombar(horizontal)">
                                      <p:cBhvr>
                                        <p:cTn id="25" dur="500"/>
                                        <p:tgtEl>
                                          <p:spTgt spid="4"/>
                                        </p:tgtEl>
                                      </p:cBhvr>
                                    </p:animEffect>
                                  </p:childTnLst>
                                </p:cTn>
                              </p:par>
                              <p:par>
                                <p:cTn id="26" presetID="14" presetClass="entr" presetSubtype="10" fill="hold" nodeType="withEffect">
                                  <p:stCondLst>
                                    <p:cond delay="3250"/>
                                  </p:stCondLst>
                                  <p:childTnLst>
                                    <p:set>
                                      <p:cBhvr>
                                        <p:cTn id="27" dur="1" fill="hold">
                                          <p:stCondLst>
                                            <p:cond delay="0"/>
                                          </p:stCondLst>
                                        </p:cTn>
                                        <p:tgtEl>
                                          <p:spTgt spid="2"/>
                                        </p:tgtEl>
                                        <p:attrNameLst>
                                          <p:attrName>style.visibility</p:attrName>
                                        </p:attrNameLst>
                                      </p:cBhvr>
                                      <p:to>
                                        <p:strVal val="visible"/>
                                      </p:to>
                                    </p:set>
                                    <p:animEffect transition="in" filter="randombar(horizontal)">
                                      <p:cBhvr>
                                        <p:cTn id="28" dur="500"/>
                                        <p:tgtEl>
                                          <p:spTgt spid="2"/>
                                        </p:tgtEl>
                                      </p:cBhvr>
                                    </p:animEffect>
                                  </p:childTnLst>
                                </p:cTn>
                              </p:par>
                              <p:par>
                                <p:cTn id="29" presetID="14" presetClass="entr" presetSubtype="10" fill="hold" nodeType="withEffect">
                                  <p:stCondLst>
                                    <p:cond delay="3250"/>
                                  </p:stCondLst>
                                  <p:childTnLst>
                                    <p:set>
                                      <p:cBhvr>
                                        <p:cTn id="30" dur="1" fill="hold">
                                          <p:stCondLst>
                                            <p:cond delay="0"/>
                                          </p:stCondLst>
                                        </p:cTn>
                                        <p:tgtEl>
                                          <p:spTgt spid="3"/>
                                        </p:tgtEl>
                                        <p:attrNameLst>
                                          <p:attrName>style.visibility</p:attrName>
                                        </p:attrNameLst>
                                      </p:cBhvr>
                                      <p:to>
                                        <p:strVal val="visible"/>
                                      </p:to>
                                    </p:set>
                                    <p:animEffect transition="in" filter="randombar(horizontal)">
                                      <p:cBhvr>
                                        <p:cTn id="31" dur="500"/>
                                        <p:tgtEl>
                                          <p:spTgt spid="3"/>
                                        </p:tgtEl>
                                      </p:cBhvr>
                                    </p:animEffect>
                                  </p:childTnLst>
                                </p:cTn>
                              </p:par>
                              <p:par>
                                <p:cTn id="32" presetID="14" presetClass="entr" presetSubtype="10" fill="hold" nodeType="withEffect">
                                  <p:stCondLst>
                                    <p:cond delay="3250"/>
                                  </p:stCondLst>
                                  <p:childTnLst>
                                    <p:set>
                                      <p:cBhvr>
                                        <p:cTn id="33" dur="1" fill="hold">
                                          <p:stCondLst>
                                            <p:cond delay="0"/>
                                          </p:stCondLst>
                                        </p:cTn>
                                        <p:tgtEl>
                                          <p:spTgt spid="7"/>
                                        </p:tgtEl>
                                        <p:attrNameLst>
                                          <p:attrName>style.visibility</p:attrName>
                                        </p:attrNameLst>
                                      </p:cBhvr>
                                      <p:to>
                                        <p:strVal val="visible"/>
                                      </p:to>
                                    </p:set>
                                    <p:animEffect transition="in" filter="randombar(horizontal)">
                                      <p:cBhvr>
                                        <p:cTn id="34" dur="500"/>
                                        <p:tgtEl>
                                          <p:spTgt spid="7"/>
                                        </p:tgtEl>
                                      </p:cBhvr>
                                    </p:animEffect>
                                  </p:childTnLst>
                                </p:cTn>
                              </p:par>
                              <p:par>
                                <p:cTn id="35" presetID="14" presetClass="entr" presetSubtype="10" fill="hold" nodeType="withEffect">
                                  <p:stCondLst>
                                    <p:cond delay="325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s_10"/>
          <p:cNvSpPr txBox="1"/>
          <p:nvPr>
            <p:custDataLst>
              <p:tags r:id="rId1"/>
            </p:custDataLst>
          </p:nvPr>
        </p:nvSpPr>
        <p:spPr>
          <a:xfrm>
            <a:off x="1202026" y="3635399"/>
            <a:ext cx="1339673" cy="436273"/>
          </a:xfrm>
          <a:prstGeom prst="rect">
            <a:avLst/>
          </a:prstGeom>
          <a:noFill/>
          <a:ln>
            <a:noFill/>
          </a:ln>
        </p:spPr>
        <p:txBody>
          <a:bodyPr wrap="square" lIns="0" tIns="0" rIns="0" bIns="0" rtlCol="0" anchor="ctr" anchorCtr="0">
            <a:noAutofit/>
          </a:bodyPr>
          <a:lstStyle/>
          <a:p>
            <a:pPr algn="ctr" defTabSz="822960"/>
            <a:r>
              <a:rPr lang="zh-CN" altLang="en-US" sz="3240" b="1" dirty="0">
                <a:solidFill>
                  <a:srgbClr val="006F6A"/>
                </a:solidFill>
                <a:latin typeface="微软雅黑" panose="020B0503020204020204" pitchFamily="34" charset="-122"/>
                <a:ea typeface="微软雅黑" panose="020B0503020204020204" pitchFamily="34" charset="-122"/>
              </a:rPr>
              <a:t>过渡页</a:t>
            </a:r>
            <a:endParaRPr lang="zh-CN" altLang="en-US" sz="3240" b="1" dirty="0">
              <a:solidFill>
                <a:srgbClr val="006F6A"/>
              </a:solidFill>
              <a:latin typeface="微软雅黑" panose="020B0503020204020204" pitchFamily="34" charset="-122"/>
              <a:ea typeface="微软雅黑" panose="020B0503020204020204" pitchFamily="34" charset="-122"/>
            </a:endParaRPr>
          </a:p>
        </p:txBody>
      </p:sp>
      <p:sp>
        <p:nvSpPr>
          <p:cNvPr id="10" name="MH_Others_1"/>
          <p:cNvSpPr/>
          <p:nvPr>
            <p:custDataLst>
              <p:tags r:id="rId2"/>
            </p:custDataLst>
          </p:nvPr>
        </p:nvSpPr>
        <p:spPr>
          <a:xfrm>
            <a:off x="2822206" y="2118100"/>
            <a:ext cx="214313" cy="33245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26" name="任意多边形 25">
            <a:hlinkClick r:id="rId10" action="ppaction://hlinksldjump"/>
          </p:cNvPr>
          <p:cNvSpPr/>
          <p:nvPr>
            <p:custDataLst>
              <p:tags r:id="rId3"/>
            </p:custDataLst>
          </p:nvPr>
        </p:nvSpPr>
        <p:spPr>
          <a:xfrm>
            <a:off x="0" y="2118100"/>
            <a:ext cx="9144000" cy="781207"/>
          </a:xfrm>
          <a:custGeom>
            <a:avLst/>
            <a:gdLst>
              <a:gd name="connsiteX0" fmla="*/ 0 w 4343400"/>
              <a:gd name="connsiteY0" fmla="*/ 0 h 408460"/>
              <a:gd name="connsiteX1" fmla="*/ 3714750 w 4343400"/>
              <a:gd name="connsiteY1" fmla="*/ 0 h 408460"/>
              <a:gd name="connsiteX2" fmla="*/ 4343400 w 4343400"/>
              <a:gd name="connsiteY2" fmla="*/ 0 h 408460"/>
              <a:gd name="connsiteX3" fmla="*/ 4343400 w 4343400"/>
              <a:gd name="connsiteY3" fmla="*/ 408460 h 408460"/>
              <a:gd name="connsiteX4" fmla="*/ 3714750 w 4343400"/>
              <a:gd name="connsiteY4" fmla="*/ 408460 h 408460"/>
              <a:gd name="connsiteX5" fmla="*/ 0 w 4343400"/>
              <a:gd name="connsiteY5" fmla="*/ 408460 h 40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0" h="408460">
                <a:moveTo>
                  <a:pt x="0" y="0"/>
                </a:moveTo>
                <a:lnTo>
                  <a:pt x="3714750" y="0"/>
                </a:lnTo>
                <a:lnTo>
                  <a:pt x="4343400" y="0"/>
                </a:lnTo>
                <a:lnTo>
                  <a:pt x="4343400" y="408460"/>
                </a:lnTo>
                <a:lnTo>
                  <a:pt x="3714750" y="408460"/>
                </a:lnTo>
                <a:lnTo>
                  <a:pt x="0" y="408460"/>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Autofit/>
          </a:bodyPr>
          <a:lstStyle/>
          <a:p>
            <a:pPr algn="ctr" defTabSz="822960"/>
            <a:r>
              <a:rPr lang="zh-CN" altLang="en-US" sz="2880" b="1" spc="135" dirty="0">
                <a:solidFill>
                  <a:srgbClr val="FFFFFF"/>
                </a:solidFill>
                <a:latin typeface="Franklin Gothic Book"/>
                <a:ea typeface="黑体" panose="02010609060101010101" pitchFamily="49" charset="-122"/>
              </a:rPr>
              <a:t>                这里</a:t>
            </a:r>
            <a:r>
              <a:rPr lang="zh-CN" altLang="en-US" sz="2880" b="1" spc="135" dirty="0">
                <a:solidFill>
                  <a:srgbClr val="FFFFFF"/>
                </a:solidFill>
                <a:latin typeface="Franklin Gothic Book"/>
                <a:ea typeface="黑体" panose="02010609060101010101" pitchFamily="49" charset="-122"/>
              </a:rPr>
              <a:t>输入您的标题或复制到此处</a:t>
            </a:r>
          </a:p>
        </p:txBody>
      </p:sp>
      <p:sp>
        <p:nvSpPr>
          <p:cNvPr id="15" name="MH_Number_1">
            <a:hlinkClick r:id="rId10" action="ppaction://hlinksldjump"/>
          </p:cNvPr>
          <p:cNvSpPr/>
          <p:nvPr>
            <p:custDataLst>
              <p:tags r:id="rId4"/>
            </p:custDataLst>
          </p:nvPr>
        </p:nvSpPr>
        <p:spPr>
          <a:xfrm>
            <a:off x="3123784" y="1511928"/>
            <a:ext cx="2896432" cy="367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822960"/>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第</a:t>
            </a:r>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二</a:t>
            </a:r>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部分</a:t>
            </a:r>
            <a:endPar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70644" y="1640985"/>
            <a:ext cx="1802648" cy="1735436"/>
          </a:xfrm>
          <a:prstGeom prst="rect">
            <a:avLst/>
          </a:prstGeom>
        </p:spPr>
      </p:pic>
      <p:sp>
        <p:nvSpPr>
          <p:cNvPr id="27" name="MH_Others_10"/>
          <p:cNvSpPr txBox="1"/>
          <p:nvPr>
            <p:custDataLst>
              <p:tags r:id="rId5"/>
            </p:custDataLst>
          </p:nvPr>
        </p:nvSpPr>
        <p:spPr>
          <a:xfrm>
            <a:off x="3340663"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8" name="MH_Others_10"/>
          <p:cNvSpPr txBox="1"/>
          <p:nvPr>
            <p:custDataLst>
              <p:tags r:id="rId6"/>
            </p:custDataLst>
          </p:nvPr>
        </p:nvSpPr>
        <p:spPr>
          <a:xfrm>
            <a:off x="5913060"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9" name="MH_Others_10"/>
          <p:cNvSpPr txBox="1"/>
          <p:nvPr>
            <p:custDataLst>
              <p:tags r:id="rId7"/>
            </p:custDataLst>
          </p:nvPr>
        </p:nvSpPr>
        <p:spPr>
          <a:xfrm>
            <a:off x="3340663"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30" name="MH_Others_10"/>
          <p:cNvSpPr txBox="1"/>
          <p:nvPr>
            <p:custDataLst>
              <p:tags r:id="rId8"/>
            </p:custDataLst>
          </p:nvPr>
        </p:nvSpPr>
        <p:spPr>
          <a:xfrm>
            <a:off x="5913060"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21355194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36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16" presetClass="entr" presetSubtype="42"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outHorizontal)">
                                      <p:cBhvr>
                                        <p:cTn id="14" dur="500"/>
                                        <p:tgtEl>
                                          <p:spTgt spid="2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strVal val="#ppt_w+.3"/>
                                          </p:val>
                                        </p:tav>
                                        <p:tav tm="100000">
                                          <p:val>
                                            <p:strVal val="#ppt_w"/>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animEffect transition="in" filter="fade">
                                      <p:cBhvr>
                                        <p:cTn id="20" dur="1000"/>
                                        <p:tgtEl>
                                          <p:spTgt spid="15"/>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7"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animBg="1"/>
      <p:bldP spid="15" grpId="0"/>
      <p:bldP spid="27" grpId="0"/>
      <p:bldP spid="28" grpId="0"/>
      <p:bldP spid="29" grpId="0"/>
      <p:bldP spid="3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2750692" y="1383633"/>
            <a:ext cx="4888857" cy="87441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endParaRPr lang="zh-CN" altLang="en-US" sz="911">
              <a:solidFill>
                <a:prstClr val="white"/>
              </a:solidFill>
              <a:latin typeface="等线"/>
              <a:ea typeface="微软雅黑"/>
            </a:endParaRPr>
          </a:p>
        </p:txBody>
      </p:sp>
      <p:sp>
        <p:nvSpPr>
          <p:cNvPr id="23" name="矩形 22"/>
          <p:cNvSpPr/>
          <p:nvPr/>
        </p:nvSpPr>
        <p:spPr>
          <a:xfrm>
            <a:off x="3325621" y="1259709"/>
            <a:ext cx="3578899" cy="30337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r>
              <a:rPr lang="zh-CN" altLang="en-US" sz="1215" dirty="0">
                <a:solidFill>
                  <a:prstClr val="white"/>
                </a:solidFill>
                <a:latin typeface="微软雅黑" pitchFamily="34" charset="-122"/>
                <a:ea typeface="微软雅黑" pitchFamily="34" charset="-122"/>
              </a:rPr>
              <a:t>点击添加标题</a:t>
            </a:r>
          </a:p>
        </p:txBody>
      </p:sp>
      <p:sp>
        <p:nvSpPr>
          <p:cNvPr id="24" name="六边形 23"/>
          <p:cNvSpPr/>
          <p:nvPr/>
        </p:nvSpPr>
        <p:spPr>
          <a:xfrm>
            <a:off x="1073223" y="2486767"/>
            <a:ext cx="1071015" cy="923503"/>
          </a:xfrm>
          <a:prstGeom prst="hexag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r>
              <a:rPr lang="zh-CN" altLang="en-US" sz="1620" dirty="0">
                <a:solidFill>
                  <a:prstClr val="white"/>
                </a:solidFill>
                <a:latin typeface="微软雅黑" pitchFamily="34" charset="-122"/>
                <a:ea typeface="微软雅黑" pitchFamily="34" charset="-122"/>
              </a:rPr>
              <a:t>工作</a:t>
            </a:r>
            <a:endParaRPr lang="en-US" altLang="zh-CN" sz="1620" dirty="0">
              <a:solidFill>
                <a:prstClr val="white"/>
              </a:solidFill>
              <a:latin typeface="微软雅黑" pitchFamily="34" charset="-122"/>
              <a:ea typeface="微软雅黑" pitchFamily="34" charset="-122"/>
            </a:endParaRPr>
          </a:p>
          <a:p>
            <a:pPr algn="ctr" defTabSz="617220"/>
            <a:r>
              <a:rPr lang="zh-CN" altLang="en-US" sz="1620" dirty="0">
                <a:solidFill>
                  <a:prstClr val="white"/>
                </a:solidFill>
                <a:latin typeface="微软雅黑" pitchFamily="34" charset="-122"/>
                <a:ea typeface="微软雅黑" pitchFamily="34" charset="-122"/>
              </a:rPr>
              <a:t>概述</a:t>
            </a:r>
          </a:p>
        </p:txBody>
      </p:sp>
      <p:cxnSp>
        <p:nvCxnSpPr>
          <p:cNvPr id="25" name="直接箭头连接符 24"/>
          <p:cNvCxnSpPr>
            <a:stCxn id="24" idx="5"/>
            <a:endCxn id="22" idx="1"/>
          </p:cNvCxnSpPr>
          <p:nvPr/>
        </p:nvCxnSpPr>
        <p:spPr>
          <a:xfrm flipV="1">
            <a:off x="1913362" y="1820843"/>
            <a:ext cx="837330" cy="665925"/>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6" name="直接箭头连接符 25"/>
          <p:cNvCxnSpPr>
            <a:stCxn id="24" idx="0"/>
          </p:cNvCxnSpPr>
          <p:nvPr/>
        </p:nvCxnSpPr>
        <p:spPr>
          <a:xfrm>
            <a:off x="2144237" y="2948518"/>
            <a:ext cx="606455"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27" name="直接箭头连接符 26"/>
          <p:cNvCxnSpPr>
            <a:stCxn id="24" idx="1"/>
            <a:endCxn id="32" idx="1"/>
          </p:cNvCxnSpPr>
          <p:nvPr/>
        </p:nvCxnSpPr>
        <p:spPr>
          <a:xfrm>
            <a:off x="1913362" y="3410270"/>
            <a:ext cx="837330" cy="6753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61408" y="1599867"/>
            <a:ext cx="4381607" cy="629411"/>
          </a:xfrm>
          <a:prstGeom prst="rect">
            <a:avLst/>
          </a:prstGeom>
          <a:noFill/>
        </p:spPr>
        <p:txBody>
          <a:bodyPr wrap="square" lIns="61729" tIns="30865" rIns="61729" bIns="30865"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29" name="矩形 28"/>
          <p:cNvSpPr/>
          <p:nvPr/>
        </p:nvSpPr>
        <p:spPr>
          <a:xfrm>
            <a:off x="2750692" y="2513505"/>
            <a:ext cx="4888857" cy="874417"/>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endParaRPr lang="zh-CN" altLang="en-US" sz="911">
              <a:solidFill>
                <a:prstClr val="white"/>
              </a:solidFill>
              <a:latin typeface="等线"/>
              <a:ea typeface="微软雅黑"/>
            </a:endParaRPr>
          </a:p>
        </p:txBody>
      </p:sp>
      <p:sp>
        <p:nvSpPr>
          <p:cNvPr id="30" name="矩形 29"/>
          <p:cNvSpPr/>
          <p:nvPr/>
        </p:nvSpPr>
        <p:spPr>
          <a:xfrm>
            <a:off x="3325621" y="2389579"/>
            <a:ext cx="3578899" cy="30337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r>
              <a:rPr lang="zh-CN" altLang="en-US" sz="1215" dirty="0">
                <a:solidFill>
                  <a:prstClr val="white"/>
                </a:solidFill>
                <a:latin typeface="微软雅黑" pitchFamily="34" charset="-122"/>
                <a:ea typeface="微软雅黑" pitchFamily="34" charset="-122"/>
              </a:rPr>
              <a:t>点击添加标题</a:t>
            </a:r>
          </a:p>
        </p:txBody>
      </p:sp>
      <p:sp>
        <p:nvSpPr>
          <p:cNvPr id="31" name="TextBox 30"/>
          <p:cNvSpPr txBox="1"/>
          <p:nvPr/>
        </p:nvSpPr>
        <p:spPr>
          <a:xfrm>
            <a:off x="3061411" y="2723030"/>
            <a:ext cx="4426241" cy="629411"/>
          </a:xfrm>
          <a:prstGeom prst="rect">
            <a:avLst/>
          </a:prstGeom>
          <a:noFill/>
        </p:spPr>
        <p:txBody>
          <a:bodyPr wrap="square" lIns="61729" tIns="30865" rIns="61729" bIns="30865"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
        <p:nvSpPr>
          <p:cNvPr id="32" name="矩形 31"/>
          <p:cNvSpPr/>
          <p:nvPr/>
        </p:nvSpPr>
        <p:spPr>
          <a:xfrm>
            <a:off x="2750692" y="3655745"/>
            <a:ext cx="4888857" cy="859773"/>
          </a:xfrm>
          <a:prstGeom prst="rect">
            <a:avLst/>
          </a:prstGeom>
          <a:solidFill>
            <a:schemeClr val="bg1">
              <a:lumMod val="95000"/>
            </a:schemeClr>
          </a:solid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endParaRPr lang="zh-CN" altLang="en-US" sz="911">
              <a:solidFill>
                <a:prstClr val="white"/>
              </a:solidFill>
              <a:latin typeface="等线"/>
              <a:ea typeface="微软雅黑"/>
            </a:endParaRPr>
          </a:p>
        </p:txBody>
      </p:sp>
      <p:sp>
        <p:nvSpPr>
          <p:cNvPr id="33" name="矩形 32"/>
          <p:cNvSpPr/>
          <p:nvPr/>
        </p:nvSpPr>
        <p:spPr>
          <a:xfrm>
            <a:off x="3325621" y="3531819"/>
            <a:ext cx="3578899" cy="30337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r>
              <a:rPr lang="zh-CN" altLang="en-US" sz="1215">
                <a:solidFill>
                  <a:prstClr val="white"/>
                </a:solidFill>
                <a:latin typeface="微软雅黑" pitchFamily="34" charset="-122"/>
                <a:ea typeface="微软雅黑" pitchFamily="34" charset="-122"/>
              </a:rPr>
              <a:t>点击添加标题</a:t>
            </a:r>
          </a:p>
        </p:txBody>
      </p:sp>
      <p:sp>
        <p:nvSpPr>
          <p:cNvPr id="34" name="TextBox 33"/>
          <p:cNvSpPr txBox="1"/>
          <p:nvPr/>
        </p:nvSpPr>
        <p:spPr>
          <a:xfrm>
            <a:off x="3061410" y="3865271"/>
            <a:ext cx="4389044" cy="629411"/>
          </a:xfrm>
          <a:prstGeom prst="rect">
            <a:avLst/>
          </a:prstGeom>
          <a:noFill/>
        </p:spPr>
        <p:txBody>
          <a:bodyPr wrap="square" lIns="61729" tIns="30865" rIns="61729" bIns="30865" rtlCol="0">
            <a:spAutoFit/>
          </a:bodyPr>
          <a:lstStyle/>
          <a:p>
            <a:pPr defTabSz="617220">
              <a:lnSpc>
                <a:spcPct val="130000"/>
              </a:lnSpc>
            </a:pPr>
            <a:r>
              <a:rPr lang="zh-CN" altLang="en-US" sz="945" dirty="0">
                <a:solidFill>
                  <a:prstClr val="black">
                    <a:lumMod val="75000"/>
                    <a:lumOff val="25000"/>
                  </a:prstClr>
                </a:solidFill>
                <a:latin typeface="微软雅黑" pitchFamily="34" charset="-122"/>
                <a:ea typeface="微软雅黑" pitchFamily="34" charset="-122"/>
              </a:rPr>
              <a:t>您的内容打在这里，或者通过复制您的文本后，在此框中选择粘贴，并选择只保留文字。您的内容打在这里，或者通过复制您的文本后，在此框中选择粘贴，并选择只保留文字。您的内容打在这里，或者复制您的文本。</a:t>
            </a:r>
          </a:p>
        </p:txBody>
      </p:sp>
    </p:spTree>
    <p:extLst>
      <p:ext uri="{BB962C8B-B14F-4D97-AF65-F5344CB8AC3E}">
        <p14:creationId xmlns:p14="http://schemas.microsoft.com/office/powerpoint/2010/main" val="62349027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14:bounceEnd="50000">
                                          <p:cBhvr additive="base">
                                            <p:cTn id="25" dur="500" fill="hold"/>
                                            <p:tgtEl>
                                              <p:spTgt spid="2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14:presetBounceEnd="50000">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14:bounceEnd="50000">
                                          <p:cBhvr additive="base">
                                            <p:cTn id="38" dur="50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14:presetBounceEnd="50000">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14:bounceEnd="50000">
                                          <p:cBhvr additive="base">
                                            <p:cTn id="51" dur="50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randombar(horizontal)">
                                          <p:cBhvr>
                                            <p:cTn id="7" dur="500"/>
                                            <p:tgtEl>
                                              <p:spTgt spid="2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wipe(left)">
                                          <p:cBhvr>
                                            <p:cTn id="11" dur="500"/>
                                            <p:tgtEl>
                                              <p:spTgt spid="25"/>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22" presetClass="entr" presetSubtype="8"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left)">
                                          <p:cBhvr>
                                            <p:cTn id="17" dur="500"/>
                                            <p:tgtEl>
                                              <p:spTgt spid="2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outVertical)">
                                          <p:cBhvr>
                                            <p:cTn id="21" dur="500"/>
                                            <p:tgtEl>
                                              <p:spTgt spid="2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fill="hold"/>
                                            <p:tgtEl>
                                              <p:spTgt spid="22"/>
                                            </p:tgtEl>
                                            <p:attrNameLst>
                                              <p:attrName>ppt_x</p:attrName>
                                            </p:attrNameLst>
                                          </p:cBhvr>
                                          <p:tavLst>
                                            <p:tav tm="0">
                                              <p:val>
                                                <p:strVal val="#ppt_x"/>
                                              </p:val>
                                            </p:tav>
                                            <p:tav tm="100000">
                                              <p:val>
                                                <p:strVal val="#ppt_x"/>
                                              </p:val>
                                            </p:tav>
                                          </p:tavLst>
                                        </p:anim>
                                        <p:anim calcmode="lin" valueType="num">
                                          <p:cBhvr additive="base">
                                            <p:cTn id="26" dur="500" fill="hold"/>
                                            <p:tgtEl>
                                              <p:spTgt spid="2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wipe(left)">
                                          <p:cBhvr>
                                            <p:cTn id="30" dur="1000"/>
                                            <p:tgtEl>
                                              <p:spTgt spid="28"/>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3500"/>
                                </p:stCondLst>
                                <p:childTnLst>
                                  <p:par>
                                    <p:cTn id="36" presetID="2" presetClass="entr" presetSubtype="1"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 calcmode="lin" valueType="num">
                                          <p:cBhvr additive="base">
                                            <p:cTn id="38" dur="500" fill="hold"/>
                                            <p:tgtEl>
                                              <p:spTgt spid="29"/>
                                            </p:tgtEl>
                                            <p:attrNameLst>
                                              <p:attrName>ppt_x</p:attrName>
                                            </p:attrNameLst>
                                          </p:cBhvr>
                                          <p:tavLst>
                                            <p:tav tm="0">
                                              <p:val>
                                                <p:strVal val="#ppt_x"/>
                                              </p:val>
                                            </p:tav>
                                            <p:tav tm="100000">
                                              <p:val>
                                                <p:strVal val="#ppt_x"/>
                                              </p:val>
                                            </p:tav>
                                          </p:tavLst>
                                        </p:anim>
                                        <p:anim calcmode="lin" valueType="num">
                                          <p:cBhvr additive="base">
                                            <p:cTn id="39" dur="500" fill="hold"/>
                                            <p:tgtEl>
                                              <p:spTgt spid="29"/>
                                            </p:tgtEl>
                                            <p:attrNameLst>
                                              <p:attrName>ppt_y</p:attrName>
                                            </p:attrNameLst>
                                          </p:cBhvr>
                                          <p:tavLst>
                                            <p:tav tm="0">
                                              <p:val>
                                                <p:strVal val="0-#ppt_h/2"/>
                                              </p:val>
                                            </p:tav>
                                            <p:tav tm="100000">
                                              <p:val>
                                                <p:strVal val="#ppt_y"/>
                                              </p:val>
                                            </p:tav>
                                          </p:tavLst>
                                        </p:anim>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wipe(left)">
                                          <p:cBhvr>
                                            <p:cTn id="43" dur="1000"/>
                                            <p:tgtEl>
                                              <p:spTgt spid="31"/>
                                            </p:tgtEl>
                                          </p:cBhvr>
                                        </p:animEffect>
                                      </p:childTnLst>
                                    </p:cTn>
                                  </p:par>
                                </p:childTnLst>
                              </p:cTn>
                            </p:par>
                            <p:par>
                              <p:cTn id="44" fill="hold">
                                <p:stCondLst>
                                  <p:cond delay="5000"/>
                                </p:stCondLst>
                                <p:childTnLst>
                                  <p:par>
                                    <p:cTn id="45" presetID="16" presetClass="entr" presetSubtype="37"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barn(outVertical)">
                                          <p:cBhvr>
                                            <p:cTn id="47" dur="500"/>
                                            <p:tgtEl>
                                              <p:spTgt spid="33"/>
                                            </p:tgtEl>
                                          </p:cBhvr>
                                        </p:animEffect>
                                      </p:childTnLst>
                                    </p:cTn>
                                  </p:par>
                                </p:childTnLst>
                              </p:cTn>
                            </p:par>
                            <p:par>
                              <p:cTn id="48" fill="hold">
                                <p:stCondLst>
                                  <p:cond delay="5500"/>
                                </p:stCondLst>
                                <p:childTnLst>
                                  <p:par>
                                    <p:cTn id="49" presetID="2" presetClass="entr" presetSubtype="1"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additive="base">
                                            <p:cTn id="51" dur="500" fill="hold"/>
                                            <p:tgtEl>
                                              <p:spTgt spid="32"/>
                                            </p:tgtEl>
                                            <p:attrNameLst>
                                              <p:attrName>ppt_x</p:attrName>
                                            </p:attrNameLst>
                                          </p:cBhvr>
                                          <p:tavLst>
                                            <p:tav tm="0">
                                              <p:val>
                                                <p:strVal val="#ppt_x"/>
                                              </p:val>
                                            </p:tav>
                                            <p:tav tm="100000">
                                              <p:val>
                                                <p:strVal val="#ppt_x"/>
                                              </p:val>
                                            </p:tav>
                                          </p:tavLst>
                                        </p:anim>
                                        <p:anim calcmode="lin" valueType="num">
                                          <p:cBhvr additive="base">
                                            <p:cTn id="52" dur="500" fill="hold"/>
                                            <p:tgtEl>
                                              <p:spTgt spid="32"/>
                                            </p:tgtEl>
                                            <p:attrNameLst>
                                              <p:attrName>ppt_y</p:attrName>
                                            </p:attrNameLst>
                                          </p:cBhvr>
                                          <p:tavLst>
                                            <p:tav tm="0">
                                              <p:val>
                                                <p:strVal val="0-#ppt_h/2"/>
                                              </p:val>
                                            </p:tav>
                                            <p:tav tm="100000">
                                              <p:val>
                                                <p:strVal val="#ppt_y"/>
                                              </p:val>
                                            </p:tav>
                                          </p:tavLst>
                                        </p:anim>
                                      </p:childTnLst>
                                    </p:cTn>
                                  </p:par>
                                </p:childTnLst>
                              </p:cTn>
                            </p:par>
                            <p:par>
                              <p:cTn id="53" fill="hold">
                                <p:stCondLst>
                                  <p:cond delay="6000"/>
                                </p:stCondLst>
                                <p:childTnLst>
                                  <p:par>
                                    <p:cTn id="54" presetID="22" presetClass="entr" presetSubtype="8"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wipe(left)">
                                          <p:cBhvr>
                                            <p:cTn id="56" dur="1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8" grpId="0"/>
          <p:bldP spid="29" grpId="0" animBg="1"/>
          <p:bldP spid="30" grpId="0" animBg="1"/>
          <p:bldP spid="31" grpId="0"/>
          <p:bldP spid="32" grpId="0" animBg="1"/>
          <p:bldP spid="33" grpId="0" animBg="1"/>
          <p:bldP spid="34"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2"/>
          <p:cNvSpPr>
            <a:spLocks noChangeArrowheads="1"/>
          </p:cNvSpPr>
          <p:nvPr/>
        </p:nvSpPr>
        <p:spPr bwMode="auto">
          <a:xfrm>
            <a:off x="3462656" y="1499381"/>
            <a:ext cx="2222978" cy="2235834"/>
          </a:xfrm>
          <a:prstGeom prst="ellipse">
            <a:avLst/>
          </a:prstGeom>
          <a:noFill/>
          <a:ln w="53975" cmpd="dbl">
            <a:solidFill>
              <a:schemeClr val="tx1">
                <a:lumMod val="85000"/>
                <a:lumOff val="15000"/>
              </a:schemeClr>
            </a:solidFill>
            <a:bevel/>
            <a:headEnd/>
            <a:tailEnd/>
          </a:ln>
        </p:spPr>
        <p:txBody>
          <a:bodyPr anchor="ctr"/>
          <a:lstStyle/>
          <a:p>
            <a:pPr algn="ctr" defTabSz="617220"/>
            <a:endParaRPr lang="zh-CN" altLang="zh-CN" sz="5938">
              <a:solidFill>
                <a:prstClr val="white"/>
              </a:solidFill>
              <a:latin typeface="Calibri" pitchFamily="34" charset="0"/>
              <a:ea typeface="微软雅黑"/>
              <a:sym typeface="Calibri" pitchFamily="34" charset="0"/>
            </a:endParaRPr>
          </a:p>
        </p:txBody>
      </p:sp>
      <p:grpSp>
        <p:nvGrpSpPr>
          <p:cNvPr id="3" name="组合 2"/>
          <p:cNvGrpSpPr/>
          <p:nvPr/>
        </p:nvGrpSpPr>
        <p:grpSpPr>
          <a:xfrm>
            <a:off x="3393020" y="1468315"/>
            <a:ext cx="697425" cy="701711"/>
            <a:chOff x="4348163" y="2042656"/>
            <a:chExt cx="1033462" cy="1039812"/>
          </a:xfrm>
        </p:grpSpPr>
        <p:sp>
          <p:nvSpPr>
            <p:cNvPr id="4" name="Oval 3"/>
            <p:cNvSpPr>
              <a:spLocks noChangeArrowheads="1"/>
            </p:cNvSpPr>
            <p:nvPr/>
          </p:nvSpPr>
          <p:spPr bwMode="auto">
            <a:xfrm>
              <a:off x="4348163" y="2042656"/>
              <a:ext cx="1033462" cy="1039812"/>
            </a:xfrm>
            <a:prstGeom prst="ellipse">
              <a:avLst/>
            </a:prstGeom>
            <a:solidFill>
              <a:schemeClr val="accent1"/>
            </a:solidFill>
            <a:ln w="28575">
              <a:noFill/>
              <a:bevel/>
              <a:headEnd/>
              <a:tailEnd/>
            </a:ln>
          </p:spPr>
          <p:txBody>
            <a:bodyPr anchor="ctr"/>
            <a:lstStyle/>
            <a:p>
              <a:pPr algn="ctr" defTabSz="617220"/>
              <a:endParaRPr lang="zh-CN" altLang="zh-CN" sz="5938">
                <a:solidFill>
                  <a:srgbClr val="51C3F9"/>
                </a:solidFill>
                <a:latin typeface="Calibri" pitchFamily="34" charset="0"/>
                <a:ea typeface="微软雅黑"/>
                <a:sym typeface="Calibri" pitchFamily="34" charset="0"/>
              </a:endParaRPr>
            </a:p>
          </p:txBody>
        </p:sp>
        <p:grpSp>
          <p:nvGrpSpPr>
            <p:cNvPr id="5" name="Group 29"/>
            <p:cNvGrpSpPr>
              <a:grpSpLocks/>
            </p:cNvGrpSpPr>
            <p:nvPr/>
          </p:nvGrpSpPr>
          <p:grpSpPr bwMode="auto">
            <a:xfrm>
              <a:off x="4616450" y="2301418"/>
              <a:ext cx="569913" cy="484188"/>
              <a:chOff x="0" y="0"/>
              <a:chExt cx="496661" cy="421788"/>
            </a:xfrm>
          </p:grpSpPr>
          <p:sp>
            <p:nvSpPr>
              <p:cNvPr id="6" name="Freeform 12"/>
              <p:cNvSpPr>
                <a:spLocks noChangeArrowheads="1"/>
              </p:cNvSpPr>
              <p:nvPr/>
            </p:nvSpPr>
            <p:spPr bwMode="auto">
              <a:xfrm>
                <a:off x="157235" y="244586"/>
                <a:ext cx="89848" cy="89848"/>
              </a:xfrm>
              <a:custGeom>
                <a:avLst/>
                <a:gdLst>
                  <a:gd name="T0" fmla="*/ 89848 w 36"/>
                  <a:gd name="T1" fmla="*/ 49916 h 36"/>
                  <a:gd name="T2" fmla="*/ 39932 w 36"/>
                  <a:gd name="T3" fmla="*/ 0 h 36"/>
                  <a:gd name="T4" fmla="*/ 39932 w 36"/>
                  <a:gd name="T5" fmla="*/ 0 h 36"/>
                  <a:gd name="T6" fmla="*/ 0 w 36"/>
                  <a:gd name="T7" fmla="*/ 89848 h 36"/>
                  <a:gd name="T8" fmla="*/ 89848 w 36"/>
                  <a:gd name="T9" fmla="*/ 49916 h 36"/>
                  <a:gd name="T10" fmla="*/ 0 60000 65536"/>
                  <a:gd name="T11" fmla="*/ 0 60000 65536"/>
                  <a:gd name="T12" fmla="*/ 0 60000 65536"/>
                  <a:gd name="T13" fmla="*/ 0 60000 65536"/>
                  <a:gd name="T14" fmla="*/ 0 60000 65536"/>
                  <a:gd name="T15" fmla="*/ 0 w 36"/>
                  <a:gd name="T16" fmla="*/ 0 h 36"/>
                  <a:gd name="T17" fmla="*/ 36 w 36"/>
                  <a:gd name="T18" fmla="*/ 36 h 36"/>
                </a:gdLst>
                <a:ahLst/>
                <a:cxnLst>
                  <a:cxn ang="T10">
                    <a:pos x="T0" y="T1"/>
                  </a:cxn>
                  <a:cxn ang="T11">
                    <a:pos x="T2" y="T3"/>
                  </a:cxn>
                  <a:cxn ang="T12">
                    <a:pos x="T4" y="T5"/>
                  </a:cxn>
                  <a:cxn ang="T13">
                    <a:pos x="T6" y="T7"/>
                  </a:cxn>
                  <a:cxn ang="T14">
                    <a:pos x="T8" y="T9"/>
                  </a:cxn>
                </a:cxnLst>
                <a:rect l="T15" t="T16" r="T17" b="T18"/>
                <a:pathLst>
                  <a:path w="36" h="36">
                    <a:moveTo>
                      <a:pt x="36" y="20"/>
                    </a:moveTo>
                    <a:lnTo>
                      <a:pt x="16" y="0"/>
                    </a:lnTo>
                    <a:lnTo>
                      <a:pt x="0" y="36"/>
                    </a:lnTo>
                    <a:lnTo>
                      <a:pt x="36" y="20"/>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7" name="Rectangle 13"/>
              <p:cNvSpPr>
                <a:spLocks noChangeArrowheads="1"/>
              </p:cNvSpPr>
              <p:nvPr/>
            </p:nvSpPr>
            <p:spPr bwMode="auto">
              <a:xfrm>
                <a:off x="247083" y="294502"/>
                <a:ext cx="2497" cy="2497"/>
              </a:xfrm>
              <a:prstGeom prst="rect">
                <a:avLst/>
              </a:prstGeom>
              <a:solidFill>
                <a:schemeClr val="bg1"/>
              </a:solidFill>
              <a:ln w="9525">
                <a:noFill/>
                <a:bevel/>
                <a:headEnd/>
                <a:tailEnd/>
              </a:ln>
            </p:spPr>
            <p:txBody>
              <a:bodyPr/>
              <a:lstStyle/>
              <a:p>
                <a:pPr defTabSz="617220"/>
                <a:endParaRPr lang="zh-CN" altLang="zh-CN" sz="911">
                  <a:solidFill>
                    <a:prstClr val="black"/>
                  </a:solidFill>
                  <a:latin typeface="Calibri" pitchFamily="34" charset="0"/>
                  <a:ea typeface="微软雅黑"/>
                  <a:sym typeface="Calibri" pitchFamily="34" charset="0"/>
                </a:endParaRPr>
              </a:p>
            </p:txBody>
          </p:sp>
          <p:sp>
            <p:nvSpPr>
              <p:cNvPr id="8" name="Freeform 14"/>
              <p:cNvSpPr>
                <a:spLocks noChangeArrowheads="1"/>
              </p:cNvSpPr>
              <p:nvPr/>
            </p:nvSpPr>
            <p:spPr bwMode="auto">
              <a:xfrm>
                <a:off x="209645" y="29949"/>
                <a:ext cx="227117" cy="222125"/>
              </a:xfrm>
              <a:custGeom>
                <a:avLst/>
                <a:gdLst>
                  <a:gd name="T0" fmla="*/ 202159 w 91"/>
                  <a:gd name="T1" fmla="*/ 0 h 89"/>
                  <a:gd name="T2" fmla="*/ 0 w 91"/>
                  <a:gd name="T3" fmla="*/ 202159 h 89"/>
                  <a:gd name="T4" fmla="*/ 19966 w 91"/>
                  <a:gd name="T5" fmla="*/ 222125 h 89"/>
                  <a:gd name="T6" fmla="*/ 227117 w 91"/>
                  <a:gd name="T7" fmla="*/ 19966 h 89"/>
                  <a:gd name="T8" fmla="*/ 202159 w 91"/>
                  <a:gd name="T9" fmla="*/ 0 h 89"/>
                  <a:gd name="T10" fmla="*/ 0 60000 65536"/>
                  <a:gd name="T11" fmla="*/ 0 60000 65536"/>
                  <a:gd name="T12" fmla="*/ 0 60000 65536"/>
                  <a:gd name="T13" fmla="*/ 0 60000 65536"/>
                  <a:gd name="T14" fmla="*/ 0 60000 65536"/>
                  <a:gd name="T15" fmla="*/ 0 w 91"/>
                  <a:gd name="T16" fmla="*/ 0 h 89"/>
                  <a:gd name="T17" fmla="*/ 91 w 91"/>
                  <a:gd name="T18" fmla="*/ 89 h 89"/>
                </a:gdLst>
                <a:ahLst/>
                <a:cxnLst>
                  <a:cxn ang="T10">
                    <a:pos x="T0" y="T1"/>
                  </a:cxn>
                  <a:cxn ang="T11">
                    <a:pos x="T2" y="T3"/>
                  </a:cxn>
                  <a:cxn ang="T12">
                    <a:pos x="T4" y="T5"/>
                  </a:cxn>
                  <a:cxn ang="T13">
                    <a:pos x="T6" y="T7"/>
                  </a:cxn>
                  <a:cxn ang="T14">
                    <a:pos x="T8" y="T9"/>
                  </a:cxn>
                </a:cxnLst>
                <a:rect l="T15" t="T16" r="T17" b="T18"/>
                <a:pathLst>
                  <a:path w="91" h="89">
                    <a:moveTo>
                      <a:pt x="81" y="0"/>
                    </a:moveTo>
                    <a:lnTo>
                      <a:pt x="0" y="81"/>
                    </a:lnTo>
                    <a:lnTo>
                      <a:pt x="8" y="89"/>
                    </a:lnTo>
                    <a:lnTo>
                      <a:pt x="91" y="8"/>
                    </a:lnTo>
                    <a:lnTo>
                      <a:pt x="81" y="0"/>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9" name="Freeform 15"/>
              <p:cNvSpPr>
                <a:spLocks noChangeArrowheads="1"/>
              </p:cNvSpPr>
              <p:nvPr/>
            </p:nvSpPr>
            <p:spPr bwMode="auto">
              <a:xfrm>
                <a:off x="239595" y="59899"/>
                <a:ext cx="227117" cy="224620"/>
              </a:xfrm>
              <a:custGeom>
                <a:avLst/>
                <a:gdLst>
                  <a:gd name="T0" fmla="*/ 0 w 91"/>
                  <a:gd name="T1" fmla="*/ 204654 h 90"/>
                  <a:gd name="T2" fmla="*/ 19966 w 91"/>
                  <a:gd name="T3" fmla="*/ 224620 h 90"/>
                  <a:gd name="T4" fmla="*/ 227117 w 91"/>
                  <a:gd name="T5" fmla="*/ 19966 h 90"/>
                  <a:gd name="T6" fmla="*/ 207151 w 91"/>
                  <a:gd name="T7" fmla="*/ 0 h 90"/>
                  <a:gd name="T8" fmla="*/ 0 w 91"/>
                  <a:gd name="T9" fmla="*/ 204654 h 90"/>
                  <a:gd name="T10" fmla="*/ 0 60000 65536"/>
                  <a:gd name="T11" fmla="*/ 0 60000 65536"/>
                  <a:gd name="T12" fmla="*/ 0 60000 65536"/>
                  <a:gd name="T13" fmla="*/ 0 60000 65536"/>
                  <a:gd name="T14" fmla="*/ 0 60000 65536"/>
                  <a:gd name="T15" fmla="*/ 0 w 91"/>
                  <a:gd name="T16" fmla="*/ 0 h 90"/>
                  <a:gd name="T17" fmla="*/ 91 w 91"/>
                  <a:gd name="T18" fmla="*/ 90 h 90"/>
                </a:gdLst>
                <a:ahLst/>
                <a:cxnLst>
                  <a:cxn ang="T10">
                    <a:pos x="T0" y="T1"/>
                  </a:cxn>
                  <a:cxn ang="T11">
                    <a:pos x="T2" y="T3"/>
                  </a:cxn>
                  <a:cxn ang="T12">
                    <a:pos x="T4" y="T5"/>
                  </a:cxn>
                  <a:cxn ang="T13">
                    <a:pos x="T6" y="T7"/>
                  </a:cxn>
                  <a:cxn ang="T14">
                    <a:pos x="T8" y="T9"/>
                  </a:cxn>
                </a:cxnLst>
                <a:rect l="T15" t="T16" r="T17" b="T18"/>
                <a:pathLst>
                  <a:path w="91" h="90">
                    <a:moveTo>
                      <a:pt x="0" y="82"/>
                    </a:moveTo>
                    <a:lnTo>
                      <a:pt x="8" y="90"/>
                    </a:lnTo>
                    <a:lnTo>
                      <a:pt x="91" y="8"/>
                    </a:lnTo>
                    <a:lnTo>
                      <a:pt x="83" y="0"/>
                    </a:lnTo>
                    <a:lnTo>
                      <a:pt x="0" y="82"/>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10" name="Freeform 16"/>
              <p:cNvSpPr>
                <a:spLocks noChangeArrowheads="1"/>
              </p:cNvSpPr>
              <p:nvPr/>
            </p:nvSpPr>
            <p:spPr bwMode="auto">
              <a:xfrm>
                <a:off x="426779" y="0"/>
                <a:ext cx="69882" cy="64890"/>
              </a:xfrm>
              <a:custGeom>
                <a:avLst/>
                <a:gdLst>
                  <a:gd name="T0" fmla="*/ 46588 w 21"/>
                  <a:gd name="T1" fmla="*/ 19467 h 20"/>
                  <a:gd name="T2" fmla="*/ 0 w 21"/>
                  <a:gd name="T3" fmla="*/ 19467 h 20"/>
                  <a:gd name="T4" fmla="*/ 49916 w 21"/>
                  <a:gd name="T5" fmla="*/ 64890 h 20"/>
                  <a:gd name="T6" fmla="*/ 46588 w 21"/>
                  <a:gd name="T7" fmla="*/ 19467 h 20"/>
                  <a:gd name="T8" fmla="*/ 0 60000 65536"/>
                  <a:gd name="T9" fmla="*/ 0 60000 65536"/>
                  <a:gd name="T10" fmla="*/ 0 60000 65536"/>
                  <a:gd name="T11" fmla="*/ 0 60000 65536"/>
                  <a:gd name="T12" fmla="*/ 0 w 21"/>
                  <a:gd name="T13" fmla="*/ 0 h 20"/>
                  <a:gd name="T14" fmla="*/ 21 w 21"/>
                  <a:gd name="T15" fmla="*/ 20 h 20"/>
                </a:gdLst>
                <a:ahLst/>
                <a:cxnLst>
                  <a:cxn ang="T8">
                    <a:pos x="T0" y="T1"/>
                  </a:cxn>
                  <a:cxn ang="T9">
                    <a:pos x="T2" y="T3"/>
                  </a:cxn>
                  <a:cxn ang="T10">
                    <a:pos x="T4" y="T5"/>
                  </a:cxn>
                  <a:cxn ang="T11">
                    <a:pos x="T6" y="T7"/>
                  </a:cxn>
                </a:cxnLst>
                <a:rect l="T12" t="T13" r="T14" b="T15"/>
                <a:pathLst>
                  <a:path w="21" h="20">
                    <a:moveTo>
                      <a:pt x="14" y="6"/>
                    </a:moveTo>
                    <a:cubicBezTo>
                      <a:pt x="8" y="0"/>
                      <a:pt x="0" y="6"/>
                      <a:pt x="0" y="6"/>
                    </a:cubicBezTo>
                    <a:cubicBezTo>
                      <a:pt x="15" y="20"/>
                      <a:pt x="15" y="20"/>
                      <a:pt x="15" y="20"/>
                    </a:cubicBezTo>
                    <a:cubicBezTo>
                      <a:pt x="15" y="20"/>
                      <a:pt x="21" y="13"/>
                      <a:pt x="14" y="6"/>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11" name="Freeform 17"/>
              <p:cNvSpPr>
                <a:spLocks noChangeArrowheads="1"/>
              </p:cNvSpPr>
              <p:nvPr/>
            </p:nvSpPr>
            <p:spPr bwMode="auto">
              <a:xfrm>
                <a:off x="0" y="9983"/>
                <a:ext cx="416796" cy="411805"/>
              </a:xfrm>
              <a:custGeom>
                <a:avLst/>
                <a:gdLst>
                  <a:gd name="T0" fmla="*/ 366880 w 167"/>
                  <a:gd name="T1" fmla="*/ 361889 h 165"/>
                  <a:gd name="T2" fmla="*/ 49916 w 167"/>
                  <a:gd name="T3" fmla="*/ 361889 h 165"/>
                  <a:gd name="T4" fmla="*/ 49916 w 167"/>
                  <a:gd name="T5" fmla="*/ 49916 h 165"/>
                  <a:gd name="T6" fmla="*/ 346914 w 167"/>
                  <a:gd name="T7" fmla="*/ 49916 h 165"/>
                  <a:gd name="T8" fmla="*/ 399326 w 167"/>
                  <a:gd name="T9" fmla="*/ 0 h 165"/>
                  <a:gd name="T10" fmla="*/ 0 w 167"/>
                  <a:gd name="T11" fmla="*/ 0 h 165"/>
                  <a:gd name="T12" fmla="*/ 0 w 167"/>
                  <a:gd name="T13" fmla="*/ 411805 h 165"/>
                  <a:gd name="T14" fmla="*/ 416796 w 167"/>
                  <a:gd name="T15" fmla="*/ 411805 h 165"/>
                  <a:gd name="T16" fmla="*/ 416796 w 167"/>
                  <a:gd name="T17" fmla="*/ 152243 h 165"/>
                  <a:gd name="T18" fmla="*/ 366880 w 167"/>
                  <a:gd name="T19" fmla="*/ 202159 h 165"/>
                  <a:gd name="T20" fmla="*/ 366880 w 167"/>
                  <a:gd name="T21" fmla="*/ 361889 h 16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67"/>
                  <a:gd name="T34" fmla="*/ 0 h 165"/>
                  <a:gd name="T35" fmla="*/ 167 w 167"/>
                  <a:gd name="T36" fmla="*/ 165 h 16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67" h="165">
                    <a:moveTo>
                      <a:pt x="147" y="145"/>
                    </a:moveTo>
                    <a:lnTo>
                      <a:pt x="20" y="145"/>
                    </a:lnTo>
                    <a:lnTo>
                      <a:pt x="20" y="20"/>
                    </a:lnTo>
                    <a:lnTo>
                      <a:pt x="139" y="20"/>
                    </a:lnTo>
                    <a:lnTo>
                      <a:pt x="160" y="0"/>
                    </a:lnTo>
                    <a:lnTo>
                      <a:pt x="0" y="0"/>
                    </a:lnTo>
                    <a:lnTo>
                      <a:pt x="0" y="165"/>
                    </a:lnTo>
                    <a:lnTo>
                      <a:pt x="167" y="165"/>
                    </a:lnTo>
                    <a:lnTo>
                      <a:pt x="167" y="61"/>
                    </a:lnTo>
                    <a:lnTo>
                      <a:pt x="147" y="81"/>
                    </a:lnTo>
                    <a:lnTo>
                      <a:pt x="147" y="145"/>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grpSp>
      </p:grpSp>
      <p:grpSp>
        <p:nvGrpSpPr>
          <p:cNvPr id="12" name="组合 11"/>
          <p:cNvGrpSpPr/>
          <p:nvPr/>
        </p:nvGrpSpPr>
        <p:grpSpPr>
          <a:xfrm>
            <a:off x="3071625" y="2266444"/>
            <a:ext cx="698497" cy="701711"/>
            <a:chOff x="3871913" y="3225343"/>
            <a:chExt cx="1035050" cy="1039813"/>
          </a:xfrm>
        </p:grpSpPr>
        <p:sp>
          <p:nvSpPr>
            <p:cNvPr id="13" name="Oval 4"/>
            <p:cNvSpPr>
              <a:spLocks noChangeArrowheads="1"/>
            </p:cNvSpPr>
            <p:nvPr/>
          </p:nvSpPr>
          <p:spPr bwMode="auto">
            <a:xfrm>
              <a:off x="3871913" y="3225343"/>
              <a:ext cx="1035050" cy="1039813"/>
            </a:xfrm>
            <a:prstGeom prst="ellipse">
              <a:avLst/>
            </a:prstGeom>
            <a:solidFill>
              <a:schemeClr val="accent2"/>
            </a:solidFill>
            <a:ln w="28575">
              <a:noFill/>
              <a:bevel/>
              <a:headEnd/>
              <a:tailEnd/>
            </a:ln>
          </p:spPr>
          <p:txBody>
            <a:bodyPr anchor="ctr"/>
            <a:lstStyle/>
            <a:p>
              <a:pPr algn="ctr" defTabSz="617220"/>
              <a:endParaRPr lang="zh-CN" altLang="zh-CN" sz="5938">
                <a:solidFill>
                  <a:srgbClr val="4EB3CF"/>
                </a:solidFill>
                <a:latin typeface="Calibri" pitchFamily="34" charset="0"/>
                <a:ea typeface="微软雅黑"/>
                <a:sym typeface="Calibri" pitchFamily="34" charset="0"/>
              </a:endParaRPr>
            </a:p>
          </p:txBody>
        </p:sp>
        <p:grpSp>
          <p:nvGrpSpPr>
            <p:cNvPr id="14" name="Group 36"/>
            <p:cNvGrpSpPr>
              <a:grpSpLocks/>
            </p:cNvGrpSpPr>
            <p:nvPr/>
          </p:nvGrpSpPr>
          <p:grpSpPr bwMode="auto">
            <a:xfrm>
              <a:off x="4108450" y="3492043"/>
              <a:ext cx="536575" cy="528638"/>
              <a:chOff x="0" y="0"/>
              <a:chExt cx="314468" cy="309477"/>
            </a:xfrm>
          </p:grpSpPr>
          <p:sp>
            <p:nvSpPr>
              <p:cNvPr id="15" name="Freeform 59"/>
              <p:cNvSpPr>
                <a:spLocks noEditPoints="1" noChangeArrowheads="1"/>
              </p:cNvSpPr>
              <p:nvPr/>
            </p:nvSpPr>
            <p:spPr bwMode="auto">
              <a:xfrm>
                <a:off x="0" y="0"/>
                <a:ext cx="314468" cy="309477"/>
              </a:xfrm>
              <a:custGeom>
                <a:avLst/>
                <a:gdLst>
                  <a:gd name="T0" fmla="*/ 271436 w 95"/>
                  <a:gd name="T1" fmla="*/ 189679 h 93"/>
                  <a:gd name="T2" fmla="*/ 314468 w 95"/>
                  <a:gd name="T3" fmla="*/ 169713 h 93"/>
                  <a:gd name="T4" fmla="*/ 314468 w 95"/>
                  <a:gd name="T5" fmla="*/ 136436 h 93"/>
                  <a:gd name="T6" fmla="*/ 271436 w 95"/>
                  <a:gd name="T7" fmla="*/ 119798 h 93"/>
                  <a:gd name="T8" fmla="*/ 264815 w 95"/>
                  <a:gd name="T9" fmla="*/ 99831 h 93"/>
                  <a:gd name="T10" fmla="*/ 281366 w 95"/>
                  <a:gd name="T11" fmla="*/ 56571 h 93"/>
                  <a:gd name="T12" fmla="*/ 254885 w 95"/>
                  <a:gd name="T13" fmla="*/ 33277 h 93"/>
                  <a:gd name="T14" fmla="*/ 211852 w 95"/>
                  <a:gd name="T15" fmla="*/ 49916 h 93"/>
                  <a:gd name="T16" fmla="*/ 195301 w 95"/>
                  <a:gd name="T17" fmla="*/ 43260 h 93"/>
                  <a:gd name="T18" fmla="*/ 175440 w 95"/>
                  <a:gd name="T19" fmla="*/ 0 h 93"/>
                  <a:gd name="T20" fmla="*/ 139028 w 95"/>
                  <a:gd name="T21" fmla="*/ 0 h 93"/>
                  <a:gd name="T22" fmla="*/ 122477 w 95"/>
                  <a:gd name="T23" fmla="*/ 43260 h 93"/>
                  <a:gd name="T24" fmla="*/ 102616 w 95"/>
                  <a:gd name="T25" fmla="*/ 49916 h 93"/>
                  <a:gd name="T26" fmla="*/ 59583 w 95"/>
                  <a:gd name="T27" fmla="*/ 33277 h 93"/>
                  <a:gd name="T28" fmla="*/ 33102 w 95"/>
                  <a:gd name="T29" fmla="*/ 56571 h 93"/>
                  <a:gd name="T30" fmla="*/ 52963 w 95"/>
                  <a:gd name="T31" fmla="*/ 99831 h 93"/>
                  <a:gd name="T32" fmla="*/ 43032 w 95"/>
                  <a:gd name="T33" fmla="*/ 119798 h 93"/>
                  <a:gd name="T34" fmla="*/ 0 w 95"/>
                  <a:gd name="T35" fmla="*/ 136436 h 93"/>
                  <a:gd name="T36" fmla="*/ 0 w 95"/>
                  <a:gd name="T37" fmla="*/ 173041 h 93"/>
                  <a:gd name="T38" fmla="*/ 43032 w 95"/>
                  <a:gd name="T39" fmla="*/ 189679 h 93"/>
                  <a:gd name="T40" fmla="*/ 52963 w 95"/>
                  <a:gd name="T41" fmla="*/ 209646 h 93"/>
                  <a:gd name="T42" fmla="*/ 36412 w 95"/>
                  <a:gd name="T43" fmla="*/ 252906 h 93"/>
                  <a:gd name="T44" fmla="*/ 59583 w 95"/>
                  <a:gd name="T45" fmla="*/ 276200 h 93"/>
                  <a:gd name="T46" fmla="*/ 102616 w 95"/>
                  <a:gd name="T47" fmla="*/ 259561 h 93"/>
                  <a:gd name="T48" fmla="*/ 122477 w 95"/>
                  <a:gd name="T49" fmla="*/ 266217 h 93"/>
                  <a:gd name="T50" fmla="*/ 142338 w 95"/>
                  <a:gd name="T51" fmla="*/ 309477 h 93"/>
                  <a:gd name="T52" fmla="*/ 175440 w 95"/>
                  <a:gd name="T53" fmla="*/ 309477 h 93"/>
                  <a:gd name="T54" fmla="*/ 195301 w 95"/>
                  <a:gd name="T55" fmla="*/ 266217 h 93"/>
                  <a:gd name="T56" fmla="*/ 211852 w 95"/>
                  <a:gd name="T57" fmla="*/ 259561 h 93"/>
                  <a:gd name="T58" fmla="*/ 258195 w 95"/>
                  <a:gd name="T59" fmla="*/ 276200 h 93"/>
                  <a:gd name="T60" fmla="*/ 281366 w 95"/>
                  <a:gd name="T61" fmla="*/ 249578 h 93"/>
                  <a:gd name="T62" fmla="*/ 264815 w 95"/>
                  <a:gd name="T63" fmla="*/ 209646 h 93"/>
                  <a:gd name="T64" fmla="*/ 271436 w 95"/>
                  <a:gd name="T65" fmla="*/ 189679 h 93"/>
                  <a:gd name="T66" fmla="*/ 158889 w 95"/>
                  <a:gd name="T67" fmla="*/ 202990 h 93"/>
                  <a:gd name="T68" fmla="*/ 109236 w 95"/>
                  <a:gd name="T69" fmla="*/ 153075 h 93"/>
                  <a:gd name="T70" fmla="*/ 158889 w 95"/>
                  <a:gd name="T71" fmla="*/ 106487 h 93"/>
                  <a:gd name="T72" fmla="*/ 208542 w 95"/>
                  <a:gd name="T73" fmla="*/ 153075 h 93"/>
                  <a:gd name="T74" fmla="*/ 158889 w 95"/>
                  <a:gd name="T75" fmla="*/ 202990 h 9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95"/>
                  <a:gd name="T115" fmla="*/ 0 h 93"/>
                  <a:gd name="T116" fmla="*/ 95 w 95"/>
                  <a:gd name="T117" fmla="*/ 93 h 9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95" h="93">
                    <a:moveTo>
                      <a:pt x="82" y="57"/>
                    </a:moveTo>
                    <a:cubicBezTo>
                      <a:pt x="82" y="57"/>
                      <a:pt x="95" y="52"/>
                      <a:pt x="95" y="51"/>
                    </a:cubicBezTo>
                    <a:cubicBezTo>
                      <a:pt x="95" y="41"/>
                      <a:pt x="95" y="41"/>
                      <a:pt x="95" y="41"/>
                    </a:cubicBezTo>
                    <a:cubicBezTo>
                      <a:pt x="95" y="40"/>
                      <a:pt x="82" y="36"/>
                      <a:pt x="82" y="36"/>
                    </a:cubicBezTo>
                    <a:cubicBezTo>
                      <a:pt x="80" y="30"/>
                      <a:pt x="80" y="30"/>
                      <a:pt x="80" y="30"/>
                    </a:cubicBezTo>
                    <a:cubicBezTo>
                      <a:pt x="80" y="30"/>
                      <a:pt x="85" y="17"/>
                      <a:pt x="85" y="17"/>
                    </a:cubicBezTo>
                    <a:cubicBezTo>
                      <a:pt x="77" y="10"/>
                      <a:pt x="77" y="10"/>
                      <a:pt x="77" y="10"/>
                    </a:cubicBezTo>
                    <a:cubicBezTo>
                      <a:pt x="77" y="9"/>
                      <a:pt x="64" y="15"/>
                      <a:pt x="64" y="15"/>
                    </a:cubicBezTo>
                    <a:cubicBezTo>
                      <a:pt x="59" y="13"/>
                      <a:pt x="59" y="13"/>
                      <a:pt x="59" y="13"/>
                    </a:cubicBezTo>
                    <a:cubicBezTo>
                      <a:pt x="59" y="13"/>
                      <a:pt x="53" y="0"/>
                      <a:pt x="53" y="0"/>
                    </a:cubicBezTo>
                    <a:cubicBezTo>
                      <a:pt x="42" y="0"/>
                      <a:pt x="42" y="0"/>
                      <a:pt x="42" y="0"/>
                    </a:cubicBezTo>
                    <a:cubicBezTo>
                      <a:pt x="42" y="0"/>
                      <a:pt x="37" y="13"/>
                      <a:pt x="37" y="13"/>
                    </a:cubicBezTo>
                    <a:cubicBezTo>
                      <a:pt x="31" y="15"/>
                      <a:pt x="31" y="15"/>
                      <a:pt x="31" y="15"/>
                    </a:cubicBezTo>
                    <a:cubicBezTo>
                      <a:pt x="31" y="15"/>
                      <a:pt x="18" y="10"/>
                      <a:pt x="18" y="10"/>
                    </a:cubicBezTo>
                    <a:cubicBezTo>
                      <a:pt x="10" y="17"/>
                      <a:pt x="10" y="17"/>
                      <a:pt x="10" y="17"/>
                    </a:cubicBezTo>
                    <a:cubicBezTo>
                      <a:pt x="10" y="18"/>
                      <a:pt x="16" y="30"/>
                      <a:pt x="16" y="30"/>
                    </a:cubicBezTo>
                    <a:cubicBezTo>
                      <a:pt x="13" y="36"/>
                      <a:pt x="13" y="36"/>
                      <a:pt x="13" y="36"/>
                    </a:cubicBezTo>
                    <a:cubicBezTo>
                      <a:pt x="13" y="36"/>
                      <a:pt x="0" y="41"/>
                      <a:pt x="0" y="41"/>
                    </a:cubicBezTo>
                    <a:cubicBezTo>
                      <a:pt x="0" y="52"/>
                      <a:pt x="0" y="52"/>
                      <a:pt x="0" y="52"/>
                    </a:cubicBezTo>
                    <a:cubicBezTo>
                      <a:pt x="0" y="52"/>
                      <a:pt x="13" y="57"/>
                      <a:pt x="13" y="57"/>
                    </a:cubicBezTo>
                    <a:cubicBezTo>
                      <a:pt x="16" y="63"/>
                      <a:pt x="16" y="63"/>
                      <a:pt x="16" y="63"/>
                    </a:cubicBezTo>
                    <a:cubicBezTo>
                      <a:pt x="16" y="63"/>
                      <a:pt x="10" y="75"/>
                      <a:pt x="11" y="76"/>
                    </a:cubicBezTo>
                    <a:cubicBezTo>
                      <a:pt x="18" y="83"/>
                      <a:pt x="18" y="83"/>
                      <a:pt x="18" y="83"/>
                    </a:cubicBezTo>
                    <a:cubicBezTo>
                      <a:pt x="19" y="84"/>
                      <a:pt x="31" y="78"/>
                      <a:pt x="31" y="78"/>
                    </a:cubicBezTo>
                    <a:cubicBezTo>
                      <a:pt x="37" y="80"/>
                      <a:pt x="37" y="80"/>
                      <a:pt x="37" y="80"/>
                    </a:cubicBezTo>
                    <a:cubicBezTo>
                      <a:pt x="37" y="80"/>
                      <a:pt x="42" y="93"/>
                      <a:pt x="43" y="93"/>
                    </a:cubicBezTo>
                    <a:cubicBezTo>
                      <a:pt x="53" y="93"/>
                      <a:pt x="53" y="93"/>
                      <a:pt x="53" y="93"/>
                    </a:cubicBezTo>
                    <a:cubicBezTo>
                      <a:pt x="54" y="93"/>
                      <a:pt x="59" y="80"/>
                      <a:pt x="59" y="80"/>
                    </a:cubicBezTo>
                    <a:cubicBezTo>
                      <a:pt x="64" y="78"/>
                      <a:pt x="64" y="78"/>
                      <a:pt x="64" y="78"/>
                    </a:cubicBezTo>
                    <a:cubicBezTo>
                      <a:pt x="64" y="78"/>
                      <a:pt x="77" y="83"/>
                      <a:pt x="78" y="83"/>
                    </a:cubicBezTo>
                    <a:cubicBezTo>
                      <a:pt x="85" y="75"/>
                      <a:pt x="85" y="75"/>
                      <a:pt x="85" y="75"/>
                    </a:cubicBezTo>
                    <a:cubicBezTo>
                      <a:pt x="86" y="75"/>
                      <a:pt x="80" y="63"/>
                      <a:pt x="80" y="63"/>
                    </a:cubicBezTo>
                    <a:lnTo>
                      <a:pt x="82" y="57"/>
                    </a:lnTo>
                    <a:close/>
                    <a:moveTo>
                      <a:pt x="48" y="61"/>
                    </a:moveTo>
                    <a:cubicBezTo>
                      <a:pt x="39" y="61"/>
                      <a:pt x="33" y="55"/>
                      <a:pt x="33" y="46"/>
                    </a:cubicBezTo>
                    <a:cubicBezTo>
                      <a:pt x="33" y="38"/>
                      <a:pt x="39" y="32"/>
                      <a:pt x="48" y="32"/>
                    </a:cubicBezTo>
                    <a:cubicBezTo>
                      <a:pt x="56" y="32"/>
                      <a:pt x="63" y="38"/>
                      <a:pt x="63" y="46"/>
                    </a:cubicBezTo>
                    <a:cubicBezTo>
                      <a:pt x="63" y="55"/>
                      <a:pt x="56" y="61"/>
                      <a:pt x="48" y="61"/>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16" name="Oval 60"/>
              <p:cNvSpPr>
                <a:spLocks noChangeArrowheads="1"/>
              </p:cNvSpPr>
              <p:nvPr/>
            </p:nvSpPr>
            <p:spPr bwMode="auto">
              <a:xfrm>
                <a:off x="124789" y="122294"/>
                <a:ext cx="64890" cy="62395"/>
              </a:xfrm>
              <a:prstGeom prst="ellipse">
                <a:avLst/>
              </a:prstGeom>
              <a:solidFill>
                <a:schemeClr val="bg1"/>
              </a:solidFill>
              <a:ln w="9525">
                <a:noFill/>
                <a:bevel/>
                <a:headEnd/>
                <a:tailEnd/>
              </a:ln>
            </p:spPr>
            <p:txBody>
              <a:bodyPr/>
              <a:lstStyle/>
              <a:p>
                <a:pPr defTabSz="617220"/>
                <a:endParaRPr lang="zh-CN" altLang="zh-CN" sz="911">
                  <a:solidFill>
                    <a:prstClr val="black"/>
                  </a:solidFill>
                  <a:latin typeface="Calibri" pitchFamily="34" charset="0"/>
                  <a:ea typeface="微软雅黑"/>
                  <a:sym typeface="Calibri" pitchFamily="34" charset="0"/>
                </a:endParaRPr>
              </a:p>
            </p:txBody>
          </p:sp>
        </p:grpSp>
      </p:grpSp>
      <p:grpSp>
        <p:nvGrpSpPr>
          <p:cNvPr id="17" name="组合 16"/>
          <p:cNvGrpSpPr/>
          <p:nvPr/>
        </p:nvGrpSpPr>
        <p:grpSpPr>
          <a:xfrm>
            <a:off x="5347096" y="2266444"/>
            <a:ext cx="698497" cy="701711"/>
            <a:chOff x="7243763" y="3225343"/>
            <a:chExt cx="1035050" cy="1039813"/>
          </a:xfrm>
        </p:grpSpPr>
        <p:sp>
          <p:nvSpPr>
            <p:cNvPr id="18" name="Oval 7"/>
            <p:cNvSpPr>
              <a:spLocks noChangeArrowheads="1"/>
            </p:cNvSpPr>
            <p:nvPr/>
          </p:nvSpPr>
          <p:spPr bwMode="auto">
            <a:xfrm>
              <a:off x="7243763" y="3225343"/>
              <a:ext cx="1035050" cy="1039813"/>
            </a:xfrm>
            <a:prstGeom prst="ellipse">
              <a:avLst/>
            </a:prstGeom>
            <a:solidFill>
              <a:schemeClr val="accent2"/>
            </a:solidFill>
            <a:ln w="28575">
              <a:noFill/>
              <a:bevel/>
              <a:headEnd/>
              <a:tailEnd/>
            </a:ln>
          </p:spPr>
          <p:txBody>
            <a:bodyPr anchor="ctr"/>
            <a:lstStyle/>
            <a:p>
              <a:pPr algn="ctr" defTabSz="617220"/>
              <a:endParaRPr lang="zh-CN" altLang="zh-CN" sz="5938">
                <a:solidFill>
                  <a:prstClr val="white"/>
                </a:solidFill>
                <a:latin typeface="Calibri" pitchFamily="34" charset="0"/>
                <a:ea typeface="微软雅黑"/>
                <a:sym typeface="Calibri" pitchFamily="34" charset="0"/>
              </a:endParaRPr>
            </a:p>
          </p:txBody>
        </p:sp>
        <p:grpSp>
          <p:nvGrpSpPr>
            <p:cNvPr id="19" name="Group 39"/>
            <p:cNvGrpSpPr>
              <a:grpSpLocks/>
            </p:cNvGrpSpPr>
            <p:nvPr/>
          </p:nvGrpSpPr>
          <p:grpSpPr bwMode="auto">
            <a:xfrm>
              <a:off x="7540625" y="3441243"/>
              <a:ext cx="439738" cy="552450"/>
              <a:chOff x="0" y="0"/>
              <a:chExt cx="324452" cy="406813"/>
            </a:xfrm>
          </p:grpSpPr>
          <p:sp>
            <p:nvSpPr>
              <p:cNvPr id="20" name="Freeform 80"/>
              <p:cNvSpPr>
                <a:spLocks noChangeArrowheads="1"/>
              </p:cNvSpPr>
              <p:nvPr/>
            </p:nvSpPr>
            <p:spPr bwMode="auto">
              <a:xfrm>
                <a:off x="0" y="169713"/>
                <a:ext cx="324452" cy="134772"/>
              </a:xfrm>
              <a:custGeom>
                <a:avLst/>
                <a:gdLst>
                  <a:gd name="T0" fmla="*/ 162226 w 98"/>
                  <a:gd name="T1" fmla="*/ 53909 h 40"/>
                  <a:gd name="T2" fmla="*/ 6621 w 98"/>
                  <a:gd name="T3" fmla="*/ 0 h 40"/>
                  <a:gd name="T4" fmla="*/ 0 w 98"/>
                  <a:gd name="T5" fmla="*/ 16847 h 40"/>
                  <a:gd name="T6" fmla="*/ 0 w 98"/>
                  <a:gd name="T7" fmla="*/ 67386 h 40"/>
                  <a:gd name="T8" fmla="*/ 162226 w 98"/>
                  <a:gd name="T9" fmla="*/ 134772 h 40"/>
                  <a:gd name="T10" fmla="*/ 324452 w 98"/>
                  <a:gd name="T11" fmla="*/ 67386 h 40"/>
                  <a:gd name="T12" fmla="*/ 324452 w 98"/>
                  <a:gd name="T13" fmla="*/ 16847 h 40"/>
                  <a:gd name="T14" fmla="*/ 317831 w 98"/>
                  <a:gd name="T15" fmla="*/ 0 h 40"/>
                  <a:gd name="T16" fmla="*/ 162226 w 98"/>
                  <a:gd name="T17" fmla="*/ 53909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6"/>
                    </a:moveTo>
                    <a:cubicBezTo>
                      <a:pt x="26" y="16"/>
                      <a:pt x="7" y="9"/>
                      <a:pt x="2" y="0"/>
                    </a:cubicBezTo>
                    <a:cubicBezTo>
                      <a:pt x="1" y="2"/>
                      <a:pt x="0" y="3"/>
                      <a:pt x="0" y="5"/>
                    </a:cubicBezTo>
                    <a:cubicBezTo>
                      <a:pt x="0" y="20"/>
                      <a:pt x="0" y="20"/>
                      <a:pt x="0" y="20"/>
                    </a:cubicBezTo>
                    <a:cubicBezTo>
                      <a:pt x="0" y="31"/>
                      <a:pt x="22" y="40"/>
                      <a:pt x="49" y="40"/>
                    </a:cubicBezTo>
                    <a:cubicBezTo>
                      <a:pt x="76" y="40"/>
                      <a:pt x="98" y="31"/>
                      <a:pt x="98" y="20"/>
                    </a:cubicBezTo>
                    <a:cubicBezTo>
                      <a:pt x="98" y="5"/>
                      <a:pt x="98" y="5"/>
                      <a:pt x="98" y="5"/>
                    </a:cubicBezTo>
                    <a:cubicBezTo>
                      <a:pt x="98" y="3"/>
                      <a:pt x="97" y="2"/>
                      <a:pt x="96" y="0"/>
                    </a:cubicBezTo>
                    <a:cubicBezTo>
                      <a:pt x="91" y="9"/>
                      <a:pt x="72" y="16"/>
                      <a:pt x="49" y="16"/>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21" name="Freeform 81"/>
              <p:cNvSpPr>
                <a:spLocks noChangeArrowheads="1"/>
              </p:cNvSpPr>
              <p:nvPr/>
            </p:nvSpPr>
            <p:spPr bwMode="auto">
              <a:xfrm>
                <a:off x="0" y="274536"/>
                <a:ext cx="324452" cy="132277"/>
              </a:xfrm>
              <a:custGeom>
                <a:avLst/>
                <a:gdLst>
                  <a:gd name="T0" fmla="*/ 162226 w 98"/>
                  <a:gd name="T1" fmla="*/ 49604 h 40"/>
                  <a:gd name="T2" fmla="*/ 6621 w 98"/>
                  <a:gd name="T3" fmla="*/ 0 h 40"/>
                  <a:gd name="T4" fmla="*/ 0 w 98"/>
                  <a:gd name="T5" fmla="*/ 13228 h 40"/>
                  <a:gd name="T6" fmla="*/ 0 w 98"/>
                  <a:gd name="T7" fmla="*/ 62832 h 40"/>
                  <a:gd name="T8" fmla="*/ 162226 w 98"/>
                  <a:gd name="T9" fmla="*/ 132277 h 40"/>
                  <a:gd name="T10" fmla="*/ 324452 w 98"/>
                  <a:gd name="T11" fmla="*/ 62832 h 40"/>
                  <a:gd name="T12" fmla="*/ 324452 w 98"/>
                  <a:gd name="T13" fmla="*/ 13228 h 40"/>
                  <a:gd name="T14" fmla="*/ 317831 w 98"/>
                  <a:gd name="T15" fmla="*/ 0 h 40"/>
                  <a:gd name="T16" fmla="*/ 162226 w 98"/>
                  <a:gd name="T17" fmla="*/ 49604 h 4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0"/>
                  <a:gd name="T29" fmla="*/ 98 w 98"/>
                  <a:gd name="T30" fmla="*/ 40 h 4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0">
                    <a:moveTo>
                      <a:pt x="49" y="15"/>
                    </a:moveTo>
                    <a:cubicBezTo>
                      <a:pt x="26" y="15"/>
                      <a:pt x="7" y="9"/>
                      <a:pt x="2" y="0"/>
                    </a:cubicBezTo>
                    <a:cubicBezTo>
                      <a:pt x="1" y="1"/>
                      <a:pt x="0" y="3"/>
                      <a:pt x="0" y="4"/>
                    </a:cubicBezTo>
                    <a:cubicBezTo>
                      <a:pt x="0" y="19"/>
                      <a:pt x="0" y="19"/>
                      <a:pt x="0" y="19"/>
                    </a:cubicBezTo>
                    <a:cubicBezTo>
                      <a:pt x="0" y="31"/>
                      <a:pt x="22" y="40"/>
                      <a:pt x="49" y="40"/>
                    </a:cubicBezTo>
                    <a:cubicBezTo>
                      <a:pt x="76" y="40"/>
                      <a:pt x="98" y="31"/>
                      <a:pt x="98" y="19"/>
                    </a:cubicBezTo>
                    <a:cubicBezTo>
                      <a:pt x="98" y="4"/>
                      <a:pt x="98" y="4"/>
                      <a:pt x="98" y="4"/>
                    </a:cubicBezTo>
                    <a:cubicBezTo>
                      <a:pt x="98" y="3"/>
                      <a:pt x="97" y="1"/>
                      <a:pt x="96" y="0"/>
                    </a:cubicBezTo>
                    <a:cubicBezTo>
                      <a:pt x="91" y="9"/>
                      <a:pt x="72" y="15"/>
                      <a:pt x="49" y="15"/>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22" name="Freeform 82"/>
              <p:cNvSpPr>
                <a:spLocks noChangeArrowheads="1"/>
              </p:cNvSpPr>
              <p:nvPr/>
            </p:nvSpPr>
            <p:spPr bwMode="auto">
              <a:xfrm>
                <a:off x="0" y="69882"/>
                <a:ext cx="324452" cy="137269"/>
              </a:xfrm>
              <a:custGeom>
                <a:avLst/>
                <a:gdLst>
                  <a:gd name="T0" fmla="*/ 317831 w 98"/>
                  <a:gd name="T1" fmla="*/ 0 h 41"/>
                  <a:gd name="T2" fmla="*/ 162226 w 98"/>
                  <a:gd name="T3" fmla="*/ 50220 h 41"/>
                  <a:gd name="T4" fmla="*/ 6621 w 98"/>
                  <a:gd name="T5" fmla="*/ 0 h 41"/>
                  <a:gd name="T6" fmla="*/ 0 w 98"/>
                  <a:gd name="T7" fmla="*/ 16740 h 41"/>
                  <a:gd name="T8" fmla="*/ 0 w 98"/>
                  <a:gd name="T9" fmla="*/ 66960 h 41"/>
                  <a:gd name="T10" fmla="*/ 162226 w 98"/>
                  <a:gd name="T11" fmla="*/ 137269 h 41"/>
                  <a:gd name="T12" fmla="*/ 324452 w 98"/>
                  <a:gd name="T13" fmla="*/ 66960 h 41"/>
                  <a:gd name="T14" fmla="*/ 324452 w 98"/>
                  <a:gd name="T15" fmla="*/ 16740 h 41"/>
                  <a:gd name="T16" fmla="*/ 317831 w 98"/>
                  <a:gd name="T17" fmla="*/ 0 h 4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8"/>
                  <a:gd name="T28" fmla="*/ 0 h 41"/>
                  <a:gd name="T29" fmla="*/ 98 w 98"/>
                  <a:gd name="T30" fmla="*/ 41 h 4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8" h="41">
                    <a:moveTo>
                      <a:pt x="96" y="0"/>
                    </a:moveTo>
                    <a:cubicBezTo>
                      <a:pt x="95" y="9"/>
                      <a:pt x="75" y="15"/>
                      <a:pt x="49" y="15"/>
                    </a:cubicBezTo>
                    <a:cubicBezTo>
                      <a:pt x="24" y="15"/>
                      <a:pt x="3" y="9"/>
                      <a:pt x="2" y="0"/>
                    </a:cubicBezTo>
                    <a:cubicBezTo>
                      <a:pt x="1" y="2"/>
                      <a:pt x="0" y="3"/>
                      <a:pt x="0" y="5"/>
                    </a:cubicBezTo>
                    <a:cubicBezTo>
                      <a:pt x="0" y="20"/>
                      <a:pt x="0" y="20"/>
                      <a:pt x="0" y="20"/>
                    </a:cubicBezTo>
                    <a:cubicBezTo>
                      <a:pt x="0" y="31"/>
                      <a:pt x="22" y="41"/>
                      <a:pt x="49" y="41"/>
                    </a:cubicBezTo>
                    <a:cubicBezTo>
                      <a:pt x="76" y="41"/>
                      <a:pt x="98" y="31"/>
                      <a:pt x="98" y="20"/>
                    </a:cubicBezTo>
                    <a:cubicBezTo>
                      <a:pt x="98" y="5"/>
                      <a:pt x="98" y="5"/>
                      <a:pt x="98" y="5"/>
                    </a:cubicBezTo>
                    <a:cubicBezTo>
                      <a:pt x="98" y="3"/>
                      <a:pt x="97" y="2"/>
                      <a:pt x="96" y="0"/>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23" name="Oval 83"/>
              <p:cNvSpPr>
                <a:spLocks noChangeArrowheads="1"/>
              </p:cNvSpPr>
              <p:nvPr/>
            </p:nvSpPr>
            <p:spPr bwMode="auto">
              <a:xfrm>
                <a:off x="4991" y="0"/>
                <a:ext cx="316965" cy="107319"/>
              </a:xfrm>
              <a:prstGeom prst="ellipse">
                <a:avLst/>
              </a:prstGeom>
              <a:solidFill>
                <a:schemeClr val="bg1"/>
              </a:solidFill>
              <a:ln w="9525">
                <a:noFill/>
                <a:bevel/>
                <a:headEnd/>
                <a:tailEnd/>
              </a:ln>
            </p:spPr>
            <p:txBody>
              <a:bodyPr/>
              <a:lstStyle/>
              <a:p>
                <a:pPr defTabSz="617220"/>
                <a:endParaRPr lang="zh-CN" altLang="zh-CN" sz="911">
                  <a:solidFill>
                    <a:prstClr val="black"/>
                  </a:solidFill>
                  <a:latin typeface="Calibri" pitchFamily="34" charset="0"/>
                  <a:ea typeface="微软雅黑"/>
                  <a:sym typeface="Calibri" pitchFamily="34" charset="0"/>
                </a:endParaRPr>
              </a:p>
            </p:txBody>
          </p:sp>
        </p:grpSp>
      </p:grpSp>
      <p:grpSp>
        <p:nvGrpSpPr>
          <p:cNvPr id="24" name="组合 23"/>
          <p:cNvGrpSpPr/>
          <p:nvPr/>
        </p:nvGrpSpPr>
        <p:grpSpPr>
          <a:xfrm>
            <a:off x="3393020" y="3104211"/>
            <a:ext cx="697425" cy="702782"/>
            <a:chOff x="4348163" y="4466768"/>
            <a:chExt cx="1033462" cy="1041400"/>
          </a:xfrm>
        </p:grpSpPr>
        <p:sp>
          <p:nvSpPr>
            <p:cNvPr id="25" name="Oval 5"/>
            <p:cNvSpPr>
              <a:spLocks noChangeArrowheads="1"/>
            </p:cNvSpPr>
            <p:nvPr/>
          </p:nvSpPr>
          <p:spPr bwMode="auto">
            <a:xfrm>
              <a:off x="4348163" y="4466768"/>
              <a:ext cx="1033462" cy="1041400"/>
            </a:xfrm>
            <a:prstGeom prst="ellipse">
              <a:avLst/>
            </a:prstGeom>
            <a:solidFill>
              <a:schemeClr val="accent3"/>
            </a:solidFill>
            <a:ln w="28575">
              <a:noFill/>
              <a:bevel/>
              <a:headEnd/>
              <a:tailEnd/>
            </a:ln>
          </p:spPr>
          <p:txBody>
            <a:bodyPr anchor="ctr"/>
            <a:lstStyle/>
            <a:p>
              <a:pPr algn="ctr" defTabSz="617220"/>
              <a:endParaRPr lang="zh-CN" altLang="zh-CN" sz="5938">
                <a:solidFill>
                  <a:srgbClr val="44C1A3"/>
                </a:solidFill>
                <a:latin typeface="Calibri" pitchFamily="34" charset="0"/>
                <a:ea typeface="微软雅黑"/>
                <a:sym typeface="Calibri" pitchFamily="34" charset="0"/>
              </a:endParaRPr>
            </a:p>
          </p:txBody>
        </p:sp>
        <p:sp>
          <p:nvSpPr>
            <p:cNvPr id="26" name="Freeform 103"/>
            <p:cNvSpPr>
              <a:spLocks noEditPoints="1" noChangeArrowheads="1"/>
            </p:cNvSpPr>
            <p:nvPr/>
          </p:nvSpPr>
          <p:spPr bwMode="auto">
            <a:xfrm>
              <a:off x="4568825" y="4735056"/>
              <a:ext cx="512763" cy="504825"/>
            </a:xfrm>
            <a:custGeom>
              <a:avLst/>
              <a:gdLst>
                <a:gd name="T0" fmla="*/ 63528 w 113"/>
                <a:gd name="T1" fmla="*/ 58596 h 112"/>
                <a:gd name="T2" fmla="*/ 63528 w 113"/>
                <a:gd name="T3" fmla="*/ 283964 h 112"/>
                <a:gd name="T4" fmla="*/ 222349 w 113"/>
                <a:gd name="T5" fmla="*/ 320023 h 112"/>
                <a:gd name="T6" fmla="*/ 272264 w 113"/>
                <a:gd name="T7" fmla="*/ 369604 h 112"/>
                <a:gd name="T8" fmla="*/ 340329 w 113"/>
                <a:gd name="T9" fmla="*/ 356082 h 112"/>
                <a:gd name="T10" fmla="*/ 340329 w 113"/>
                <a:gd name="T11" fmla="*/ 419185 h 112"/>
                <a:gd name="T12" fmla="*/ 353943 w 113"/>
                <a:gd name="T13" fmla="*/ 437215 h 112"/>
                <a:gd name="T14" fmla="*/ 417471 w 113"/>
                <a:gd name="T15" fmla="*/ 437215 h 112"/>
                <a:gd name="T16" fmla="*/ 412933 w 113"/>
                <a:gd name="T17" fmla="*/ 504825 h 112"/>
                <a:gd name="T18" fmla="*/ 512763 w 113"/>
                <a:gd name="T19" fmla="*/ 504825 h 112"/>
                <a:gd name="T20" fmla="*/ 512763 w 113"/>
                <a:gd name="T21" fmla="*/ 410170 h 112"/>
                <a:gd name="T22" fmla="*/ 322179 w 113"/>
                <a:gd name="T23" fmla="*/ 220861 h 112"/>
                <a:gd name="T24" fmla="*/ 285877 w 113"/>
                <a:gd name="T25" fmla="*/ 58596 h 112"/>
                <a:gd name="T26" fmla="*/ 63528 w 113"/>
                <a:gd name="T27" fmla="*/ 58596 h 112"/>
                <a:gd name="T28" fmla="*/ 77141 w 113"/>
                <a:gd name="T29" fmla="*/ 238890 h 112"/>
                <a:gd name="T30" fmla="*/ 90755 w 113"/>
                <a:gd name="T31" fmla="*/ 90147 h 112"/>
                <a:gd name="T32" fmla="*/ 240499 w 113"/>
                <a:gd name="T33" fmla="*/ 76625 h 112"/>
                <a:gd name="T34" fmla="*/ 77141 w 113"/>
                <a:gd name="T35" fmla="*/ 238890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13"/>
                <a:gd name="T55" fmla="*/ 0 h 112"/>
                <a:gd name="T56" fmla="*/ 113 w 113"/>
                <a:gd name="T57" fmla="*/ 112 h 11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grpSp>
      <p:grpSp>
        <p:nvGrpSpPr>
          <p:cNvPr id="27" name="组合 26"/>
          <p:cNvGrpSpPr/>
          <p:nvPr/>
        </p:nvGrpSpPr>
        <p:grpSpPr>
          <a:xfrm>
            <a:off x="5009347" y="3083823"/>
            <a:ext cx="698497" cy="702782"/>
            <a:chOff x="6829425" y="4466768"/>
            <a:chExt cx="1035050" cy="1041400"/>
          </a:xfrm>
        </p:grpSpPr>
        <p:sp>
          <p:nvSpPr>
            <p:cNvPr id="28" name="Oval 8"/>
            <p:cNvSpPr>
              <a:spLocks noChangeArrowheads="1"/>
            </p:cNvSpPr>
            <p:nvPr/>
          </p:nvSpPr>
          <p:spPr bwMode="auto">
            <a:xfrm>
              <a:off x="6829425" y="4466768"/>
              <a:ext cx="1035050" cy="1041400"/>
            </a:xfrm>
            <a:prstGeom prst="ellipse">
              <a:avLst/>
            </a:prstGeom>
            <a:solidFill>
              <a:schemeClr val="accent3"/>
            </a:solidFill>
            <a:ln w="28575">
              <a:noFill/>
              <a:bevel/>
              <a:headEnd/>
              <a:tailEnd/>
            </a:ln>
          </p:spPr>
          <p:txBody>
            <a:bodyPr anchor="ctr"/>
            <a:lstStyle/>
            <a:p>
              <a:pPr algn="ctr" defTabSz="617220"/>
              <a:endParaRPr lang="zh-CN" altLang="zh-CN" sz="5938">
                <a:solidFill>
                  <a:prstClr val="white"/>
                </a:solidFill>
                <a:latin typeface="Calibri" pitchFamily="34" charset="0"/>
                <a:ea typeface="微软雅黑"/>
                <a:sym typeface="Calibri" pitchFamily="34" charset="0"/>
              </a:endParaRPr>
            </a:p>
          </p:txBody>
        </p:sp>
        <p:sp>
          <p:nvSpPr>
            <p:cNvPr id="29" name="Freeform 104"/>
            <p:cNvSpPr>
              <a:spLocks noEditPoints="1" noChangeArrowheads="1"/>
            </p:cNvSpPr>
            <p:nvPr/>
          </p:nvSpPr>
          <p:spPr bwMode="auto">
            <a:xfrm>
              <a:off x="7077075" y="4704893"/>
              <a:ext cx="541338" cy="534988"/>
            </a:xfrm>
            <a:custGeom>
              <a:avLst/>
              <a:gdLst>
                <a:gd name="T0" fmla="*/ 239091 w 120"/>
                <a:gd name="T1" fmla="*/ 158683 h 118"/>
                <a:gd name="T2" fmla="*/ 212024 w 120"/>
                <a:gd name="T3" fmla="*/ 40804 h 118"/>
                <a:gd name="T4" fmla="*/ 94734 w 120"/>
                <a:gd name="T5" fmla="*/ 9068 h 118"/>
                <a:gd name="T6" fmla="*/ 162401 w 120"/>
                <a:gd name="T7" fmla="*/ 77075 h 118"/>
                <a:gd name="T8" fmla="*/ 144357 w 120"/>
                <a:gd name="T9" fmla="*/ 145082 h 118"/>
                <a:gd name="T10" fmla="*/ 76690 w 120"/>
                <a:gd name="T11" fmla="*/ 163217 h 118"/>
                <a:gd name="T12" fmla="*/ 9022 w 120"/>
                <a:gd name="T13" fmla="*/ 95210 h 118"/>
                <a:gd name="T14" fmla="*/ 40600 w 120"/>
                <a:gd name="T15" fmla="*/ 213088 h 118"/>
                <a:gd name="T16" fmla="*/ 162401 w 120"/>
                <a:gd name="T17" fmla="*/ 240291 h 118"/>
                <a:gd name="T18" fmla="*/ 162401 w 120"/>
                <a:gd name="T19" fmla="*/ 240291 h 118"/>
                <a:gd name="T20" fmla="*/ 442093 w 120"/>
                <a:gd name="T21" fmla="*/ 521387 h 118"/>
                <a:gd name="T22" fmla="*/ 482693 w 120"/>
                <a:gd name="T23" fmla="*/ 534988 h 118"/>
                <a:gd name="T24" fmla="*/ 518782 w 120"/>
                <a:gd name="T25" fmla="*/ 521387 h 118"/>
                <a:gd name="T26" fmla="*/ 518782 w 120"/>
                <a:gd name="T27" fmla="*/ 439778 h 118"/>
                <a:gd name="T28" fmla="*/ 239091 w 120"/>
                <a:gd name="T29" fmla="*/ 158683 h 118"/>
                <a:gd name="T30" fmla="*/ 487204 w 120"/>
                <a:gd name="T31" fmla="*/ 512319 h 118"/>
                <a:gd name="T32" fmla="*/ 464648 w 120"/>
                <a:gd name="T33" fmla="*/ 489650 h 118"/>
                <a:gd name="T34" fmla="*/ 487204 w 120"/>
                <a:gd name="T35" fmla="*/ 466981 h 118"/>
                <a:gd name="T36" fmla="*/ 509760 w 120"/>
                <a:gd name="T37" fmla="*/ 489650 h 118"/>
                <a:gd name="T38" fmla="*/ 487204 w 120"/>
                <a:gd name="T39" fmla="*/ 512319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120"/>
                <a:gd name="T61" fmla="*/ 0 h 118"/>
                <a:gd name="T62" fmla="*/ 120 w 120"/>
                <a:gd name="T63" fmla="*/ 118 h 118"/>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grpSp>
      <p:grpSp>
        <p:nvGrpSpPr>
          <p:cNvPr id="30" name="组合 29"/>
          <p:cNvGrpSpPr/>
          <p:nvPr/>
        </p:nvGrpSpPr>
        <p:grpSpPr>
          <a:xfrm>
            <a:off x="5067483" y="1468315"/>
            <a:ext cx="698497" cy="701711"/>
            <a:chOff x="6829425" y="2042656"/>
            <a:chExt cx="1035050" cy="1039812"/>
          </a:xfrm>
        </p:grpSpPr>
        <p:sp>
          <p:nvSpPr>
            <p:cNvPr id="31" name="Oval 6"/>
            <p:cNvSpPr>
              <a:spLocks noChangeArrowheads="1"/>
            </p:cNvSpPr>
            <p:nvPr/>
          </p:nvSpPr>
          <p:spPr bwMode="auto">
            <a:xfrm>
              <a:off x="6829425" y="2042656"/>
              <a:ext cx="1035050" cy="1039812"/>
            </a:xfrm>
            <a:prstGeom prst="ellipse">
              <a:avLst/>
            </a:prstGeom>
            <a:solidFill>
              <a:schemeClr val="accent1"/>
            </a:solidFill>
            <a:ln w="28575">
              <a:noFill/>
              <a:bevel/>
              <a:headEnd/>
              <a:tailEnd/>
            </a:ln>
          </p:spPr>
          <p:txBody>
            <a:bodyPr anchor="ctr"/>
            <a:lstStyle/>
            <a:p>
              <a:pPr algn="ctr" defTabSz="617220"/>
              <a:endParaRPr lang="zh-CN" altLang="zh-CN" sz="5938">
                <a:solidFill>
                  <a:prstClr val="white"/>
                </a:solidFill>
                <a:latin typeface="Calibri" pitchFamily="34" charset="0"/>
                <a:ea typeface="微软雅黑"/>
                <a:sym typeface="Calibri" pitchFamily="34" charset="0"/>
              </a:endParaRPr>
            </a:p>
          </p:txBody>
        </p:sp>
        <p:grpSp>
          <p:nvGrpSpPr>
            <p:cNvPr id="32" name="Group 46"/>
            <p:cNvGrpSpPr>
              <a:grpSpLocks/>
            </p:cNvGrpSpPr>
            <p:nvPr/>
          </p:nvGrpSpPr>
          <p:grpSpPr bwMode="auto">
            <a:xfrm>
              <a:off x="7064375" y="2209343"/>
              <a:ext cx="554038" cy="630238"/>
              <a:chOff x="0" y="0"/>
              <a:chExt cx="361887" cy="411804"/>
            </a:xfrm>
          </p:grpSpPr>
          <p:sp>
            <p:nvSpPr>
              <p:cNvPr id="33" name="Freeform 68"/>
              <p:cNvSpPr>
                <a:spLocks noEditPoints="1" noChangeArrowheads="1"/>
              </p:cNvSpPr>
              <p:nvPr/>
            </p:nvSpPr>
            <p:spPr bwMode="auto">
              <a:xfrm>
                <a:off x="0" y="0"/>
                <a:ext cx="164722" cy="299494"/>
              </a:xfrm>
              <a:custGeom>
                <a:avLst/>
                <a:gdLst>
                  <a:gd name="T0" fmla="*/ 164722 w 50"/>
                  <a:gd name="T1" fmla="*/ 276200 h 90"/>
                  <a:gd name="T2" fmla="*/ 164722 w 50"/>
                  <a:gd name="T3" fmla="*/ 23294 h 90"/>
                  <a:gd name="T4" fmla="*/ 144955 w 50"/>
                  <a:gd name="T5" fmla="*/ 0 h 90"/>
                  <a:gd name="T6" fmla="*/ 19767 w 50"/>
                  <a:gd name="T7" fmla="*/ 0 h 90"/>
                  <a:gd name="T8" fmla="*/ 0 w 50"/>
                  <a:gd name="T9" fmla="*/ 23294 h 90"/>
                  <a:gd name="T10" fmla="*/ 0 w 50"/>
                  <a:gd name="T11" fmla="*/ 276200 h 90"/>
                  <a:gd name="T12" fmla="*/ 19767 w 50"/>
                  <a:gd name="T13" fmla="*/ 299494 h 90"/>
                  <a:gd name="T14" fmla="*/ 144955 w 50"/>
                  <a:gd name="T15" fmla="*/ 299494 h 90"/>
                  <a:gd name="T16" fmla="*/ 164722 w 50"/>
                  <a:gd name="T17" fmla="*/ 276200 h 90"/>
                  <a:gd name="T18" fmla="*/ 128483 w 50"/>
                  <a:gd name="T19" fmla="*/ 16639 h 90"/>
                  <a:gd name="T20" fmla="*/ 135072 w 50"/>
                  <a:gd name="T21" fmla="*/ 19966 h 90"/>
                  <a:gd name="T22" fmla="*/ 128483 w 50"/>
                  <a:gd name="T23" fmla="*/ 26622 h 90"/>
                  <a:gd name="T24" fmla="*/ 125189 w 50"/>
                  <a:gd name="T25" fmla="*/ 19966 h 90"/>
                  <a:gd name="T26" fmla="*/ 128483 w 50"/>
                  <a:gd name="T27" fmla="*/ 16639 h 90"/>
                  <a:gd name="T28" fmla="*/ 52711 w 50"/>
                  <a:gd name="T29" fmla="*/ 16639 h 90"/>
                  <a:gd name="T30" fmla="*/ 112011 w 50"/>
                  <a:gd name="T31" fmla="*/ 16639 h 90"/>
                  <a:gd name="T32" fmla="*/ 112011 w 50"/>
                  <a:gd name="T33" fmla="*/ 23294 h 90"/>
                  <a:gd name="T34" fmla="*/ 52711 w 50"/>
                  <a:gd name="T35" fmla="*/ 23294 h 90"/>
                  <a:gd name="T36" fmla="*/ 52711 w 50"/>
                  <a:gd name="T37" fmla="*/ 16639 h 90"/>
                  <a:gd name="T38" fmla="*/ 16472 w 50"/>
                  <a:gd name="T39" fmla="*/ 229612 h 90"/>
                  <a:gd name="T40" fmla="*/ 16472 w 50"/>
                  <a:gd name="T41" fmla="*/ 36605 h 90"/>
                  <a:gd name="T42" fmla="*/ 148250 w 50"/>
                  <a:gd name="T43" fmla="*/ 36605 h 90"/>
                  <a:gd name="T44" fmla="*/ 148250 w 50"/>
                  <a:gd name="T45" fmla="*/ 229612 h 90"/>
                  <a:gd name="T46" fmla="*/ 16472 w 50"/>
                  <a:gd name="T47" fmla="*/ 229612 h 90"/>
                  <a:gd name="T48" fmla="*/ 82361 w 50"/>
                  <a:gd name="T49" fmla="*/ 276200 h 90"/>
                  <a:gd name="T50" fmla="*/ 69183 w 50"/>
                  <a:gd name="T51" fmla="*/ 262889 h 90"/>
                  <a:gd name="T52" fmla="*/ 82361 w 50"/>
                  <a:gd name="T53" fmla="*/ 249578 h 90"/>
                  <a:gd name="T54" fmla="*/ 95539 w 50"/>
                  <a:gd name="T55" fmla="*/ 262889 h 90"/>
                  <a:gd name="T56" fmla="*/ 82361 w 50"/>
                  <a:gd name="T57" fmla="*/ 276200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0"/>
                  <a:gd name="T88" fmla="*/ 0 h 90"/>
                  <a:gd name="T89" fmla="*/ 50 w 50"/>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0" h="90">
                    <a:moveTo>
                      <a:pt x="50" y="83"/>
                    </a:moveTo>
                    <a:cubicBezTo>
                      <a:pt x="50" y="7"/>
                      <a:pt x="50" y="7"/>
                      <a:pt x="50" y="7"/>
                    </a:cubicBezTo>
                    <a:cubicBezTo>
                      <a:pt x="50" y="3"/>
                      <a:pt x="47" y="0"/>
                      <a:pt x="44" y="0"/>
                    </a:cubicBezTo>
                    <a:cubicBezTo>
                      <a:pt x="6" y="0"/>
                      <a:pt x="6" y="0"/>
                      <a:pt x="6" y="0"/>
                    </a:cubicBezTo>
                    <a:cubicBezTo>
                      <a:pt x="3" y="0"/>
                      <a:pt x="0" y="3"/>
                      <a:pt x="0" y="7"/>
                    </a:cubicBezTo>
                    <a:cubicBezTo>
                      <a:pt x="0" y="83"/>
                      <a:pt x="0" y="83"/>
                      <a:pt x="0" y="83"/>
                    </a:cubicBezTo>
                    <a:cubicBezTo>
                      <a:pt x="0" y="87"/>
                      <a:pt x="3" y="90"/>
                      <a:pt x="6" y="90"/>
                    </a:cubicBezTo>
                    <a:cubicBezTo>
                      <a:pt x="44" y="90"/>
                      <a:pt x="44" y="90"/>
                      <a:pt x="44" y="90"/>
                    </a:cubicBezTo>
                    <a:cubicBezTo>
                      <a:pt x="47" y="90"/>
                      <a:pt x="50" y="87"/>
                      <a:pt x="50" y="83"/>
                    </a:cubicBezTo>
                    <a:close/>
                    <a:moveTo>
                      <a:pt x="39" y="5"/>
                    </a:moveTo>
                    <a:cubicBezTo>
                      <a:pt x="40" y="5"/>
                      <a:pt x="41" y="5"/>
                      <a:pt x="41" y="6"/>
                    </a:cubicBezTo>
                    <a:cubicBezTo>
                      <a:pt x="41" y="7"/>
                      <a:pt x="40" y="8"/>
                      <a:pt x="39" y="8"/>
                    </a:cubicBezTo>
                    <a:cubicBezTo>
                      <a:pt x="38" y="8"/>
                      <a:pt x="38" y="7"/>
                      <a:pt x="38" y="6"/>
                    </a:cubicBezTo>
                    <a:cubicBezTo>
                      <a:pt x="38" y="5"/>
                      <a:pt x="38" y="5"/>
                      <a:pt x="39" y="5"/>
                    </a:cubicBezTo>
                    <a:close/>
                    <a:moveTo>
                      <a:pt x="16" y="5"/>
                    </a:moveTo>
                    <a:cubicBezTo>
                      <a:pt x="34" y="5"/>
                      <a:pt x="34" y="5"/>
                      <a:pt x="34" y="5"/>
                    </a:cubicBezTo>
                    <a:cubicBezTo>
                      <a:pt x="34" y="7"/>
                      <a:pt x="34" y="7"/>
                      <a:pt x="34" y="7"/>
                    </a:cubicBezTo>
                    <a:cubicBezTo>
                      <a:pt x="16" y="7"/>
                      <a:pt x="16" y="7"/>
                      <a:pt x="16" y="7"/>
                    </a:cubicBezTo>
                    <a:lnTo>
                      <a:pt x="16" y="5"/>
                    </a:lnTo>
                    <a:close/>
                    <a:moveTo>
                      <a:pt x="5" y="69"/>
                    </a:moveTo>
                    <a:cubicBezTo>
                      <a:pt x="5" y="11"/>
                      <a:pt x="5" y="11"/>
                      <a:pt x="5" y="11"/>
                    </a:cubicBezTo>
                    <a:cubicBezTo>
                      <a:pt x="45" y="11"/>
                      <a:pt x="45" y="11"/>
                      <a:pt x="45" y="11"/>
                    </a:cubicBezTo>
                    <a:cubicBezTo>
                      <a:pt x="45" y="69"/>
                      <a:pt x="45" y="69"/>
                      <a:pt x="45" y="69"/>
                    </a:cubicBezTo>
                    <a:lnTo>
                      <a:pt x="5" y="69"/>
                    </a:lnTo>
                    <a:close/>
                    <a:moveTo>
                      <a:pt x="25" y="83"/>
                    </a:moveTo>
                    <a:cubicBezTo>
                      <a:pt x="23" y="83"/>
                      <a:pt x="21" y="81"/>
                      <a:pt x="21" y="79"/>
                    </a:cubicBezTo>
                    <a:cubicBezTo>
                      <a:pt x="21" y="77"/>
                      <a:pt x="23" y="75"/>
                      <a:pt x="25" y="75"/>
                    </a:cubicBezTo>
                    <a:cubicBezTo>
                      <a:pt x="27" y="75"/>
                      <a:pt x="29" y="77"/>
                      <a:pt x="29" y="79"/>
                    </a:cubicBezTo>
                    <a:cubicBezTo>
                      <a:pt x="29" y="81"/>
                      <a:pt x="27" y="83"/>
                      <a:pt x="25" y="83"/>
                    </a:cubicBez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34" name="Freeform 69"/>
              <p:cNvSpPr>
                <a:spLocks noEditPoints="1" noChangeArrowheads="1"/>
              </p:cNvSpPr>
              <p:nvPr/>
            </p:nvSpPr>
            <p:spPr bwMode="auto">
              <a:xfrm>
                <a:off x="192174" y="112310"/>
                <a:ext cx="169713" cy="299494"/>
              </a:xfrm>
              <a:custGeom>
                <a:avLst/>
                <a:gdLst>
                  <a:gd name="T0" fmla="*/ 146419 w 51"/>
                  <a:gd name="T1" fmla="*/ 0 h 90"/>
                  <a:gd name="T2" fmla="*/ 23294 w 51"/>
                  <a:gd name="T3" fmla="*/ 0 h 90"/>
                  <a:gd name="T4" fmla="*/ 0 w 51"/>
                  <a:gd name="T5" fmla="*/ 23294 h 90"/>
                  <a:gd name="T6" fmla="*/ 0 w 51"/>
                  <a:gd name="T7" fmla="*/ 276200 h 90"/>
                  <a:gd name="T8" fmla="*/ 23294 w 51"/>
                  <a:gd name="T9" fmla="*/ 299494 h 90"/>
                  <a:gd name="T10" fmla="*/ 146419 w 51"/>
                  <a:gd name="T11" fmla="*/ 299494 h 90"/>
                  <a:gd name="T12" fmla="*/ 169713 w 51"/>
                  <a:gd name="T13" fmla="*/ 276200 h 90"/>
                  <a:gd name="T14" fmla="*/ 169713 w 51"/>
                  <a:gd name="T15" fmla="*/ 23294 h 90"/>
                  <a:gd name="T16" fmla="*/ 146419 w 51"/>
                  <a:gd name="T17" fmla="*/ 0 h 90"/>
                  <a:gd name="T18" fmla="*/ 133108 w 51"/>
                  <a:gd name="T19" fmla="*/ 16639 h 90"/>
                  <a:gd name="T20" fmla="*/ 139764 w 51"/>
                  <a:gd name="T21" fmla="*/ 19966 h 90"/>
                  <a:gd name="T22" fmla="*/ 133108 w 51"/>
                  <a:gd name="T23" fmla="*/ 26622 h 90"/>
                  <a:gd name="T24" fmla="*/ 126453 w 51"/>
                  <a:gd name="T25" fmla="*/ 19966 h 90"/>
                  <a:gd name="T26" fmla="*/ 133108 w 51"/>
                  <a:gd name="T27" fmla="*/ 16639 h 90"/>
                  <a:gd name="T28" fmla="*/ 56571 w 51"/>
                  <a:gd name="T29" fmla="*/ 16639 h 90"/>
                  <a:gd name="T30" fmla="*/ 113142 w 51"/>
                  <a:gd name="T31" fmla="*/ 16639 h 90"/>
                  <a:gd name="T32" fmla="*/ 113142 w 51"/>
                  <a:gd name="T33" fmla="*/ 23294 h 90"/>
                  <a:gd name="T34" fmla="*/ 56571 w 51"/>
                  <a:gd name="T35" fmla="*/ 23294 h 90"/>
                  <a:gd name="T36" fmla="*/ 56571 w 51"/>
                  <a:gd name="T37" fmla="*/ 16639 h 90"/>
                  <a:gd name="T38" fmla="*/ 86520 w 51"/>
                  <a:gd name="T39" fmla="*/ 276200 h 90"/>
                  <a:gd name="T40" fmla="*/ 69882 w 51"/>
                  <a:gd name="T41" fmla="*/ 262889 h 90"/>
                  <a:gd name="T42" fmla="*/ 86520 w 51"/>
                  <a:gd name="T43" fmla="*/ 249578 h 90"/>
                  <a:gd name="T44" fmla="*/ 99831 w 51"/>
                  <a:gd name="T45" fmla="*/ 262889 h 90"/>
                  <a:gd name="T46" fmla="*/ 86520 w 51"/>
                  <a:gd name="T47" fmla="*/ 276200 h 90"/>
                  <a:gd name="T48" fmla="*/ 153074 w 51"/>
                  <a:gd name="T49" fmla="*/ 229612 h 90"/>
                  <a:gd name="T50" fmla="*/ 16639 w 51"/>
                  <a:gd name="T51" fmla="*/ 229612 h 90"/>
                  <a:gd name="T52" fmla="*/ 16639 w 51"/>
                  <a:gd name="T53" fmla="*/ 36605 h 90"/>
                  <a:gd name="T54" fmla="*/ 153074 w 51"/>
                  <a:gd name="T55" fmla="*/ 36605 h 90"/>
                  <a:gd name="T56" fmla="*/ 153074 w 51"/>
                  <a:gd name="T57" fmla="*/ 229612 h 90"/>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51"/>
                  <a:gd name="T88" fmla="*/ 0 h 90"/>
                  <a:gd name="T89" fmla="*/ 51 w 51"/>
                  <a:gd name="T90" fmla="*/ 90 h 90"/>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51" h="90">
                    <a:moveTo>
                      <a:pt x="44" y="0"/>
                    </a:moveTo>
                    <a:cubicBezTo>
                      <a:pt x="7" y="0"/>
                      <a:pt x="7" y="0"/>
                      <a:pt x="7" y="0"/>
                    </a:cubicBezTo>
                    <a:cubicBezTo>
                      <a:pt x="3" y="0"/>
                      <a:pt x="0" y="3"/>
                      <a:pt x="0" y="7"/>
                    </a:cubicBezTo>
                    <a:cubicBezTo>
                      <a:pt x="0" y="83"/>
                      <a:pt x="0" y="83"/>
                      <a:pt x="0" y="83"/>
                    </a:cubicBezTo>
                    <a:cubicBezTo>
                      <a:pt x="0" y="87"/>
                      <a:pt x="3" y="90"/>
                      <a:pt x="7" y="90"/>
                    </a:cubicBezTo>
                    <a:cubicBezTo>
                      <a:pt x="44" y="90"/>
                      <a:pt x="44" y="90"/>
                      <a:pt x="44" y="90"/>
                    </a:cubicBezTo>
                    <a:cubicBezTo>
                      <a:pt x="48" y="90"/>
                      <a:pt x="51" y="87"/>
                      <a:pt x="51" y="83"/>
                    </a:cubicBezTo>
                    <a:cubicBezTo>
                      <a:pt x="51" y="7"/>
                      <a:pt x="51" y="7"/>
                      <a:pt x="51" y="7"/>
                    </a:cubicBezTo>
                    <a:cubicBezTo>
                      <a:pt x="51" y="3"/>
                      <a:pt x="48" y="0"/>
                      <a:pt x="44" y="0"/>
                    </a:cubicBezTo>
                    <a:close/>
                    <a:moveTo>
                      <a:pt x="40" y="5"/>
                    </a:moveTo>
                    <a:cubicBezTo>
                      <a:pt x="41" y="5"/>
                      <a:pt x="42" y="5"/>
                      <a:pt x="42" y="6"/>
                    </a:cubicBezTo>
                    <a:cubicBezTo>
                      <a:pt x="42" y="7"/>
                      <a:pt x="41" y="8"/>
                      <a:pt x="40" y="8"/>
                    </a:cubicBezTo>
                    <a:cubicBezTo>
                      <a:pt x="39" y="8"/>
                      <a:pt x="38" y="7"/>
                      <a:pt x="38" y="6"/>
                    </a:cubicBezTo>
                    <a:cubicBezTo>
                      <a:pt x="38" y="5"/>
                      <a:pt x="39" y="5"/>
                      <a:pt x="40" y="5"/>
                    </a:cubicBezTo>
                    <a:close/>
                    <a:moveTo>
                      <a:pt x="17" y="5"/>
                    </a:moveTo>
                    <a:cubicBezTo>
                      <a:pt x="34" y="5"/>
                      <a:pt x="34" y="5"/>
                      <a:pt x="34" y="5"/>
                    </a:cubicBezTo>
                    <a:cubicBezTo>
                      <a:pt x="34" y="7"/>
                      <a:pt x="34" y="7"/>
                      <a:pt x="34" y="7"/>
                    </a:cubicBezTo>
                    <a:cubicBezTo>
                      <a:pt x="17" y="7"/>
                      <a:pt x="17" y="7"/>
                      <a:pt x="17" y="7"/>
                    </a:cubicBezTo>
                    <a:lnTo>
                      <a:pt x="17" y="5"/>
                    </a:lnTo>
                    <a:close/>
                    <a:moveTo>
                      <a:pt x="26" y="83"/>
                    </a:moveTo>
                    <a:cubicBezTo>
                      <a:pt x="23" y="83"/>
                      <a:pt x="21" y="81"/>
                      <a:pt x="21" y="79"/>
                    </a:cubicBezTo>
                    <a:cubicBezTo>
                      <a:pt x="21" y="77"/>
                      <a:pt x="23" y="75"/>
                      <a:pt x="26" y="75"/>
                    </a:cubicBezTo>
                    <a:cubicBezTo>
                      <a:pt x="28" y="75"/>
                      <a:pt x="30" y="77"/>
                      <a:pt x="30" y="79"/>
                    </a:cubicBezTo>
                    <a:cubicBezTo>
                      <a:pt x="30" y="81"/>
                      <a:pt x="28" y="83"/>
                      <a:pt x="26" y="83"/>
                    </a:cubicBezTo>
                    <a:close/>
                    <a:moveTo>
                      <a:pt x="46" y="69"/>
                    </a:moveTo>
                    <a:cubicBezTo>
                      <a:pt x="5" y="69"/>
                      <a:pt x="5" y="69"/>
                      <a:pt x="5" y="69"/>
                    </a:cubicBezTo>
                    <a:cubicBezTo>
                      <a:pt x="5" y="11"/>
                      <a:pt x="5" y="11"/>
                      <a:pt x="5" y="11"/>
                    </a:cubicBezTo>
                    <a:cubicBezTo>
                      <a:pt x="46" y="11"/>
                      <a:pt x="46" y="11"/>
                      <a:pt x="46" y="11"/>
                    </a:cubicBezTo>
                    <a:lnTo>
                      <a:pt x="46" y="69"/>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35" name="Freeform 70"/>
              <p:cNvSpPr>
                <a:spLocks noChangeArrowheads="1"/>
              </p:cNvSpPr>
              <p:nvPr/>
            </p:nvSpPr>
            <p:spPr bwMode="auto">
              <a:xfrm>
                <a:off x="179696" y="17470"/>
                <a:ext cx="99831" cy="82362"/>
              </a:xfrm>
              <a:custGeom>
                <a:avLst/>
                <a:gdLst>
                  <a:gd name="T0" fmla="*/ 79865 w 40"/>
                  <a:gd name="T1" fmla="*/ 82362 h 33"/>
                  <a:gd name="T2" fmla="*/ 99831 w 40"/>
                  <a:gd name="T3" fmla="*/ 82362 h 33"/>
                  <a:gd name="T4" fmla="*/ 99831 w 40"/>
                  <a:gd name="T5" fmla="*/ 19967 h 33"/>
                  <a:gd name="T6" fmla="*/ 99831 w 40"/>
                  <a:gd name="T7" fmla="*/ 0 h 33"/>
                  <a:gd name="T8" fmla="*/ 79865 w 40"/>
                  <a:gd name="T9" fmla="*/ 0 h 33"/>
                  <a:gd name="T10" fmla="*/ 0 w 40"/>
                  <a:gd name="T11" fmla="*/ 0 h 33"/>
                  <a:gd name="T12" fmla="*/ 0 w 40"/>
                  <a:gd name="T13" fmla="*/ 19967 h 33"/>
                  <a:gd name="T14" fmla="*/ 79865 w 40"/>
                  <a:gd name="T15" fmla="*/ 19967 h 33"/>
                  <a:gd name="T16" fmla="*/ 79865 w 40"/>
                  <a:gd name="T17" fmla="*/ 82362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0"/>
                  <a:gd name="T28" fmla="*/ 0 h 33"/>
                  <a:gd name="T29" fmla="*/ 40 w 40"/>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0" h="33">
                    <a:moveTo>
                      <a:pt x="32" y="33"/>
                    </a:moveTo>
                    <a:lnTo>
                      <a:pt x="40" y="33"/>
                    </a:lnTo>
                    <a:lnTo>
                      <a:pt x="40" y="8"/>
                    </a:lnTo>
                    <a:lnTo>
                      <a:pt x="40" y="0"/>
                    </a:lnTo>
                    <a:lnTo>
                      <a:pt x="32" y="0"/>
                    </a:lnTo>
                    <a:lnTo>
                      <a:pt x="0" y="0"/>
                    </a:lnTo>
                    <a:lnTo>
                      <a:pt x="0" y="8"/>
                    </a:lnTo>
                    <a:lnTo>
                      <a:pt x="32" y="8"/>
                    </a:lnTo>
                    <a:lnTo>
                      <a:pt x="32" y="33"/>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sp>
            <p:nvSpPr>
              <p:cNvPr id="36" name="Freeform 71"/>
              <p:cNvSpPr>
                <a:spLocks noChangeArrowheads="1"/>
              </p:cNvSpPr>
              <p:nvPr/>
            </p:nvSpPr>
            <p:spPr bwMode="auto">
              <a:xfrm>
                <a:off x="89848" y="316964"/>
                <a:ext cx="82362" cy="82362"/>
              </a:xfrm>
              <a:custGeom>
                <a:avLst/>
                <a:gdLst>
                  <a:gd name="T0" fmla="*/ 19967 w 33"/>
                  <a:gd name="T1" fmla="*/ 0 h 33"/>
                  <a:gd name="T2" fmla="*/ 0 w 33"/>
                  <a:gd name="T3" fmla="*/ 0 h 33"/>
                  <a:gd name="T4" fmla="*/ 0 w 33"/>
                  <a:gd name="T5" fmla="*/ 62395 h 33"/>
                  <a:gd name="T6" fmla="*/ 0 w 33"/>
                  <a:gd name="T7" fmla="*/ 82362 h 33"/>
                  <a:gd name="T8" fmla="*/ 19967 w 33"/>
                  <a:gd name="T9" fmla="*/ 82362 h 33"/>
                  <a:gd name="T10" fmla="*/ 82362 w 33"/>
                  <a:gd name="T11" fmla="*/ 82362 h 33"/>
                  <a:gd name="T12" fmla="*/ 82362 w 33"/>
                  <a:gd name="T13" fmla="*/ 62395 h 33"/>
                  <a:gd name="T14" fmla="*/ 19967 w 33"/>
                  <a:gd name="T15" fmla="*/ 62395 h 33"/>
                  <a:gd name="T16" fmla="*/ 19967 w 33"/>
                  <a:gd name="T17" fmla="*/ 0 h 3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3"/>
                  <a:gd name="T28" fmla="*/ 0 h 33"/>
                  <a:gd name="T29" fmla="*/ 33 w 33"/>
                  <a:gd name="T30" fmla="*/ 33 h 3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3" h="33">
                    <a:moveTo>
                      <a:pt x="8" y="0"/>
                    </a:moveTo>
                    <a:lnTo>
                      <a:pt x="0" y="0"/>
                    </a:lnTo>
                    <a:lnTo>
                      <a:pt x="0" y="25"/>
                    </a:lnTo>
                    <a:lnTo>
                      <a:pt x="0" y="33"/>
                    </a:lnTo>
                    <a:lnTo>
                      <a:pt x="8" y="33"/>
                    </a:lnTo>
                    <a:lnTo>
                      <a:pt x="33" y="33"/>
                    </a:lnTo>
                    <a:lnTo>
                      <a:pt x="33" y="25"/>
                    </a:lnTo>
                    <a:lnTo>
                      <a:pt x="8" y="25"/>
                    </a:lnTo>
                    <a:lnTo>
                      <a:pt x="8" y="0"/>
                    </a:lnTo>
                    <a:close/>
                  </a:path>
                </a:pathLst>
              </a:custGeom>
              <a:solidFill>
                <a:schemeClr val="bg1"/>
              </a:solidFill>
              <a:ln w="9525" cmpd="sng">
                <a:noFill/>
                <a:bevel/>
                <a:headEnd/>
                <a:tailEnd/>
              </a:ln>
            </p:spPr>
            <p:txBody>
              <a:bodyPr/>
              <a:lstStyle/>
              <a:p>
                <a:pPr defTabSz="617220"/>
                <a:endParaRPr lang="zh-CN" altLang="en-US" sz="911">
                  <a:solidFill>
                    <a:prstClr val="black"/>
                  </a:solidFill>
                  <a:latin typeface="等线"/>
                  <a:ea typeface="微软雅黑"/>
                </a:endParaRPr>
              </a:p>
            </p:txBody>
          </p:sp>
        </p:grpSp>
      </p:grpSp>
      <p:grpSp>
        <p:nvGrpSpPr>
          <p:cNvPr id="37" name="组合 36"/>
          <p:cNvGrpSpPr/>
          <p:nvPr/>
        </p:nvGrpSpPr>
        <p:grpSpPr>
          <a:xfrm>
            <a:off x="1326292" y="1454084"/>
            <a:ext cx="1935433" cy="769832"/>
            <a:chOff x="1285634" y="2021572"/>
            <a:chExt cx="2867972" cy="1140756"/>
          </a:xfrm>
        </p:grpSpPr>
        <p:sp>
          <p:nvSpPr>
            <p:cNvPr id="38" name="TextBox 7"/>
            <p:cNvSpPr>
              <a:spLocks noChangeArrowheads="1"/>
            </p:cNvSpPr>
            <p:nvPr/>
          </p:nvSpPr>
          <p:spPr bwMode="auto">
            <a:xfrm>
              <a:off x="1285634" y="2379027"/>
              <a:ext cx="2867972" cy="78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9" name="文本框 19"/>
            <p:cNvSpPr>
              <a:spLocks noChangeArrowheads="1"/>
            </p:cNvSpPr>
            <p:nvPr/>
          </p:nvSpPr>
          <p:spPr bwMode="auto">
            <a:xfrm>
              <a:off x="1285634" y="2021572"/>
              <a:ext cx="1812882" cy="4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0" name="组合 39"/>
          <p:cNvGrpSpPr/>
          <p:nvPr/>
        </p:nvGrpSpPr>
        <p:grpSpPr>
          <a:xfrm>
            <a:off x="938026" y="2377371"/>
            <a:ext cx="1958960" cy="730133"/>
            <a:chOff x="710294" y="3389724"/>
            <a:chExt cx="2902835" cy="1081929"/>
          </a:xfrm>
        </p:grpSpPr>
        <p:sp>
          <p:nvSpPr>
            <p:cNvPr id="41" name="TextBox 7"/>
            <p:cNvSpPr>
              <a:spLocks noChangeArrowheads="1"/>
            </p:cNvSpPr>
            <p:nvPr/>
          </p:nvSpPr>
          <p:spPr bwMode="auto">
            <a:xfrm>
              <a:off x="710294" y="3688352"/>
              <a:ext cx="2902835" cy="78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2" name="文本框 19"/>
            <p:cNvSpPr>
              <a:spLocks noChangeArrowheads="1"/>
            </p:cNvSpPr>
            <p:nvPr/>
          </p:nvSpPr>
          <p:spPr bwMode="auto">
            <a:xfrm>
              <a:off x="710294" y="3389724"/>
              <a:ext cx="1812882" cy="4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3" name="组合 42"/>
          <p:cNvGrpSpPr/>
          <p:nvPr/>
        </p:nvGrpSpPr>
        <p:grpSpPr>
          <a:xfrm>
            <a:off x="1275982" y="3300666"/>
            <a:ext cx="1958960" cy="742204"/>
            <a:chOff x="1211086" y="4757876"/>
            <a:chExt cx="2902835" cy="1099816"/>
          </a:xfrm>
        </p:grpSpPr>
        <p:sp>
          <p:nvSpPr>
            <p:cNvPr id="44" name="TextBox 7"/>
            <p:cNvSpPr>
              <a:spLocks noChangeArrowheads="1"/>
            </p:cNvSpPr>
            <p:nvPr/>
          </p:nvSpPr>
          <p:spPr bwMode="auto">
            <a:xfrm>
              <a:off x="1211086" y="5074391"/>
              <a:ext cx="2902835" cy="78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5" name="文本框 19"/>
            <p:cNvSpPr>
              <a:spLocks noChangeArrowheads="1"/>
            </p:cNvSpPr>
            <p:nvPr/>
          </p:nvSpPr>
          <p:spPr bwMode="auto">
            <a:xfrm>
              <a:off x="1211086" y="4757876"/>
              <a:ext cx="1812882" cy="4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6" name="组合 45"/>
          <p:cNvGrpSpPr/>
          <p:nvPr/>
        </p:nvGrpSpPr>
        <p:grpSpPr>
          <a:xfrm>
            <a:off x="5965600" y="1454087"/>
            <a:ext cx="1958960" cy="751711"/>
            <a:chOff x="8160276" y="2093580"/>
            <a:chExt cx="2902835" cy="1113903"/>
          </a:xfrm>
        </p:grpSpPr>
        <p:sp>
          <p:nvSpPr>
            <p:cNvPr id="47" name="TextBox 7"/>
            <p:cNvSpPr>
              <a:spLocks noChangeArrowheads="1"/>
            </p:cNvSpPr>
            <p:nvPr/>
          </p:nvSpPr>
          <p:spPr bwMode="auto">
            <a:xfrm>
              <a:off x="8160276" y="2424182"/>
              <a:ext cx="2902835" cy="783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48" name="文本框 19"/>
            <p:cNvSpPr>
              <a:spLocks noChangeArrowheads="1"/>
            </p:cNvSpPr>
            <p:nvPr/>
          </p:nvSpPr>
          <p:spPr bwMode="auto">
            <a:xfrm>
              <a:off x="8160276" y="2093580"/>
              <a:ext cx="1812882" cy="4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49" name="组合 48"/>
          <p:cNvGrpSpPr/>
          <p:nvPr/>
        </p:nvGrpSpPr>
        <p:grpSpPr>
          <a:xfrm>
            <a:off x="6224202" y="2377375"/>
            <a:ext cx="1958960" cy="760606"/>
            <a:chOff x="8769876" y="3389724"/>
            <a:chExt cx="2902835" cy="1127083"/>
          </a:xfrm>
        </p:grpSpPr>
        <p:sp>
          <p:nvSpPr>
            <p:cNvPr id="50" name="TextBox 7"/>
            <p:cNvSpPr>
              <a:spLocks noChangeArrowheads="1"/>
            </p:cNvSpPr>
            <p:nvPr/>
          </p:nvSpPr>
          <p:spPr bwMode="auto">
            <a:xfrm>
              <a:off x="8769876" y="3733507"/>
              <a:ext cx="2902835" cy="78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1" name="文本框 19"/>
            <p:cNvSpPr>
              <a:spLocks noChangeArrowheads="1"/>
            </p:cNvSpPr>
            <p:nvPr/>
          </p:nvSpPr>
          <p:spPr bwMode="auto">
            <a:xfrm>
              <a:off x="8769876" y="3389724"/>
              <a:ext cx="1812882" cy="444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grpSp>
        <p:nvGrpSpPr>
          <p:cNvPr id="52" name="组合 51"/>
          <p:cNvGrpSpPr/>
          <p:nvPr/>
        </p:nvGrpSpPr>
        <p:grpSpPr>
          <a:xfrm>
            <a:off x="5965600" y="3300663"/>
            <a:ext cx="1958960" cy="772678"/>
            <a:chOff x="8160276" y="4757876"/>
            <a:chExt cx="2902835" cy="1144974"/>
          </a:xfrm>
        </p:grpSpPr>
        <p:sp>
          <p:nvSpPr>
            <p:cNvPr id="53" name="TextBox 7"/>
            <p:cNvSpPr>
              <a:spLocks noChangeArrowheads="1"/>
            </p:cNvSpPr>
            <p:nvPr/>
          </p:nvSpPr>
          <p:spPr bwMode="auto">
            <a:xfrm>
              <a:off x="8160276" y="5119548"/>
              <a:ext cx="2902835" cy="783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54" name="文本框 19"/>
            <p:cNvSpPr>
              <a:spLocks noChangeArrowheads="1"/>
            </p:cNvSpPr>
            <p:nvPr/>
          </p:nvSpPr>
          <p:spPr bwMode="auto">
            <a:xfrm>
              <a:off x="8160276" y="4757876"/>
              <a:ext cx="1812882" cy="44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defTabSz="617220" eaLnBrk="1" hangingPunct="1"/>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输入你的标题</a:t>
              </a:r>
              <a:endParaRPr lang="en-US" altLang="zh-CN" sz="810" b="1" dirty="0">
                <a:solidFill>
                  <a:prstClr val="black">
                    <a:lumMod val="75000"/>
                    <a:lumOff val="25000"/>
                  </a:prstClr>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grpSp>
      <p:sp>
        <p:nvSpPr>
          <p:cNvPr id="55" name="矩形 54"/>
          <p:cNvSpPr/>
          <p:nvPr/>
        </p:nvSpPr>
        <p:spPr>
          <a:xfrm>
            <a:off x="4134654" y="2112851"/>
            <a:ext cx="947695" cy="1006173"/>
          </a:xfrm>
          <a:prstGeom prst="rect">
            <a:avLst/>
          </a:prstGeom>
        </p:spPr>
        <p:txBody>
          <a:bodyPr wrap="none">
            <a:spAutoFit/>
          </a:bodyPr>
          <a:lstStyle/>
          <a:p>
            <a:pPr defTabSz="617220"/>
            <a:r>
              <a:rPr lang="zh-CN" altLang="en-US" sz="2969" b="1" dirty="0">
                <a:solidFill>
                  <a:srgbClr val="455F5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输入</a:t>
            </a:r>
            <a:endParaRPr lang="en-US" altLang="zh-CN" sz="2969" b="1" dirty="0">
              <a:solidFill>
                <a:srgbClr val="455F5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a:p>
            <a:pPr defTabSz="617220"/>
            <a:r>
              <a:rPr lang="zh-CN" altLang="en-US" sz="2969" b="1" dirty="0">
                <a:solidFill>
                  <a:srgbClr val="455F5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rPr>
              <a:t>标题</a:t>
            </a:r>
            <a:endParaRPr lang="en-US" altLang="zh-CN" sz="1889" b="1" dirty="0">
              <a:solidFill>
                <a:srgbClr val="455F51"/>
              </a:solidFill>
              <a:latin typeface="微软雅黑" panose="020B0503020204020204" pitchFamily="34" charset="-122"/>
              <a:ea typeface="微软雅黑" panose="020B0503020204020204" pitchFamily="34" charset="-122"/>
              <a:cs typeface="Calibri" panose="020F0502020204030204" pitchFamily="34" charset="0"/>
              <a:sym typeface="Calibri" panose="020F0502020204030204" pitchFamily="34" charset="0"/>
            </a:endParaRPr>
          </a:p>
        </p:txBody>
      </p:sp>
    </p:spTree>
    <p:extLst>
      <p:ext uri="{BB962C8B-B14F-4D97-AF65-F5344CB8AC3E}">
        <p14:creationId xmlns:p14="http://schemas.microsoft.com/office/powerpoint/2010/main" val="1788835433"/>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heel(1)">
                                      <p:cBhvr>
                                        <p:cTn id="12" dur="700"/>
                                        <p:tgtEl>
                                          <p:spTgt spid="2"/>
                                        </p:tgtEl>
                                      </p:cBhvr>
                                    </p:animEffect>
                                  </p:childTnLst>
                                </p:cTn>
                              </p:par>
                            </p:childTnLst>
                          </p:cTn>
                        </p:par>
                        <p:par>
                          <p:cTn id="13" fill="hold">
                            <p:stCondLst>
                              <p:cond delay="1200"/>
                            </p:stCondLst>
                            <p:childTnLst>
                              <p:par>
                                <p:cTn id="14" presetID="53" presetClass="entr" presetSubtype="16"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p:cTn id="16" dur="500" fill="hold"/>
                                        <p:tgtEl>
                                          <p:spTgt spid="3"/>
                                        </p:tgtEl>
                                        <p:attrNameLst>
                                          <p:attrName>ppt_w</p:attrName>
                                        </p:attrNameLst>
                                      </p:cBhvr>
                                      <p:tavLst>
                                        <p:tav tm="0">
                                          <p:val>
                                            <p:fltVal val="0"/>
                                          </p:val>
                                        </p:tav>
                                        <p:tav tm="100000">
                                          <p:val>
                                            <p:strVal val="#ppt_w"/>
                                          </p:val>
                                        </p:tav>
                                      </p:tavLst>
                                    </p:anim>
                                    <p:anim calcmode="lin" valueType="num">
                                      <p:cBhvr>
                                        <p:cTn id="17" dur="500" fill="hold"/>
                                        <p:tgtEl>
                                          <p:spTgt spid="3"/>
                                        </p:tgtEl>
                                        <p:attrNameLst>
                                          <p:attrName>ppt_h</p:attrName>
                                        </p:attrNameLst>
                                      </p:cBhvr>
                                      <p:tavLst>
                                        <p:tav tm="0">
                                          <p:val>
                                            <p:fltVal val="0"/>
                                          </p:val>
                                        </p:tav>
                                        <p:tav tm="100000">
                                          <p:val>
                                            <p:strVal val="#ppt_h"/>
                                          </p:val>
                                        </p:tav>
                                      </p:tavLst>
                                    </p:anim>
                                    <p:animEffect transition="in" filter="fade">
                                      <p:cBhvr>
                                        <p:cTn id="18" dur="500"/>
                                        <p:tgtEl>
                                          <p:spTgt spid="3"/>
                                        </p:tgtEl>
                                      </p:cBhvr>
                                    </p:animEffect>
                                  </p:childTnLst>
                                </p:cTn>
                              </p:par>
                            </p:childTnLst>
                          </p:cTn>
                        </p:par>
                        <p:par>
                          <p:cTn id="19" fill="hold">
                            <p:stCondLst>
                              <p:cond delay="1700"/>
                            </p:stCondLst>
                            <p:childTnLst>
                              <p:par>
                                <p:cTn id="20" presetID="22" presetClass="entr" presetSubtype="1" fill="hold" nodeType="afterEffect">
                                  <p:stCondLst>
                                    <p:cond delay="0"/>
                                  </p:stCondLst>
                                  <p:childTnLst>
                                    <p:set>
                                      <p:cBhvr>
                                        <p:cTn id="21" dur="1" fill="hold">
                                          <p:stCondLst>
                                            <p:cond delay="0"/>
                                          </p:stCondLst>
                                        </p:cTn>
                                        <p:tgtEl>
                                          <p:spTgt spid="37"/>
                                        </p:tgtEl>
                                        <p:attrNameLst>
                                          <p:attrName>style.visibility</p:attrName>
                                        </p:attrNameLst>
                                      </p:cBhvr>
                                      <p:to>
                                        <p:strVal val="visible"/>
                                      </p:to>
                                    </p:set>
                                    <p:animEffect transition="in" filter="wipe(up)">
                                      <p:cBhvr>
                                        <p:cTn id="22" dur="500"/>
                                        <p:tgtEl>
                                          <p:spTgt spid="37"/>
                                        </p:tgtEl>
                                      </p:cBhvr>
                                    </p:animEffect>
                                  </p:childTnLst>
                                </p:cTn>
                              </p:par>
                            </p:childTnLst>
                          </p:cTn>
                        </p:par>
                        <p:par>
                          <p:cTn id="23" fill="hold">
                            <p:stCondLst>
                              <p:cond delay="2200"/>
                            </p:stCondLst>
                            <p:childTnLst>
                              <p:par>
                                <p:cTn id="24" presetID="53" presetClass="entr" presetSubtype="16"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700"/>
                            </p:stCondLst>
                            <p:childTnLst>
                              <p:par>
                                <p:cTn id="30" presetID="22" presetClass="entr" presetSubtype="1" fill="hold" nodeType="afterEffect">
                                  <p:stCondLst>
                                    <p:cond delay="0"/>
                                  </p:stCondLst>
                                  <p:childTnLst>
                                    <p:set>
                                      <p:cBhvr>
                                        <p:cTn id="31" dur="1" fill="hold">
                                          <p:stCondLst>
                                            <p:cond delay="0"/>
                                          </p:stCondLst>
                                        </p:cTn>
                                        <p:tgtEl>
                                          <p:spTgt spid="40"/>
                                        </p:tgtEl>
                                        <p:attrNameLst>
                                          <p:attrName>style.visibility</p:attrName>
                                        </p:attrNameLst>
                                      </p:cBhvr>
                                      <p:to>
                                        <p:strVal val="visible"/>
                                      </p:to>
                                    </p:set>
                                    <p:animEffect transition="in" filter="wipe(up)">
                                      <p:cBhvr>
                                        <p:cTn id="32" dur="500"/>
                                        <p:tgtEl>
                                          <p:spTgt spid="40"/>
                                        </p:tgtEl>
                                      </p:cBhvr>
                                    </p:animEffect>
                                  </p:childTnLst>
                                </p:cTn>
                              </p:par>
                            </p:childTnLst>
                          </p:cTn>
                        </p:par>
                        <p:par>
                          <p:cTn id="33" fill="hold">
                            <p:stCondLst>
                              <p:cond delay="3200"/>
                            </p:stCondLst>
                            <p:childTnLst>
                              <p:par>
                                <p:cTn id="34" presetID="53" presetClass="entr" presetSubtype="16" fill="hold"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700"/>
                            </p:stCondLst>
                            <p:childTnLst>
                              <p:par>
                                <p:cTn id="40" presetID="22" presetClass="entr" presetSubtype="1"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200"/>
                            </p:stCondLst>
                            <p:childTnLst>
                              <p:par>
                                <p:cTn id="44" presetID="53" presetClass="entr" presetSubtype="16" fill="hold" nodeType="afterEffect">
                                  <p:stCondLst>
                                    <p:cond delay="0"/>
                                  </p:stCondLst>
                                  <p:childTnLst>
                                    <p:set>
                                      <p:cBhvr>
                                        <p:cTn id="45" dur="1" fill="hold">
                                          <p:stCondLst>
                                            <p:cond delay="0"/>
                                          </p:stCondLst>
                                        </p:cTn>
                                        <p:tgtEl>
                                          <p:spTgt spid="27"/>
                                        </p:tgtEl>
                                        <p:attrNameLst>
                                          <p:attrName>style.visibility</p:attrName>
                                        </p:attrNameLst>
                                      </p:cBhvr>
                                      <p:to>
                                        <p:strVal val="visible"/>
                                      </p:to>
                                    </p:set>
                                    <p:anim calcmode="lin" valueType="num">
                                      <p:cBhvr>
                                        <p:cTn id="46" dur="500" fill="hold"/>
                                        <p:tgtEl>
                                          <p:spTgt spid="27"/>
                                        </p:tgtEl>
                                        <p:attrNameLst>
                                          <p:attrName>ppt_w</p:attrName>
                                        </p:attrNameLst>
                                      </p:cBhvr>
                                      <p:tavLst>
                                        <p:tav tm="0">
                                          <p:val>
                                            <p:fltVal val="0"/>
                                          </p:val>
                                        </p:tav>
                                        <p:tav tm="100000">
                                          <p:val>
                                            <p:strVal val="#ppt_w"/>
                                          </p:val>
                                        </p:tav>
                                      </p:tavLst>
                                    </p:anim>
                                    <p:anim calcmode="lin" valueType="num">
                                      <p:cBhvr>
                                        <p:cTn id="47" dur="500" fill="hold"/>
                                        <p:tgtEl>
                                          <p:spTgt spid="27"/>
                                        </p:tgtEl>
                                        <p:attrNameLst>
                                          <p:attrName>ppt_h</p:attrName>
                                        </p:attrNameLst>
                                      </p:cBhvr>
                                      <p:tavLst>
                                        <p:tav tm="0">
                                          <p:val>
                                            <p:fltVal val="0"/>
                                          </p:val>
                                        </p:tav>
                                        <p:tav tm="100000">
                                          <p:val>
                                            <p:strVal val="#ppt_h"/>
                                          </p:val>
                                        </p:tav>
                                      </p:tavLst>
                                    </p:anim>
                                    <p:animEffect transition="in" filter="fade">
                                      <p:cBhvr>
                                        <p:cTn id="48" dur="500"/>
                                        <p:tgtEl>
                                          <p:spTgt spid="27"/>
                                        </p:tgtEl>
                                      </p:cBhvr>
                                    </p:animEffect>
                                  </p:childTnLst>
                                </p:cTn>
                              </p:par>
                            </p:childTnLst>
                          </p:cTn>
                        </p:par>
                        <p:par>
                          <p:cTn id="49" fill="hold">
                            <p:stCondLst>
                              <p:cond delay="4700"/>
                            </p:stCondLst>
                            <p:childTnLst>
                              <p:par>
                                <p:cTn id="50" presetID="22" presetClass="entr" presetSubtype="1" fill="hold" nodeType="afterEffect">
                                  <p:stCondLst>
                                    <p:cond delay="0"/>
                                  </p:stCondLst>
                                  <p:childTnLst>
                                    <p:set>
                                      <p:cBhvr>
                                        <p:cTn id="51" dur="1" fill="hold">
                                          <p:stCondLst>
                                            <p:cond delay="0"/>
                                          </p:stCondLst>
                                        </p:cTn>
                                        <p:tgtEl>
                                          <p:spTgt spid="52"/>
                                        </p:tgtEl>
                                        <p:attrNameLst>
                                          <p:attrName>style.visibility</p:attrName>
                                        </p:attrNameLst>
                                      </p:cBhvr>
                                      <p:to>
                                        <p:strVal val="visible"/>
                                      </p:to>
                                    </p:set>
                                    <p:animEffect transition="in" filter="wipe(up)">
                                      <p:cBhvr>
                                        <p:cTn id="52" dur="500"/>
                                        <p:tgtEl>
                                          <p:spTgt spid="52"/>
                                        </p:tgtEl>
                                      </p:cBhvr>
                                    </p:animEffect>
                                  </p:childTnLst>
                                </p:cTn>
                              </p:par>
                            </p:childTnLst>
                          </p:cTn>
                        </p:par>
                        <p:par>
                          <p:cTn id="53" fill="hold">
                            <p:stCondLst>
                              <p:cond delay="5200"/>
                            </p:stCondLst>
                            <p:childTnLst>
                              <p:par>
                                <p:cTn id="54" presetID="53" presetClass="entr" presetSubtype="16" fill="hold" nodeType="after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childTnLst>
                          </p:cTn>
                        </p:par>
                        <p:par>
                          <p:cTn id="59" fill="hold">
                            <p:stCondLst>
                              <p:cond delay="5700"/>
                            </p:stCondLst>
                            <p:childTnLst>
                              <p:par>
                                <p:cTn id="60" presetID="22" presetClass="entr" presetSubtype="1" fill="hold" nodeType="afterEffect">
                                  <p:stCondLst>
                                    <p:cond delay="0"/>
                                  </p:stCondLst>
                                  <p:childTnLst>
                                    <p:set>
                                      <p:cBhvr>
                                        <p:cTn id="61" dur="1" fill="hold">
                                          <p:stCondLst>
                                            <p:cond delay="0"/>
                                          </p:stCondLst>
                                        </p:cTn>
                                        <p:tgtEl>
                                          <p:spTgt spid="49"/>
                                        </p:tgtEl>
                                        <p:attrNameLst>
                                          <p:attrName>style.visibility</p:attrName>
                                        </p:attrNameLst>
                                      </p:cBhvr>
                                      <p:to>
                                        <p:strVal val="visible"/>
                                      </p:to>
                                    </p:set>
                                    <p:animEffect transition="in" filter="wipe(up)">
                                      <p:cBhvr>
                                        <p:cTn id="62" dur="500"/>
                                        <p:tgtEl>
                                          <p:spTgt spid="49"/>
                                        </p:tgtEl>
                                      </p:cBhvr>
                                    </p:animEffect>
                                  </p:childTnLst>
                                </p:cTn>
                              </p:par>
                            </p:childTnLst>
                          </p:cTn>
                        </p:par>
                        <p:par>
                          <p:cTn id="63" fill="hold">
                            <p:stCondLst>
                              <p:cond delay="6200"/>
                            </p:stCondLst>
                            <p:childTnLst>
                              <p:par>
                                <p:cTn id="64" presetID="53" presetClass="entr" presetSubtype="16" fill="hold" nodeType="afterEffect">
                                  <p:stCondLst>
                                    <p:cond delay="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childTnLst>
                          </p:cTn>
                        </p:par>
                        <p:par>
                          <p:cTn id="69" fill="hold">
                            <p:stCondLst>
                              <p:cond delay="6700"/>
                            </p:stCondLst>
                            <p:childTnLst>
                              <p:par>
                                <p:cTn id="70" presetID="22" presetClass="entr" presetSubtype="1" fill="hold" nodeType="afterEffect">
                                  <p:stCondLst>
                                    <p:cond delay="0"/>
                                  </p:stCondLst>
                                  <p:childTnLst>
                                    <p:set>
                                      <p:cBhvr>
                                        <p:cTn id="71" dur="1" fill="hold">
                                          <p:stCondLst>
                                            <p:cond delay="0"/>
                                          </p:stCondLst>
                                        </p:cTn>
                                        <p:tgtEl>
                                          <p:spTgt spid="46"/>
                                        </p:tgtEl>
                                        <p:attrNameLst>
                                          <p:attrName>style.visibility</p:attrName>
                                        </p:attrNameLst>
                                      </p:cBhvr>
                                      <p:to>
                                        <p:strVal val="visible"/>
                                      </p:to>
                                    </p:set>
                                    <p:animEffect transition="in" filter="wipe(up)">
                                      <p:cBhvr>
                                        <p:cTn id="7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9"/>
          <p:cNvPicPr>
            <a:picLocks noChangeAspect="1" noChangeArrowheads="1"/>
          </p:cNvPicPr>
          <p:nvPr/>
        </p:nvPicPr>
        <p:blipFill>
          <a:blip r:embed="rId3"/>
          <a:srcRect/>
          <a:stretch>
            <a:fillRect/>
          </a:stretch>
        </p:blipFill>
        <p:spPr bwMode="auto">
          <a:xfrm>
            <a:off x="3961902" y="3500338"/>
            <a:ext cx="2124592" cy="468996"/>
          </a:xfrm>
          <a:prstGeom prst="rect">
            <a:avLst/>
          </a:prstGeom>
          <a:noFill/>
          <a:ln w="9525">
            <a:noFill/>
            <a:miter lim="800000"/>
            <a:headEnd/>
            <a:tailEnd/>
          </a:ln>
        </p:spPr>
      </p:pic>
      <p:pic>
        <p:nvPicPr>
          <p:cNvPr id="41" name="Picture 19"/>
          <p:cNvPicPr>
            <a:picLocks noChangeAspect="1" noChangeArrowheads="1"/>
          </p:cNvPicPr>
          <p:nvPr/>
        </p:nvPicPr>
        <p:blipFill>
          <a:blip r:embed="rId4"/>
          <a:srcRect/>
          <a:stretch>
            <a:fillRect/>
          </a:stretch>
        </p:blipFill>
        <p:spPr bwMode="auto">
          <a:xfrm>
            <a:off x="2442034" y="3501680"/>
            <a:ext cx="2123248" cy="466308"/>
          </a:xfrm>
          <a:prstGeom prst="rect">
            <a:avLst/>
          </a:prstGeom>
          <a:noFill/>
          <a:ln w="9525">
            <a:noFill/>
            <a:miter lim="800000"/>
            <a:headEnd/>
            <a:tailEnd/>
          </a:ln>
        </p:spPr>
      </p:pic>
      <p:sp>
        <p:nvSpPr>
          <p:cNvPr id="42" name="Freeform 104"/>
          <p:cNvSpPr>
            <a:spLocks noChangeArrowheads="1"/>
          </p:cNvSpPr>
          <p:nvPr/>
        </p:nvSpPr>
        <p:spPr bwMode="auto">
          <a:xfrm>
            <a:off x="4350273" y="2913086"/>
            <a:ext cx="733730" cy="796890"/>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2"/>
          </a:solid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20485" name="Freeform 105"/>
          <p:cNvSpPr>
            <a:spLocks noChangeArrowheads="1"/>
          </p:cNvSpPr>
          <p:nvPr/>
        </p:nvSpPr>
        <p:spPr bwMode="auto">
          <a:xfrm>
            <a:off x="4350273" y="2913086"/>
            <a:ext cx="733730" cy="796890"/>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44" name="Freeform 106"/>
          <p:cNvSpPr>
            <a:spLocks noChangeArrowheads="1"/>
          </p:cNvSpPr>
          <p:nvPr/>
        </p:nvSpPr>
        <p:spPr bwMode="auto">
          <a:xfrm>
            <a:off x="3495595" y="2913086"/>
            <a:ext cx="736418" cy="796890"/>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20487" name="Freeform 107"/>
          <p:cNvSpPr>
            <a:spLocks noChangeArrowheads="1"/>
          </p:cNvSpPr>
          <p:nvPr/>
        </p:nvSpPr>
        <p:spPr bwMode="auto">
          <a:xfrm>
            <a:off x="3495595" y="2913086"/>
            <a:ext cx="736418" cy="796890"/>
          </a:xfrm>
          <a:custGeom>
            <a:avLst/>
            <a:gdLst>
              <a:gd name="T0" fmla="*/ 862026321 w 878"/>
              <a:gd name="T1" fmla="*/ 29327369 h 952"/>
              <a:gd name="T2" fmla="*/ 447704211 w 878"/>
              <a:gd name="T3" fmla="*/ 246351683 h 952"/>
              <a:gd name="T4" fmla="*/ 488939643 w 878"/>
              <a:gd name="T5" fmla="*/ 0 h 952"/>
              <a:gd name="T6" fmla="*/ 161016053 w 878"/>
              <a:gd name="T7" fmla="*/ 0 h 952"/>
              <a:gd name="T8" fmla="*/ 0 w 878"/>
              <a:gd name="T9" fmla="*/ 930662901 h 952"/>
              <a:gd name="T10" fmla="*/ 862026321 w 878"/>
              <a:gd name="T11" fmla="*/ 480972615 h 952"/>
              <a:gd name="T12" fmla="*/ 862026321 w 878"/>
              <a:gd name="T13" fmla="*/ 29327369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46" name="Freeform 108"/>
          <p:cNvSpPr>
            <a:spLocks noChangeArrowheads="1"/>
          </p:cNvSpPr>
          <p:nvPr/>
        </p:nvSpPr>
        <p:spPr bwMode="auto">
          <a:xfrm>
            <a:off x="4289796" y="1268242"/>
            <a:ext cx="1284700" cy="1510462"/>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3"/>
          </a:solid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47" name="Freeform 109"/>
          <p:cNvSpPr>
            <a:spLocks noChangeArrowheads="1"/>
          </p:cNvSpPr>
          <p:nvPr/>
        </p:nvSpPr>
        <p:spPr bwMode="auto">
          <a:xfrm>
            <a:off x="3006441" y="1268242"/>
            <a:ext cx="1283355" cy="1510462"/>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2"/>
          </a:solidFill>
          <a:ln w="9525">
            <a:noFill/>
            <a:miter lim="800000"/>
            <a:headEnd/>
            <a:tailEnd/>
          </a:ln>
        </p:spPr>
        <p:txBody>
          <a:bodyPr lIns="58046" tIns="29022" rIns="58046" bIns="29022"/>
          <a:lstStyle/>
          <a:p>
            <a:pPr defTabSz="617220"/>
            <a:endParaRPr lang="zh-CN" altLang="en-US" sz="1143">
              <a:solidFill>
                <a:prstClr val="black"/>
              </a:solidFill>
              <a:latin typeface="等线"/>
              <a:ea typeface="微软雅黑"/>
            </a:endParaRPr>
          </a:p>
        </p:txBody>
      </p:sp>
      <p:sp>
        <p:nvSpPr>
          <p:cNvPr id="48" name="矩形 1"/>
          <p:cNvSpPr>
            <a:spLocks noChangeArrowheads="1"/>
          </p:cNvSpPr>
          <p:nvPr/>
        </p:nvSpPr>
        <p:spPr bwMode="auto">
          <a:xfrm>
            <a:off x="5875513" y="1378433"/>
            <a:ext cx="1464772" cy="840876"/>
          </a:xfrm>
          <a:prstGeom prst="rect">
            <a:avLst/>
          </a:prstGeom>
          <a:noFill/>
          <a:ln w="9525">
            <a:noFill/>
            <a:miter lim="800000"/>
            <a:headEnd/>
            <a:tailEnd/>
          </a:ln>
        </p:spPr>
        <p:txBody>
          <a:bodyPr lIns="58046" tIns="29022" rIns="58046" bIns="29022">
            <a:spAutoFit/>
          </a:bodyPr>
          <a:lstStyle/>
          <a:p>
            <a:pPr algn="just" defTabSz="617220">
              <a:lnSpc>
                <a:spcPct val="150000"/>
              </a:lnSpc>
            </a:pPr>
            <a:r>
              <a:rPr lang="zh-CN" altLang="en-US" sz="932" b="1">
                <a:solidFill>
                  <a:srgbClr val="595959"/>
                </a:solidFill>
                <a:latin typeface="微软雅黑" pitchFamily="34" charset="-122"/>
                <a:ea typeface="微软雅黑" pitchFamily="34" charset="-122"/>
                <a:sym typeface="微软雅黑" pitchFamily="34" charset="-122"/>
              </a:rPr>
              <a:t>此处添加标题内容</a:t>
            </a:r>
            <a:endParaRPr lang="en-US" altLang="zh-CN" sz="932" b="1">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endParaRPr lang="en-US" altLang="zh-CN" sz="762">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p>
          <a:p>
            <a:pPr algn="just" defTabSz="617220">
              <a:lnSpc>
                <a:spcPct val="150000"/>
              </a:lnSpc>
            </a:pPr>
            <a:endParaRPr lang="zh-CN" altLang="en-US" sz="932" b="1">
              <a:solidFill>
                <a:srgbClr val="595959"/>
              </a:solidFill>
              <a:latin typeface="微软雅黑" pitchFamily="34" charset="-122"/>
              <a:ea typeface="微软雅黑" pitchFamily="34" charset="-122"/>
              <a:sym typeface="微软雅黑" pitchFamily="34" charset="-122"/>
            </a:endParaRPr>
          </a:p>
        </p:txBody>
      </p:sp>
      <p:sp>
        <p:nvSpPr>
          <p:cNvPr id="49" name="任意多边形 22"/>
          <p:cNvSpPr>
            <a:spLocks/>
          </p:cNvSpPr>
          <p:nvPr/>
        </p:nvSpPr>
        <p:spPr bwMode="auto">
          <a:xfrm flipH="1">
            <a:off x="1569893" y="1612258"/>
            <a:ext cx="2324822" cy="522749"/>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p:spPr>
        <p:txBody>
          <a:bodyPr lIns="58046" tIns="29022" rIns="58046" bIns="29022" anchor="ctr"/>
          <a:lstStyle/>
          <a:p>
            <a:pPr defTabSz="617220"/>
            <a:endParaRPr lang="zh-CN" altLang="en-US" sz="1143">
              <a:solidFill>
                <a:prstClr val="black"/>
              </a:solidFill>
              <a:latin typeface="等线"/>
              <a:ea typeface="微软雅黑"/>
            </a:endParaRPr>
          </a:p>
        </p:txBody>
      </p:sp>
      <p:sp>
        <p:nvSpPr>
          <p:cNvPr id="50" name="矩形 1"/>
          <p:cNvSpPr>
            <a:spLocks noChangeArrowheads="1"/>
          </p:cNvSpPr>
          <p:nvPr/>
        </p:nvSpPr>
        <p:spPr bwMode="auto">
          <a:xfrm>
            <a:off x="1852094" y="1381121"/>
            <a:ext cx="1464772" cy="840876"/>
          </a:xfrm>
          <a:prstGeom prst="rect">
            <a:avLst/>
          </a:prstGeom>
          <a:noFill/>
          <a:ln w="9525">
            <a:noFill/>
            <a:miter lim="800000"/>
            <a:headEnd/>
            <a:tailEnd/>
          </a:ln>
        </p:spPr>
        <p:txBody>
          <a:bodyPr lIns="58046" tIns="29022" rIns="58046" bIns="29022">
            <a:spAutoFit/>
          </a:bodyPr>
          <a:lstStyle/>
          <a:p>
            <a:pPr algn="just" defTabSz="617220">
              <a:lnSpc>
                <a:spcPct val="150000"/>
              </a:lnSpc>
            </a:pPr>
            <a:r>
              <a:rPr lang="zh-CN" altLang="en-US" sz="932" b="1">
                <a:solidFill>
                  <a:srgbClr val="595959"/>
                </a:solidFill>
                <a:latin typeface="微软雅黑" pitchFamily="34" charset="-122"/>
                <a:ea typeface="微软雅黑" pitchFamily="34" charset="-122"/>
                <a:sym typeface="微软雅黑" pitchFamily="34" charset="-122"/>
              </a:rPr>
              <a:t>此处添加标题内容</a:t>
            </a:r>
            <a:endParaRPr lang="en-US" altLang="zh-CN" sz="932" b="1">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endParaRPr lang="en-US" altLang="zh-CN" sz="762">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p>
          <a:p>
            <a:pPr algn="just" defTabSz="617220">
              <a:lnSpc>
                <a:spcPct val="150000"/>
              </a:lnSpc>
            </a:pPr>
            <a:endParaRPr lang="zh-CN" altLang="en-US" sz="932" b="1">
              <a:solidFill>
                <a:srgbClr val="595959"/>
              </a:solidFill>
              <a:latin typeface="微软雅黑" pitchFamily="34" charset="-122"/>
              <a:ea typeface="微软雅黑" pitchFamily="34" charset="-122"/>
              <a:sym typeface="微软雅黑" pitchFamily="34" charset="-122"/>
            </a:endParaRPr>
          </a:p>
        </p:txBody>
      </p:sp>
      <p:sp>
        <p:nvSpPr>
          <p:cNvPr id="51" name="任意多边形 24"/>
          <p:cNvSpPr>
            <a:spLocks/>
          </p:cNvSpPr>
          <p:nvPr/>
        </p:nvSpPr>
        <p:spPr bwMode="auto">
          <a:xfrm flipH="1">
            <a:off x="1577953" y="2907707"/>
            <a:ext cx="2066807" cy="526781"/>
          </a:xfrm>
          <a:custGeom>
            <a:avLst/>
            <a:gdLst>
              <a:gd name="T0" fmla="*/ 0 w 2528430"/>
              <a:gd name="T1" fmla="*/ 660074 h 587027"/>
              <a:gd name="T2" fmla="*/ 311007 w 2528430"/>
              <a:gd name="T3" fmla="*/ 6749 h 587027"/>
              <a:gd name="T4" fmla="*/ 235879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p:spPr>
        <p:txBody>
          <a:bodyPr lIns="58046" tIns="29022" rIns="58046" bIns="29022" anchor="ctr"/>
          <a:lstStyle/>
          <a:p>
            <a:pPr defTabSz="617220"/>
            <a:endParaRPr lang="zh-CN" altLang="en-US" sz="1143">
              <a:solidFill>
                <a:prstClr val="black"/>
              </a:solidFill>
              <a:latin typeface="等线"/>
              <a:ea typeface="微软雅黑"/>
            </a:endParaRPr>
          </a:p>
        </p:txBody>
      </p:sp>
      <p:sp>
        <p:nvSpPr>
          <p:cNvPr id="89" name="矩形 1"/>
          <p:cNvSpPr>
            <a:spLocks noChangeArrowheads="1"/>
          </p:cNvSpPr>
          <p:nvPr/>
        </p:nvSpPr>
        <p:spPr bwMode="auto">
          <a:xfrm>
            <a:off x="1842687" y="2663131"/>
            <a:ext cx="1464772" cy="625689"/>
          </a:xfrm>
          <a:prstGeom prst="rect">
            <a:avLst/>
          </a:prstGeom>
          <a:noFill/>
          <a:ln w="9525">
            <a:noFill/>
            <a:miter lim="800000"/>
            <a:headEnd/>
            <a:tailEnd/>
          </a:ln>
        </p:spPr>
        <p:txBody>
          <a:bodyPr lIns="58046" tIns="29022" rIns="58046" bIns="29022">
            <a:spAutoFit/>
          </a:bodyPr>
          <a:lstStyle/>
          <a:p>
            <a:pPr algn="just" defTabSz="617220">
              <a:lnSpc>
                <a:spcPct val="150000"/>
              </a:lnSpc>
            </a:pPr>
            <a:r>
              <a:rPr lang="zh-CN" altLang="en-US" sz="932" b="1">
                <a:solidFill>
                  <a:srgbClr val="595959"/>
                </a:solidFill>
                <a:latin typeface="微软雅黑" pitchFamily="34" charset="-122"/>
                <a:ea typeface="微软雅黑" pitchFamily="34" charset="-122"/>
                <a:sym typeface="微软雅黑" pitchFamily="34" charset="-122"/>
              </a:rPr>
              <a:t>此处添加标题内容</a:t>
            </a:r>
            <a:endParaRPr lang="en-US" altLang="zh-CN" sz="932" b="1">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endParaRPr lang="en-US" altLang="zh-CN" sz="762">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p>
        </p:txBody>
      </p:sp>
      <p:sp>
        <p:nvSpPr>
          <p:cNvPr id="90" name="矩形 1"/>
          <p:cNvSpPr>
            <a:spLocks noChangeArrowheads="1"/>
          </p:cNvSpPr>
          <p:nvPr/>
        </p:nvSpPr>
        <p:spPr bwMode="auto">
          <a:xfrm>
            <a:off x="5892984" y="2657759"/>
            <a:ext cx="1464772" cy="889544"/>
          </a:xfrm>
          <a:prstGeom prst="rect">
            <a:avLst/>
          </a:prstGeom>
          <a:noFill/>
          <a:ln w="9525">
            <a:noFill/>
            <a:miter lim="800000"/>
            <a:headEnd/>
            <a:tailEnd/>
          </a:ln>
        </p:spPr>
        <p:txBody>
          <a:bodyPr lIns="58046" tIns="29022" rIns="58046" bIns="29022">
            <a:spAutoFit/>
          </a:bodyPr>
          <a:lstStyle/>
          <a:p>
            <a:pPr algn="just" defTabSz="617220">
              <a:lnSpc>
                <a:spcPct val="150000"/>
              </a:lnSpc>
            </a:pPr>
            <a:r>
              <a:rPr lang="zh-CN" altLang="en-US" sz="932" b="1">
                <a:solidFill>
                  <a:srgbClr val="595959"/>
                </a:solidFill>
                <a:latin typeface="微软雅黑" pitchFamily="34" charset="-122"/>
                <a:ea typeface="微软雅黑" pitchFamily="34" charset="-122"/>
                <a:sym typeface="微软雅黑" pitchFamily="34" charset="-122"/>
              </a:rPr>
              <a:t>此处添加标题内容</a:t>
            </a:r>
            <a:endParaRPr lang="en-US" altLang="zh-CN" sz="932" b="1">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endParaRPr lang="en-US" altLang="zh-CN" sz="762">
              <a:solidFill>
                <a:srgbClr val="595959"/>
              </a:solidFill>
              <a:latin typeface="微软雅黑" pitchFamily="34" charset="-122"/>
              <a:ea typeface="微软雅黑" pitchFamily="34" charset="-122"/>
              <a:sym typeface="微软雅黑" pitchFamily="34" charset="-122"/>
            </a:endParaRPr>
          </a:p>
          <a:p>
            <a:pPr algn="just" defTabSz="617220">
              <a:lnSpc>
                <a:spcPct val="150000"/>
              </a:lnSpc>
            </a:pPr>
            <a:r>
              <a:rPr lang="zh-CN" altLang="en-US" sz="762">
                <a:solidFill>
                  <a:srgbClr val="595959"/>
                </a:solidFill>
                <a:latin typeface="微软雅黑" pitchFamily="34" charset="-122"/>
                <a:ea typeface="微软雅黑" pitchFamily="34" charset="-122"/>
                <a:sym typeface="微软雅黑" pitchFamily="34" charset="-122"/>
              </a:rPr>
              <a:t>点击此处添加内容</a:t>
            </a:r>
          </a:p>
          <a:p>
            <a:pPr algn="just" defTabSz="617220">
              <a:lnSpc>
                <a:spcPct val="150000"/>
              </a:lnSpc>
            </a:pPr>
            <a:endParaRPr lang="zh-CN" altLang="en-US" sz="1143">
              <a:solidFill>
                <a:srgbClr val="000000"/>
              </a:solidFill>
              <a:latin typeface="Calibri" pitchFamily="34" charset="0"/>
              <a:ea typeface="微软雅黑" pitchFamily="34" charset="-122"/>
            </a:endParaRPr>
          </a:p>
        </p:txBody>
      </p:sp>
      <p:sp>
        <p:nvSpPr>
          <p:cNvPr id="91" name="任意多边形 27"/>
          <p:cNvSpPr>
            <a:spLocks/>
          </p:cNvSpPr>
          <p:nvPr/>
        </p:nvSpPr>
        <p:spPr bwMode="auto">
          <a:xfrm>
            <a:off x="4840769" y="1620321"/>
            <a:ext cx="2324822" cy="522749"/>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tailEnd/>
          </a:ln>
        </p:spPr>
        <p:txBody>
          <a:bodyPr lIns="58046" tIns="29022" rIns="58046" bIns="29022" anchor="ctr"/>
          <a:lstStyle/>
          <a:p>
            <a:pPr defTabSz="617220"/>
            <a:endParaRPr lang="zh-CN" altLang="en-US" sz="1143">
              <a:solidFill>
                <a:prstClr val="black"/>
              </a:solidFill>
              <a:latin typeface="等线"/>
              <a:ea typeface="微软雅黑"/>
            </a:endParaRPr>
          </a:p>
        </p:txBody>
      </p:sp>
      <p:sp>
        <p:nvSpPr>
          <p:cNvPr id="92" name="任意多边形 28"/>
          <p:cNvSpPr>
            <a:spLocks/>
          </p:cNvSpPr>
          <p:nvPr/>
        </p:nvSpPr>
        <p:spPr bwMode="auto">
          <a:xfrm>
            <a:off x="4878397" y="2907707"/>
            <a:ext cx="2304665" cy="526781"/>
          </a:xfrm>
          <a:custGeom>
            <a:avLst/>
            <a:gdLst>
              <a:gd name="T0" fmla="*/ 0 w 2528430"/>
              <a:gd name="T1" fmla="*/ 660074 h 587027"/>
              <a:gd name="T2" fmla="*/ 386616 w 2528430"/>
              <a:gd name="T3" fmla="*/ 6749 h 587027"/>
              <a:gd name="T4" fmla="*/ 2932224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tailEnd/>
          </a:ln>
        </p:spPr>
        <p:txBody>
          <a:bodyPr lIns="58046" tIns="29022" rIns="58046" bIns="29022" anchor="ctr"/>
          <a:lstStyle/>
          <a:p>
            <a:pPr defTabSz="617220"/>
            <a:endParaRPr lang="zh-CN" altLang="en-US" sz="1143">
              <a:solidFill>
                <a:prstClr val="black"/>
              </a:solidFill>
              <a:latin typeface="等线"/>
              <a:ea typeface="微软雅黑"/>
            </a:endParaRPr>
          </a:p>
        </p:txBody>
      </p:sp>
      <p:sp>
        <p:nvSpPr>
          <p:cNvPr id="93" name="Oval 54"/>
          <p:cNvSpPr>
            <a:spLocks noChangeArrowheads="1"/>
          </p:cNvSpPr>
          <p:nvPr/>
        </p:nvSpPr>
        <p:spPr bwMode="auto">
          <a:xfrm>
            <a:off x="3858431" y="2104102"/>
            <a:ext cx="69879" cy="69879"/>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58046" tIns="29022" rIns="58046" bIns="29022"/>
          <a:lstStyle/>
          <a:p>
            <a:pPr defTabSz="617220"/>
            <a:endParaRPr lang="zh-CN" altLang="zh-CN" sz="1143">
              <a:solidFill>
                <a:srgbClr val="000000"/>
              </a:solidFill>
              <a:latin typeface="宋体" pitchFamily="2" charset="-122"/>
              <a:ea typeface="微软雅黑" pitchFamily="34" charset="-122"/>
              <a:sym typeface="宋体" pitchFamily="2" charset="-122"/>
            </a:endParaRPr>
          </a:p>
        </p:txBody>
      </p:sp>
      <p:sp>
        <p:nvSpPr>
          <p:cNvPr id="94" name="Oval 54"/>
          <p:cNvSpPr>
            <a:spLocks noChangeArrowheads="1"/>
          </p:cNvSpPr>
          <p:nvPr/>
        </p:nvSpPr>
        <p:spPr bwMode="auto">
          <a:xfrm>
            <a:off x="4800454" y="2109477"/>
            <a:ext cx="69879" cy="69879"/>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58046" tIns="29022" rIns="58046" bIns="29022"/>
          <a:lstStyle/>
          <a:p>
            <a:pPr defTabSz="617220"/>
            <a:endParaRPr lang="zh-CN" altLang="zh-CN" sz="1143">
              <a:solidFill>
                <a:srgbClr val="000000"/>
              </a:solidFill>
              <a:latin typeface="宋体" pitchFamily="2" charset="-122"/>
              <a:ea typeface="微软雅黑" pitchFamily="34" charset="-122"/>
              <a:sym typeface="宋体" pitchFamily="2" charset="-122"/>
            </a:endParaRPr>
          </a:p>
        </p:txBody>
      </p:sp>
      <p:sp>
        <p:nvSpPr>
          <p:cNvPr id="95" name="Oval 54"/>
          <p:cNvSpPr>
            <a:spLocks noChangeArrowheads="1"/>
          </p:cNvSpPr>
          <p:nvPr/>
        </p:nvSpPr>
        <p:spPr bwMode="auto">
          <a:xfrm>
            <a:off x="4840769" y="3399551"/>
            <a:ext cx="69879" cy="69879"/>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58046" tIns="29022" rIns="58046" bIns="29022"/>
          <a:lstStyle/>
          <a:p>
            <a:pPr defTabSz="617220"/>
            <a:endParaRPr lang="zh-CN" altLang="zh-CN" sz="1143">
              <a:solidFill>
                <a:srgbClr val="000000"/>
              </a:solidFill>
              <a:latin typeface="宋体" pitchFamily="2" charset="-122"/>
              <a:ea typeface="微软雅黑" pitchFamily="34" charset="-122"/>
              <a:sym typeface="宋体" pitchFamily="2" charset="-122"/>
            </a:endParaRPr>
          </a:p>
        </p:txBody>
      </p:sp>
      <p:sp>
        <p:nvSpPr>
          <p:cNvPr id="96" name="Oval 54"/>
          <p:cNvSpPr>
            <a:spLocks noChangeArrowheads="1"/>
          </p:cNvSpPr>
          <p:nvPr/>
        </p:nvSpPr>
        <p:spPr bwMode="auto">
          <a:xfrm>
            <a:off x="3616542" y="3399551"/>
            <a:ext cx="69879" cy="69879"/>
          </a:xfrm>
          <a:prstGeom prst="ellipse">
            <a:avLst/>
          </a:prstGeom>
          <a:gradFill rotWithShape="1">
            <a:gsLst>
              <a:gs pos="0">
                <a:srgbClr val="BBBBBB"/>
              </a:gs>
              <a:gs pos="34999">
                <a:srgbClr val="CFCFCF"/>
              </a:gs>
              <a:gs pos="100000">
                <a:srgbClr val="EDEDED"/>
              </a:gs>
            </a:gsLst>
            <a:lin ang="5400000" scaled="1"/>
          </a:gradFill>
          <a:ln w="9525">
            <a:noFill/>
            <a:round/>
            <a:headEnd/>
            <a:tailEnd/>
          </a:ln>
        </p:spPr>
        <p:txBody>
          <a:bodyPr lIns="58046" tIns="29022" rIns="58046" bIns="29022"/>
          <a:lstStyle/>
          <a:p>
            <a:pPr defTabSz="617220"/>
            <a:endParaRPr lang="zh-CN" altLang="zh-CN" sz="1143">
              <a:solidFill>
                <a:srgbClr val="000000"/>
              </a:solidFill>
              <a:latin typeface="宋体" pitchFamily="2" charset="-122"/>
              <a:ea typeface="微软雅黑" pitchFamily="34" charset="-122"/>
              <a:sym typeface="宋体" pitchFamily="2" charset="-122"/>
            </a:endParaRPr>
          </a:p>
        </p:txBody>
      </p:sp>
    </p:spTree>
    <p:extLst>
      <p:ext uri="{BB962C8B-B14F-4D97-AF65-F5344CB8AC3E}">
        <p14:creationId xmlns:p14="http://schemas.microsoft.com/office/powerpoint/2010/main" val="1457398517"/>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2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par>
                                <p:cTn id="28" presetID="22" presetClass="entr" presetSubtype="4"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par>
                          <p:cTn id="31" fill="hold" nodeType="afterGroup">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 calcmode="lin" valueType="num">
                                      <p:cBhvr>
                                        <p:cTn id="36" dur="500" fill="hold"/>
                                        <p:tgtEl>
                                          <p:spTgt spid="93"/>
                                        </p:tgtEl>
                                        <p:attrNameLst>
                                          <p:attrName>style.rotation</p:attrName>
                                        </p:attrNameLst>
                                      </p:cBhvr>
                                      <p:tavLst>
                                        <p:tav tm="0">
                                          <p:val>
                                            <p:fltVal val="90"/>
                                          </p:val>
                                        </p:tav>
                                        <p:tav tm="100000">
                                          <p:val>
                                            <p:fltVal val="0"/>
                                          </p:val>
                                        </p:tav>
                                      </p:tavLst>
                                    </p:anim>
                                    <p:animEffect transition="in" filter="fade">
                                      <p:cBhvr>
                                        <p:cTn id="37" dur="500"/>
                                        <p:tgtEl>
                                          <p:spTgt spid="93"/>
                                        </p:tgtEl>
                                      </p:cBhvr>
                                    </p:animEffect>
                                  </p:childTnLst>
                                </p:cTn>
                              </p:par>
                            </p:childTnLst>
                          </p:cTn>
                        </p:par>
                        <p:par>
                          <p:cTn id="38" fill="hold" nodeType="afterGroup">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childTnLst>
                          </p:cTn>
                        </p:par>
                        <p:par>
                          <p:cTn id="42" fill="hold" nodeType="afterGroup">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nodeType="afterGroup">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 calcmode="lin" valueType="num">
                                      <p:cBhvr>
                                        <p:cTn id="51" dur="500" fill="hold"/>
                                        <p:tgtEl>
                                          <p:spTgt spid="94"/>
                                        </p:tgtEl>
                                        <p:attrNameLst>
                                          <p:attrName>style.rotation</p:attrName>
                                        </p:attrNameLst>
                                      </p:cBhvr>
                                      <p:tavLst>
                                        <p:tav tm="0">
                                          <p:val>
                                            <p:fltVal val="90"/>
                                          </p:val>
                                        </p:tav>
                                        <p:tav tm="100000">
                                          <p:val>
                                            <p:fltVal val="0"/>
                                          </p:val>
                                        </p:tav>
                                      </p:tavLst>
                                    </p:anim>
                                    <p:animEffect transition="in" filter="fade">
                                      <p:cBhvr>
                                        <p:cTn id="52" dur="500"/>
                                        <p:tgtEl>
                                          <p:spTgt spid="94"/>
                                        </p:tgtEl>
                                      </p:cBhvr>
                                    </p:animEffect>
                                  </p:childTnLst>
                                </p:cTn>
                              </p:par>
                            </p:childTnLst>
                          </p:cTn>
                        </p:par>
                        <p:par>
                          <p:cTn id="53" fill="hold" nodeType="afterGroup">
                            <p:stCondLst>
                              <p:cond delay="2500"/>
                            </p:stCondLst>
                            <p:childTnLst>
                              <p:par>
                                <p:cTn id="54" presetID="22" presetClass="entr" presetSubtype="4"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down)">
                                      <p:cBhvr>
                                        <p:cTn id="56" dur="500"/>
                                        <p:tgtEl>
                                          <p:spTgt spid="91"/>
                                        </p:tgtEl>
                                      </p:cBhvr>
                                    </p:animEffect>
                                  </p:childTnLst>
                                </p:cTn>
                              </p:par>
                            </p:childTnLst>
                          </p:cTn>
                        </p:par>
                        <p:par>
                          <p:cTn id="57" fill="hold" nodeType="afterGroup">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par>
                          <p:cTn id="61" fill="hold" nodeType="afterGroup">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p:cTn id="64" dur="500" fill="hold"/>
                                        <p:tgtEl>
                                          <p:spTgt spid="96"/>
                                        </p:tgtEl>
                                        <p:attrNameLst>
                                          <p:attrName>ppt_w</p:attrName>
                                        </p:attrNameLst>
                                      </p:cBhvr>
                                      <p:tavLst>
                                        <p:tav tm="0">
                                          <p:val>
                                            <p:fltVal val="0"/>
                                          </p:val>
                                        </p:tav>
                                        <p:tav tm="100000">
                                          <p:val>
                                            <p:strVal val="#ppt_w"/>
                                          </p:val>
                                        </p:tav>
                                      </p:tavLst>
                                    </p:anim>
                                    <p:anim calcmode="lin" valueType="num">
                                      <p:cBhvr>
                                        <p:cTn id="65" dur="500" fill="hold"/>
                                        <p:tgtEl>
                                          <p:spTgt spid="96"/>
                                        </p:tgtEl>
                                        <p:attrNameLst>
                                          <p:attrName>ppt_h</p:attrName>
                                        </p:attrNameLst>
                                      </p:cBhvr>
                                      <p:tavLst>
                                        <p:tav tm="0">
                                          <p:val>
                                            <p:fltVal val="0"/>
                                          </p:val>
                                        </p:tav>
                                        <p:tav tm="100000">
                                          <p:val>
                                            <p:strVal val="#ppt_h"/>
                                          </p:val>
                                        </p:tav>
                                      </p:tavLst>
                                    </p:anim>
                                    <p:anim calcmode="lin" valueType="num">
                                      <p:cBhvr>
                                        <p:cTn id="66" dur="500" fill="hold"/>
                                        <p:tgtEl>
                                          <p:spTgt spid="96"/>
                                        </p:tgtEl>
                                        <p:attrNameLst>
                                          <p:attrName>style.rotation</p:attrName>
                                        </p:attrNameLst>
                                      </p:cBhvr>
                                      <p:tavLst>
                                        <p:tav tm="0">
                                          <p:val>
                                            <p:fltVal val="90"/>
                                          </p:val>
                                        </p:tav>
                                        <p:tav tm="100000">
                                          <p:val>
                                            <p:fltVal val="0"/>
                                          </p:val>
                                        </p:tav>
                                      </p:tavLst>
                                    </p:anim>
                                    <p:animEffect transition="in" filter="fade">
                                      <p:cBhvr>
                                        <p:cTn id="67" dur="500"/>
                                        <p:tgtEl>
                                          <p:spTgt spid="96"/>
                                        </p:tgtEl>
                                      </p:cBhvr>
                                    </p:animEffect>
                                  </p:childTnLst>
                                </p:cTn>
                              </p:par>
                            </p:childTnLst>
                          </p:cTn>
                        </p:par>
                        <p:par>
                          <p:cTn id="68" fill="hold" nodeType="afterGroup">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down)">
                                      <p:cBhvr>
                                        <p:cTn id="71" dur="500"/>
                                        <p:tgtEl>
                                          <p:spTgt spid="51"/>
                                        </p:tgtEl>
                                      </p:cBhvr>
                                    </p:animEffect>
                                  </p:childTnLst>
                                </p:cTn>
                              </p:par>
                            </p:childTnLst>
                          </p:cTn>
                        </p:par>
                        <p:par>
                          <p:cTn id="72" fill="hold" nodeType="afterGroup">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par>
                          <p:cTn id="76" fill="hold" nodeType="afterGroup">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 calcmode="lin" valueType="num">
                                      <p:cBhvr>
                                        <p:cTn id="81" dur="500" fill="hold"/>
                                        <p:tgtEl>
                                          <p:spTgt spid="95"/>
                                        </p:tgtEl>
                                        <p:attrNameLst>
                                          <p:attrName>style.rotation</p:attrName>
                                        </p:attrNameLst>
                                      </p:cBhvr>
                                      <p:tavLst>
                                        <p:tav tm="0">
                                          <p:val>
                                            <p:fltVal val="90"/>
                                          </p:val>
                                        </p:tav>
                                        <p:tav tm="100000">
                                          <p:val>
                                            <p:fltVal val="0"/>
                                          </p:val>
                                        </p:tav>
                                      </p:tavLst>
                                    </p:anim>
                                    <p:animEffect transition="in" filter="fade">
                                      <p:cBhvr>
                                        <p:cTn id="82" dur="500"/>
                                        <p:tgtEl>
                                          <p:spTgt spid="95"/>
                                        </p:tgtEl>
                                      </p:cBhvr>
                                    </p:animEffect>
                                  </p:childTnLst>
                                </p:cTn>
                              </p:par>
                            </p:childTnLst>
                          </p:cTn>
                        </p:par>
                        <p:par>
                          <p:cTn id="83" fill="hold" nodeType="afterGroup">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wipe(down)">
                                      <p:cBhvr>
                                        <p:cTn id="86" dur="500"/>
                                        <p:tgtEl>
                                          <p:spTgt spid="92"/>
                                        </p:tgtEl>
                                      </p:cBhvr>
                                    </p:animEffect>
                                  </p:childTnLst>
                                </p:cTn>
                              </p:par>
                            </p:childTnLst>
                          </p:cTn>
                        </p:par>
                        <p:par>
                          <p:cTn id="87" fill="hold" nodeType="afterGroup">
                            <p:stCondLst>
                              <p:cond delay="6000"/>
                            </p:stCondLst>
                            <p:childTnLst>
                              <p:par>
                                <p:cTn id="88" presetID="22" presetClass="entr" presetSubtype="8"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wipe(left)">
                                      <p:cBhvr>
                                        <p:cTn id="9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19350" y="2912078"/>
            <a:ext cx="7385641" cy="295679"/>
            <a:chOff x="534438" y="3368953"/>
            <a:chExt cx="10944224" cy="438144"/>
          </a:xfrm>
          <a:solidFill>
            <a:schemeClr val="bg1">
              <a:lumMod val="65000"/>
            </a:schemeClr>
          </a:solidFill>
        </p:grpSpPr>
        <p:sp>
          <p:nvSpPr>
            <p:cNvPr id="19" name="矩形 18"/>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grpSp>
          <p:nvGrpSpPr>
            <p:cNvPr id="20" name="组合 19"/>
            <p:cNvGrpSpPr/>
            <p:nvPr/>
          </p:nvGrpSpPr>
          <p:grpSpPr>
            <a:xfrm>
              <a:off x="534438" y="3368953"/>
              <a:ext cx="10944224" cy="438144"/>
              <a:chOff x="623889" y="3209929"/>
              <a:chExt cx="10944224" cy="438144"/>
            </a:xfrm>
            <a:grpFill/>
          </p:grpSpPr>
          <p:sp>
            <p:nvSpPr>
              <p:cNvPr id="21" name="矩形 20"/>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2" name="矩形 21"/>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3" name="矩形 22"/>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4" name="矩形 23"/>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5" name="矩形 24"/>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6" name="矩形 25"/>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sp>
            <p:nvSpPr>
              <p:cNvPr id="27" name="等腰三角形 26"/>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a:solidFill>
                    <a:prstClr val="white"/>
                  </a:solidFill>
                  <a:latin typeface="等线"/>
                  <a:ea typeface="微软雅黑"/>
                </a:endParaRPr>
              </a:p>
            </p:txBody>
          </p:sp>
        </p:grpSp>
      </p:grpSp>
      <p:cxnSp>
        <p:nvCxnSpPr>
          <p:cNvPr id="28" name="肘形连接符 27"/>
          <p:cNvCxnSpPr>
            <a:stCxn id="31" idx="3"/>
            <a:endCxn id="49" idx="1"/>
          </p:cNvCxnSpPr>
          <p:nvPr/>
        </p:nvCxnSpPr>
        <p:spPr>
          <a:xfrm rot="5400000" flipH="1" flipV="1">
            <a:off x="1021558" y="2412341"/>
            <a:ext cx="743227"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1147236" y="2833144"/>
            <a:ext cx="393499" cy="460941"/>
            <a:chOff x="1109756" y="3090803"/>
            <a:chExt cx="583096" cy="683033"/>
          </a:xfrm>
          <a:solidFill>
            <a:schemeClr val="accent1"/>
          </a:solidFill>
        </p:grpSpPr>
        <p:sp>
          <p:nvSpPr>
            <p:cNvPr id="31" name="六边形 3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47" name="文本框 64"/>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4</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48" name="组合 47"/>
          <p:cNvGrpSpPr/>
          <p:nvPr/>
        </p:nvGrpSpPr>
        <p:grpSpPr>
          <a:xfrm>
            <a:off x="1442360" y="1794243"/>
            <a:ext cx="1185875" cy="995414"/>
            <a:chOff x="1853741" y="1952625"/>
            <a:chExt cx="1413335" cy="1475030"/>
          </a:xfrm>
          <a:solidFill>
            <a:schemeClr val="bg1">
              <a:lumMod val="75000"/>
            </a:schemeClr>
          </a:solidFill>
        </p:grpSpPr>
        <p:sp>
          <p:nvSpPr>
            <p:cNvPr id="49" name="矩形 4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50" name="文本框 66"/>
            <p:cNvSpPr txBox="1"/>
            <p:nvPr/>
          </p:nvSpPr>
          <p:spPr>
            <a:xfrm>
              <a:off x="1853742" y="1997871"/>
              <a:ext cx="1413334" cy="1429784"/>
            </a:xfrm>
            <a:prstGeom prst="rect">
              <a:avLst/>
            </a:prstGeom>
            <a:grpFill/>
          </p:spPr>
          <p:txBody>
            <a:bodyPr wrap="square" rtlCol="0">
              <a:spAutoFit/>
            </a:bodyPr>
            <a:lstStyle/>
            <a:p>
              <a:pPr algn="just"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单击此处添加方法阐述，添加简短问题说明文字，方法与措施的具体说明文字添加此处。</a:t>
              </a:r>
              <a:endParaRPr lang="en-US" altLang="zh-CN" sz="945" dirty="0">
                <a:solidFill>
                  <a:prstClr val="black">
                    <a:lumMod val="85000"/>
                    <a:lumOff val="15000"/>
                  </a:prstClr>
                </a:solidFill>
                <a:latin typeface="微软雅黑" panose="020B0503020204020204" pitchFamily="34" charset="-122"/>
                <a:ea typeface="微软雅黑" panose="020B0503020204020204" pitchFamily="34" charset="-122"/>
              </a:endParaRPr>
            </a:p>
            <a:p>
              <a:pPr algn="just" defTabSz="617220"/>
              <a:endParaRPr lang="zh-CN" altLang="en-US" sz="945" dirty="0">
                <a:solidFill>
                  <a:prstClr val="black">
                    <a:lumMod val="85000"/>
                    <a:lumOff val="15000"/>
                  </a:prstClr>
                </a:solidFill>
                <a:latin typeface="微软雅黑" panose="020B0503020204020204" pitchFamily="34" charset="-122"/>
                <a:ea typeface="微软雅黑" panose="020B0503020204020204" pitchFamily="34" charset="-122"/>
              </a:endParaRPr>
            </a:p>
          </p:txBody>
        </p:sp>
      </p:grpSp>
      <p:cxnSp>
        <p:nvCxnSpPr>
          <p:cNvPr id="51" name="肘形连接符 50"/>
          <p:cNvCxnSpPr>
            <a:stCxn id="53" idx="3"/>
            <a:endCxn id="56" idx="1"/>
          </p:cNvCxnSpPr>
          <p:nvPr/>
        </p:nvCxnSpPr>
        <p:spPr>
          <a:xfrm rot="5400000" flipH="1" flipV="1">
            <a:off x="2762919" y="2412341"/>
            <a:ext cx="743227"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2" name="组合 51"/>
          <p:cNvGrpSpPr/>
          <p:nvPr/>
        </p:nvGrpSpPr>
        <p:grpSpPr>
          <a:xfrm>
            <a:off x="2888597" y="2833144"/>
            <a:ext cx="393499" cy="460941"/>
            <a:chOff x="1109756" y="3090803"/>
            <a:chExt cx="583096" cy="683033"/>
          </a:xfrm>
          <a:solidFill>
            <a:schemeClr val="accent1"/>
          </a:solidFill>
        </p:grpSpPr>
        <p:sp>
          <p:nvSpPr>
            <p:cNvPr id="53" name="六边形 52"/>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54" name="文本框 72"/>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6</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55" name="组合 54"/>
          <p:cNvGrpSpPr/>
          <p:nvPr/>
        </p:nvGrpSpPr>
        <p:grpSpPr>
          <a:xfrm>
            <a:off x="3183722" y="1794243"/>
            <a:ext cx="1185875" cy="995414"/>
            <a:chOff x="1853741" y="1952625"/>
            <a:chExt cx="1413335" cy="1475030"/>
          </a:xfrm>
          <a:solidFill>
            <a:schemeClr val="bg1">
              <a:lumMod val="75000"/>
            </a:schemeClr>
          </a:solidFill>
        </p:grpSpPr>
        <p:sp>
          <p:nvSpPr>
            <p:cNvPr id="56" name="矩形 5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57" name="文本框 75"/>
            <p:cNvSpPr txBox="1"/>
            <p:nvPr/>
          </p:nvSpPr>
          <p:spPr>
            <a:xfrm>
              <a:off x="1853742" y="1997871"/>
              <a:ext cx="1413334" cy="1429784"/>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cxnSp>
        <p:nvCxnSpPr>
          <p:cNvPr id="58" name="肘形连接符 57"/>
          <p:cNvCxnSpPr>
            <a:stCxn id="60" idx="3"/>
            <a:endCxn id="63" idx="1"/>
          </p:cNvCxnSpPr>
          <p:nvPr/>
        </p:nvCxnSpPr>
        <p:spPr>
          <a:xfrm rot="5400000" flipH="1" flipV="1">
            <a:off x="4504281" y="2412341"/>
            <a:ext cx="743227"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9" name="组合 58"/>
          <p:cNvGrpSpPr/>
          <p:nvPr/>
        </p:nvGrpSpPr>
        <p:grpSpPr>
          <a:xfrm>
            <a:off x="4629959" y="2833144"/>
            <a:ext cx="393499" cy="460941"/>
            <a:chOff x="1109756" y="3090803"/>
            <a:chExt cx="583096" cy="683033"/>
          </a:xfrm>
          <a:solidFill>
            <a:schemeClr val="accent1"/>
          </a:solidFill>
        </p:grpSpPr>
        <p:sp>
          <p:nvSpPr>
            <p:cNvPr id="60" name="六边形 59"/>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61" name="文本框 79"/>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8</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62" name="组合 61"/>
          <p:cNvGrpSpPr/>
          <p:nvPr/>
        </p:nvGrpSpPr>
        <p:grpSpPr>
          <a:xfrm>
            <a:off x="4925083" y="1794243"/>
            <a:ext cx="1185875" cy="995414"/>
            <a:chOff x="1853741" y="1952625"/>
            <a:chExt cx="1413335" cy="1475030"/>
          </a:xfrm>
          <a:solidFill>
            <a:schemeClr val="bg1">
              <a:lumMod val="75000"/>
            </a:schemeClr>
          </a:solidFill>
        </p:grpSpPr>
        <p:sp>
          <p:nvSpPr>
            <p:cNvPr id="63" name="矩形 6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64" name="文本框 82"/>
            <p:cNvSpPr txBox="1"/>
            <p:nvPr/>
          </p:nvSpPr>
          <p:spPr>
            <a:xfrm>
              <a:off x="1853742" y="1997871"/>
              <a:ext cx="1413334" cy="1429784"/>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cxnSp>
        <p:nvCxnSpPr>
          <p:cNvPr id="65" name="肘形连接符 64"/>
          <p:cNvCxnSpPr>
            <a:stCxn id="67" idx="3"/>
            <a:endCxn id="70" idx="1"/>
          </p:cNvCxnSpPr>
          <p:nvPr/>
        </p:nvCxnSpPr>
        <p:spPr>
          <a:xfrm rot="5400000" flipH="1" flipV="1">
            <a:off x="6245642" y="2412341"/>
            <a:ext cx="743227"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6324069" y="2833142"/>
            <a:ext cx="485942" cy="456459"/>
            <a:chOff x="1039738" y="3090803"/>
            <a:chExt cx="720080" cy="676392"/>
          </a:xfrm>
          <a:solidFill>
            <a:srgbClr val="005DA2"/>
          </a:solidFill>
        </p:grpSpPr>
        <p:sp>
          <p:nvSpPr>
            <p:cNvPr id="67" name="六边形 66"/>
            <p:cNvSpPr/>
            <p:nvPr/>
          </p:nvSpPr>
          <p:spPr>
            <a:xfrm rot="5400000">
              <a:off x="1063108" y="3137451"/>
              <a:ext cx="676392" cy="5830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68" name="文本框 86"/>
            <p:cNvSpPr txBox="1"/>
            <p:nvPr/>
          </p:nvSpPr>
          <p:spPr>
            <a:xfrm>
              <a:off x="1039738" y="3298193"/>
              <a:ext cx="720080" cy="306234"/>
            </a:xfrm>
            <a:prstGeom prst="rect">
              <a:avLst/>
            </a:prstGeom>
            <a:no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10</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69" name="组合 68"/>
          <p:cNvGrpSpPr/>
          <p:nvPr/>
        </p:nvGrpSpPr>
        <p:grpSpPr>
          <a:xfrm>
            <a:off x="6666445" y="1794243"/>
            <a:ext cx="1185875" cy="995414"/>
            <a:chOff x="1853741" y="1952625"/>
            <a:chExt cx="1413335" cy="1475030"/>
          </a:xfrm>
          <a:solidFill>
            <a:schemeClr val="bg1">
              <a:lumMod val="75000"/>
            </a:schemeClr>
          </a:solidFill>
        </p:grpSpPr>
        <p:sp>
          <p:nvSpPr>
            <p:cNvPr id="70" name="矩形 6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71" name="文本框 89"/>
            <p:cNvSpPr txBox="1"/>
            <p:nvPr/>
          </p:nvSpPr>
          <p:spPr>
            <a:xfrm>
              <a:off x="1853742" y="1997871"/>
              <a:ext cx="1413334" cy="1429784"/>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cxnSp>
        <p:nvCxnSpPr>
          <p:cNvPr id="72" name="肘形连接符 71"/>
          <p:cNvCxnSpPr>
            <a:stCxn id="74" idx="0"/>
            <a:endCxn id="77" idx="1"/>
          </p:cNvCxnSpPr>
          <p:nvPr/>
        </p:nvCxnSpPr>
        <p:spPr>
          <a:xfrm rot="16200000" flipH="1">
            <a:off x="2034248" y="3470018"/>
            <a:ext cx="459209"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73" name="组合 72"/>
          <p:cNvGrpSpPr/>
          <p:nvPr/>
        </p:nvGrpSpPr>
        <p:grpSpPr>
          <a:xfrm>
            <a:off x="2017917" y="2833144"/>
            <a:ext cx="393499" cy="460941"/>
            <a:chOff x="1109756" y="3090803"/>
            <a:chExt cx="583096" cy="683033"/>
          </a:xfrm>
          <a:solidFill>
            <a:schemeClr val="accent1"/>
          </a:solidFill>
        </p:grpSpPr>
        <p:sp>
          <p:nvSpPr>
            <p:cNvPr id="74" name="六边形 7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75" name="文本框 93"/>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5</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76" name="组合 75"/>
          <p:cNvGrpSpPr/>
          <p:nvPr/>
        </p:nvGrpSpPr>
        <p:grpSpPr>
          <a:xfrm>
            <a:off x="2313041" y="3453138"/>
            <a:ext cx="1185875" cy="995414"/>
            <a:chOff x="1853741" y="1952625"/>
            <a:chExt cx="1413335" cy="1475030"/>
          </a:xfrm>
          <a:solidFill>
            <a:schemeClr val="bg1">
              <a:lumMod val="75000"/>
            </a:schemeClr>
          </a:solidFill>
        </p:grpSpPr>
        <p:sp>
          <p:nvSpPr>
            <p:cNvPr id="77" name="矩形 76"/>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78" name="文本框 96"/>
            <p:cNvSpPr txBox="1"/>
            <p:nvPr/>
          </p:nvSpPr>
          <p:spPr>
            <a:xfrm>
              <a:off x="1853742" y="1997871"/>
              <a:ext cx="1413334" cy="1429784"/>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cxnSp>
        <p:nvCxnSpPr>
          <p:cNvPr id="79" name="肘形连接符 78"/>
          <p:cNvCxnSpPr>
            <a:stCxn id="81" idx="0"/>
            <a:endCxn id="84" idx="1"/>
          </p:cNvCxnSpPr>
          <p:nvPr/>
        </p:nvCxnSpPr>
        <p:spPr>
          <a:xfrm rot="16200000" flipH="1">
            <a:off x="3775610" y="3470018"/>
            <a:ext cx="459209"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0" name="组合 79"/>
          <p:cNvGrpSpPr/>
          <p:nvPr/>
        </p:nvGrpSpPr>
        <p:grpSpPr>
          <a:xfrm>
            <a:off x="3759278" y="2833144"/>
            <a:ext cx="393499" cy="460941"/>
            <a:chOff x="1109756" y="3090803"/>
            <a:chExt cx="583096" cy="683033"/>
          </a:xfrm>
          <a:solidFill>
            <a:schemeClr val="accent1"/>
          </a:solidFill>
        </p:grpSpPr>
        <p:sp>
          <p:nvSpPr>
            <p:cNvPr id="81" name="六边形 80"/>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82" name="文本框 101"/>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7</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83" name="组合 82"/>
          <p:cNvGrpSpPr/>
          <p:nvPr/>
        </p:nvGrpSpPr>
        <p:grpSpPr>
          <a:xfrm>
            <a:off x="4054402" y="3453138"/>
            <a:ext cx="1185875" cy="995414"/>
            <a:chOff x="1853741" y="1952625"/>
            <a:chExt cx="1413335" cy="1475030"/>
          </a:xfrm>
          <a:solidFill>
            <a:schemeClr val="bg1">
              <a:lumMod val="75000"/>
            </a:schemeClr>
          </a:solidFill>
        </p:grpSpPr>
        <p:sp>
          <p:nvSpPr>
            <p:cNvPr id="84" name="矩形 83"/>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85" name="文本框 104"/>
            <p:cNvSpPr txBox="1"/>
            <p:nvPr/>
          </p:nvSpPr>
          <p:spPr>
            <a:xfrm>
              <a:off x="1853742" y="1997871"/>
              <a:ext cx="1413334" cy="1429784"/>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cxnSp>
        <p:nvCxnSpPr>
          <p:cNvPr id="86" name="肘形连接符 85"/>
          <p:cNvCxnSpPr>
            <a:stCxn id="88" idx="0"/>
            <a:endCxn id="91" idx="1"/>
          </p:cNvCxnSpPr>
          <p:nvPr/>
        </p:nvCxnSpPr>
        <p:spPr>
          <a:xfrm rot="16200000" flipH="1">
            <a:off x="5516971" y="3470018"/>
            <a:ext cx="459209" cy="9837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87" name="组合 86"/>
          <p:cNvGrpSpPr/>
          <p:nvPr/>
        </p:nvGrpSpPr>
        <p:grpSpPr>
          <a:xfrm>
            <a:off x="5500639" y="2833144"/>
            <a:ext cx="393499" cy="460941"/>
            <a:chOff x="1109756" y="3090803"/>
            <a:chExt cx="583096" cy="683033"/>
          </a:xfrm>
          <a:solidFill>
            <a:schemeClr val="accent1"/>
          </a:solidFill>
        </p:grpSpPr>
        <p:sp>
          <p:nvSpPr>
            <p:cNvPr id="88" name="六边形 87"/>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89" name="文本框 108"/>
            <p:cNvSpPr txBox="1"/>
            <p:nvPr/>
          </p:nvSpPr>
          <p:spPr>
            <a:xfrm>
              <a:off x="1115003" y="3298193"/>
              <a:ext cx="577849" cy="475643"/>
            </a:xfrm>
            <a:prstGeom prst="rect">
              <a:avLst/>
            </a:prstGeom>
            <a:grp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9</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grpSp>
        <p:nvGrpSpPr>
          <p:cNvPr id="90" name="组合 89"/>
          <p:cNvGrpSpPr/>
          <p:nvPr/>
        </p:nvGrpSpPr>
        <p:grpSpPr>
          <a:xfrm>
            <a:off x="5795764" y="3453138"/>
            <a:ext cx="1185875" cy="995414"/>
            <a:chOff x="1853741" y="1952625"/>
            <a:chExt cx="1413335" cy="1475030"/>
          </a:xfrm>
          <a:solidFill>
            <a:schemeClr val="bg1">
              <a:lumMod val="75000"/>
            </a:schemeClr>
          </a:solidFill>
        </p:grpSpPr>
        <p:sp>
          <p:nvSpPr>
            <p:cNvPr id="91" name="矩形 90"/>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215">
                <a:solidFill>
                  <a:prstClr val="black">
                    <a:lumMod val="85000"/>
                    <a:lumOff val="15000"/>
                  </a:prstClr>
                </a:solidFill>
                <a:latin typeface="等线"/>
                <a:ea typeface="微软雅黑"/>
              </a:endParaRPr>
            </a:p>
          </p:txBody>
        </p:sp>
        <p:sp>
          <p:nvSpPr>
            <p:cNvPr id="92" name="文本框 111"/>
            <p:cNvSpPr txBox="1"/>
            <p:nvPr/>
          </p:nvSpPr>
          <p:spPr>
            <a:xfrm>
              <a:off x="1853742" y="1997871"/>
              <a:ext cx="1413334" cy="1429784"/>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pPr defTabSz="617220"/>
              <a:r>
                <a:rPr lang="zh-CN" altLang="en-US" sz="945" dirty="0">
                  <a:solidFill>
                    <a:prstClr val="black">
                      <a:lumMod val="75000"/>
                      <a:lumOff val="25000"/>
                    </a:prstClr>
                  </a:solidFill>
                </a:rPr>
                <a:t>单击此处添加方法阐述，添加简短问题说明文字，方法与措施的具体说明文字添加此处。</a:t>
              </a:r>
              <a:endParaRPr lang="en-US" altLang="zh-CN" sz="945" dirty="0">
                <a:solidFill>
                  <a:prstClr val="black">
                    <a:lumMod val="85000"/>
                    <a:lumOff val="15000"/>
                  </a:prstClr>
                </a:solidFill>
              </a:endParaRPr>
            </a:p>
            <a:p>
              <a:pPr defTabSz="617220"/>
              <a:endParaRPr lang="zh-CN" altLang="en-US" sz="945" dirty="0">
                <a:solidFill>
                  <a:prstClr val="black">
                    <a:lumMod val="85000"/>
                    <a:lumOff val="15000"/>
                  </a:prstClr>
                </a:solidFill>
              </a:endParaRPr>
            </a:p>
          </p:txBody>
        </p:sp>
      </p:grpSp>
      <p:grpSp>
        <p:nvGrpSpPr>
          <p:cNvPr id="93" name="组合 92"/>
          <p:cNvGrpSpPr/>
          <p:nvPr/>
        </p:nvGrpSpPr>
        <p:grpSpPr>
          <a:xfrm>
            <a:off x="7198764" y="2833144"/>
            <a:ext cx="460353" cy="460941"/>
            <a:chOff x="1045689" y="3090803"/>
            <a:chExt cx="682162" cy="683033"/>
          </a:xfrm>
          <a:solidFill>
            <a:schemeClr val="accent1"/>
          </a:solidFill>
        </p:grpSpPr>
        <p:sp>
          <p:nvSpPr>
            <p:cNvPr id="94" name="六边形 93"/>
            <p:cNvSpPr/>
            <p:nvPr/>
          </p:nvSpPr>
          <p:spPr>
            <a:xfrm rot="5400000">
              <a:off x="1063108" y="3137451"/>
              <a:ext cx="676392" cy="583096"/>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1080" dirty="0">
                <a:solidFill>
                  <a:prstClr val="white"/>
                </a:solidFill>
                <a:latin typeface="等线"/>
                <a:ea typeface="微软雅黑"/>
              </a:endParaRPr>
            </a:p>
          </p:txBody>
        </p:sp>
        <p:sp>
          <p:nvSpPr>
            <p:cNvPr id="95" name="文本框 114"/>
            <p:cNvSpPr txBox="1"/>
            <p:nvPr/>
          </p:nvSpPr>
          <p:spPr>
            <a:xfrm>
              <a:off x="1045689" y="3298193"/>
              <a:ext cx="682162" cy="475643"/>
            </a:xfrm>
            <a:prstGeom prst="rect">
              <a:avLst/>
            </a:prstGeom>
            <a:noFill/>
          </p:spPr>
          <p:txBody>
            <a:bodyPr wrap="square" rtlCol="0">
              <a:spAutoFit/>
            </a:bodyPr>
            <a:lstStyle/>
            <a:p>
              <a:pPr algn="ctr" defTabSz="617220"/>
              <a:r>
                <a:rPr lang="en-US" altLang="zh-CN" sz="743" dirty="0">
                  <a:solidFill>
                    <a:prstClr val="white"/>
                  </a:solidFill>
                  <a:latin typeface="微软雅黑" panose="020B0503020204020204" pitchFamily="34" charset="-122"/>
                  <a:ea typeface="微软雅黑" panose="020B0503020204020204" pitchFamily="34" charset="-122"/>
                </a:rPr>
                <a:t>11</a:t>
              </a:r>
              <a:r>
                <a:rPr lang="zh-CN" altLang="en-US" sz="743" dirty="0">
                  <a:solidFill>
                    <a:prstClr val="white"/>
                  </a:solidFill>
                  <a:latin typeface="微软雅黑" panose="020B0503020204020204" pitchFamily="34" charset="-122"/>
                  <a:ea typeface="微软雅黑" panose="020B0503020204020204" pitchFamily="34" charset="-122"/>
                </a:rPr>
                <a:t>月份</a:t>
              </a:r>
            </a:p>
          </p:txBody>
        </p:sp>
      </p:grpSp>
      <p:sp>
        <p:nvSpPr>
          <p:cNvPr id="96" name="矩形 95"/>
          <p:cNvSpPr/>
          <p:nvPr/>
        </p:nvSpPr>
        <p:spPr>
          <a:xfrm>
            <a:off x="3262637" y="1113927"/>
            <a:ext cx="2593021" cy="3128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1729" tIns="30865" rIns="61729" bIns="30865" rtlCol="0" anchor="ctr"/>
          <a:lstStyle/>
          <a:p>
            <a:pPr algn="ctr" defTabSz="617220"/>
            <a:r>
              <a:rPr lang="zh-CN" altLang="en-US" sz="911" dirty="0">
                <a:solidFill>
                  <a:prstClr val="white"/>
                </a:solidFill>
                <a:latin typeface="微软雅黑" pitchFamily="34" charset="-122"/>
                <a:ea typeface="微软雅黑" pitchFamily="34" charset="-122"/>
              </a:rPr>
              <a:t>点击添加小标题</a:t>
            </a:r>
          </a:p>
        </p:txBody>
      </p:sp>
    </p:spTree>
    <p:extLst>
      <p:ext uri="{BB962C8B-B14F-4D97-AF65-F5344CB8AC3E}">
        <p14:creationId xmlns:p14="http://schemas.microsoft.com/office/powerpoint/2010/main" val="98634782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Effect transition="in" filter="barn(outVertical)">
                                      <p:cBhvr>
                                        <p:cTn id="7" dur="500"/>
                                        <p:tgtEl>
                                          <p:spTgt spid="9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wipe(down)">
                                      <p:cBhvr>
                                        <p:cTn id="19" dur="500"/>
                                        <p:tgtEl>
                                          <p:spTgt spid="28"/>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left)">
                                      <p:cBhvr>
                                        <p:cTn id="23" dur="500"/>
                                        <p:tgtEl>
                                          <p:spTgt spid="48"/>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3"/>
                                        </p:tgtEl>
                                        <p:attrNameLst>
                                          <p:attrName>style.visibility</p:attrName>
                                        </p:attrNameLst>
                                      </p:cBhvr>
                                      <p:to>
                                        <p:strVal val="visible"/>
                                      </p:to>
                                    </p:set>
                                    <p:animEffect transition="in" filter="fade">
                                      <p:cBhvr>
                                        <p:cTn id="27" dur="500"/>
                                        <p:tgtEl>
                                          <p:spTgt spid="73"/>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wipe(up)">
                                      <p:cBhvr>
                                        <p:cTn id="31" dur="500"/>
                                        <p:tgtEl>
                                          <p:spTgt spid="72"/>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76"/>
                                        </p:tgtEl>
                                        <p:attrNameLst>
                                          <p:attrName>style.visibility</p:attrName>
                                        </p:attrNameLst>
                                      </p:cBhvr>
                                      <p:to>
                                        <p:strVal val="visible"/>
                                      </p:to>
                                    </p:set>
                                    <p:animEffect transition="in" filter="wipe(left)">
                                      <p:cBhvr>
                                        <p:cTn id="35" dur="500"/>
                                        <p:tgtEl>
                                          <p:spTgt spid="7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fade">
                                      <p:cBhvr>
                                        <p:cTn id="39" dur="500"/>
                                        <p:tgtEl>
                                          <p:spTgt spid="52"/>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down)">
                                      <p:cBhvr>
                                        <p:cTn id="43" dur="500"/>
                                        <p:tgtEl>
                                          <p:spTgt spid="51"/>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55"/>
                                        </p:tgtEl>
                                        <p:attrNameLst>
                                          <p:attrName>style.visibility</p:attrName>
                                        </p:attrNameLst>
                                      </p:cBhvr>
                                      <p:to>
                                        <p:strVal val="visible"/>
                                      </p:to>
                                    </p:set>
                                    <p:animEffect transition="in" filter="wipe(left)">
                                      <p:cBhvr>
                                        <p:cTn id="47" dur="500"/>
                                        <p:tgtEl>
                                          <p:spTgt spid="55"/>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80"/>
                                        </p:tgtEl>
                                        <p:attrNameLst>
                                          <p:attrName>style.visibility</p:attrName>
                                        </p:attrNameLst>
                                      </p:cBhvr>
                                      <p:to>
                                        <p:strVal val="visible"/>
                                      </p:to>
                                    </p:set>
                                    <p:animEffect transition="in" filter="fade">
                                      <p:cBhvr>
                                        <p:cTn id="51" dur="500"/>
                                        <p:tgtEl>
                                          <p:spTgt spid="80"/>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wipe(up)">
                                      <p:cBhvr>
                                        <p:cTn id="55" dur="500"/>
                                        <p:tgtEl>
                                          <p:spTgt spid="79"/>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500"/>
                                        <p:tgtEl>
                                          <p:spTgt spid="59"/>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wipe(down)">
                                      <p:cBhvr>
                                        <p:cTn id="67" dur="500"/>
                                        <p:tgtEl>
                                          <p:spTgt spid="58"/>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62"/>
                                        </p:tgtEl>
                                        <p:attrNameLst>
                                          <p:attrName>style.visibility</p:attrName>
                                        </p:attrNameLst>
                                      </p:cBhvr>
                                      <p:to>
                                        <p:strVal val="visible"/>
                                      </p:to>
                                    </p:set>
                                    <p:animEffect transition="in" filter="wipe(left)">
                                      <p:cBhvr>
                                        <p:cTn id="71" dur="500"/>
                                        <p:tgtEl>
                                          <p:spTgt spid="62"/>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87"/>
                                        </p:tgtEl>
                                        <p:attrNameLst>
                                          <p:attrName>style.visibility</p:attrName>
                                        </p:attrNameLst>
                                      </p:cBhvr>
                                      <p:to>
                                        <p:strVal val="visible"/>
                                      </p:to>
                                    </p:set>
                                    <p:animEffect transition="in" filter="fade">
                                      <p:cBhvr>
                                        <p:cTn id="75" dur="500"/>
                                        <p:tgtEl>
                                          <p:spTgt spid="8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86"/>
                                        </p:tgtEl>
                                        <p:attrNameLst>
                                          <p:attrName>style.visibility</p:attrName>
                                        </p:attrNameLst>
                                      </p:cBhvr>
                                      <p:to>
                                        <p:strVal val="visible"/>
                                      </p:to>
                                    </p:set>
                                    <p:animEffect transition="in" filter="wipe(up)">
                                      <p:cBhvr>
                                        <p:cTn id="79" dur="500"/>
                                        <p:tgtEl>
                                          <p:spTgt spid="8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wipe(left)">
                                      <p:cBhvr>
                                        <p:cTn id="83" dur="500"/>
                                        <p:tgtEl>
                                          <p:spTgt spid="90"/>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500"/>
                                        <p:tgtEl>
                                          <p:spTgt spid="66"/>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65"/>
                                        </p:tgtEl>
                                        <p:attrNameLst>
                                          <p:attrName>style.visibility</p:attrName>
                                        </p:attrNameLst>
                                      </p:cBhvr>
                                      <p:to>
                                        <p:strVal val="visible"/>
                                      </p:to>
                                    </p:set>
                                    <p:animEffect transition="in" filter="wipe(down)">
                                      <p:cBhvr>
                                        <p:cTn id="91" dur="500"/>
                                        <p:tgtEl>
                                          <p:spTgt spid="65"/>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69"/>
                                        </p:tgtEl>
                                        <p:attrNameLst>
                                          <p:attrName>style.visibility</p:attrName>
                                        </p:attrNameLst>
                                      </p:cBhvr>
                                      <p:to>
                                        <p:strVal val="visible"/>
                                      </p:to>
                                    </p:set>
                                    <p:animEffect transition="in" filter="wipe(left)">
                                      <p:cBhvr>
                                        <p:cTn id="95" dur="500"/>
                                        <p:tgtEl>
                                          <p:spTgt spid="69"/>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93"/>
                                        </p:tgtEl>
                                        <p:attrNameLst>
                                          <p:attrName>style.visibility</p:attrName>
                                        </p:attrNameLst>
                                      </p:cBhvr>
                                      <p:to>
                                        <p:strVal val="visible"/>
                                      </p:to>
                                    </p:set>
                                    <p:animEffect transition="in" filter="fade">
                                      <p:cBhvr>
                                        <p:cTn id="99" dur="500"/>
                                        <p:tgtEl>
                                          <p:spTgt spid="93"/>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93"/>
                                        </p:tgtEl>
                                      </p:cBhvr>
                                    </p:animEffect>
                                    <p:animScale>
                                      <p:cBhvr>
                                        <p:cTn id="103" dur="250" autoRev="1" fill="hold"/>
                                        <p:tgtEl>
                                          <p:spTgt spid="9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97765" y="3554432"/>
            <a:ext cx="2574012" cy="409957"/>
            <a:chOff x="2428822" y="5173989"/>
            <a:chExt cx="3814233" cy="607484"/>
          </a:xfrm>
          <a:solidFill>
            <a:srgbClr val="000000"/>
          </a:solidFill>
        </p:grpSpPr>
        <p:sp>
          <p:nvSpPr>
            <p:cNvPr id="3" name="Freeform 9"/>
            <p:cNvSpPr>
              <a:spLocks/>
            </p:cNvSpPr>
            <p:nvPr/>
          </p:nvSpPr>
          <p:spPr bwMode="auto">
            <a:xfrm>
              <a:off x="2428822" y="5173989"/>
              <a:ext cx="3814233" cy="607484"/>
            </a:xfrm>
            <a:custGeom>
              <a:avLst/>
              <a:gdLst>
                <a:gd name="T0" fmla="*/ 146 w 1802"/>
                <a:gd name="T1" fmla="*/ 0 h 287"/>
                <a:gd name="T2" fmla="*/ 0 w 1802"/>
                <a:gd name="T3" fmla="*/ 287 h 287"/>
                <a:gd name="T4" fmla="*/ 901 w 1802"/>
                <a:gd name="T5" fmla="*/ 287 h 287"/>
                <a:gd name="T6" fmla="*/ 1802 w 1802"/>
                <a:gd name="T7" fmla="*/ 287 h 287"/>
                <a:gd name="T8" fmla="*/ 1656 w 1802"/>
                <a:gd name="T9" fmla="*/ 0 h 287"/>
                <a:gd name="T10" fmla="*/ 146 w 1802"/>
                <a:gd name="T11" fmla="*/ 0 h 287"/>
              </a:gdLst>
              <a:ahLst/>
              <a:cxnLst>
                <a:cxn ang="0">
                  <a:pos x="T0" y="T1"/>
                </a:cxn>
                <a:cxn ang="0">
                  <a:pos x="T2" y="T3"/>
                </a:cxn>
                <a:cxn ang="0">
                  <a:pos x="T4" y="T5"/>
                </a:cxn>
                <a:cxn ang="0">
                  <a:pos x="T6" y="T7"/>
                </a:cxn>
                <a:cxn ang="0">
                  <a:pos x="T8" y="T9"/>
                </a:cxn>
                <a:cxn ang="0">
                  <a:pos x="T10" y="T11"/>
                </a:cxn>
              </a:cxnLst>
              <a:rect l="0" t="0" r="r" b="b"/>
              <a:pathLst>
                <a:path w="1802" h="287">
                  <a:moveTo>
                    <a:pt x="146" y="0"/>
                  </a:moveTo>
                  <a:lnTo>
                    <a:pt x="0" y="287"/>
                  </a:lnTo>
                  <a:lnTo>
                    <a:pt x="901" y="287"/>
                  </a:lnTo>
                  <a:lnTo>
                    <a:pt x="1802" y="287"/>
                  </a:lnTo>
                  <a:lnTo>
                    <a:pt x="1656" y="0"/>
                  </a:lnTo>
                  <a:lnTo>
                    <a:pt x="146" y="0"/>
                  </a:lnTo>
                  <a:close/>
                </a:path>
              </a:pathLst>
            </a:custGeom>
            <a:solidFill>
              <a:schemeClr val="accent1"/>
            </a:solidFill>
            <a:ln>
              <a:noFill/>
            </a:ln>
            <a:extLst/>
          </p:spPr>
          <p:txBody>
            <a:bodyPr vert="horz" wrap="square" lIns="82277" tIns="41138" rIns="82277" bIns="41138" numCol="1" anchor="t" anchorCtr="0" compatLnSpc="1">
              <a:prstTxWarp prst="textNoShape">
                <a:avLst/>
              </a:prstTxWarp>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4" name="矩形 1"/>
            <p:cNvSpPr>
              <a:spLocks noChangeArrowheads="1"/>
            </p:cNvSpPr>
            <p:nvPr/>
          </p:nvSpPr>
          <p:spPr bwMode="auto">
            <a:xfrm>
              <a:off x="2828188" y="5248631"/>
              <a:ext cx="3063501" cy="34452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17220" fontAlgn="base">
                <a:spcBef>
                  <a:spcPct val="0"/>
                </a:spcBef>
                <a:spcAft>
                  <a:spcPct val="0"/>
                </a:spcAft>
              </a:pPr>
              <a:r>
                <a:rPr lang="zh-CN" altLang="en-US" sz="911" b="1" dirty="0">
                  <a:solidFill>
                    <a:prstClr val="white"/>
                  </a:solidFill>
                  <a:latin typeface="微软雅黑" panose="020B0503020204020204" pitchFamily="34" charset="-122"/>
                  <a:ea typeface="微软雅黑" panose="020B0503020204020204" pitchFamily="34" charset="-122"/>
                </a:rPr>
                <a:t>添加标题</a:t>
              </a:r>
            </a:p>
          </p:txBody>
        </p:sp>
      </p:gr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687" y="1471514"/>
            <a:ext cx="827989" cy="250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6" name="组合 5"/>
          <p:cNvGrpSpPr/>
          <p:nvPr/>
        </p:nvGrpSpPr>
        <p:grpSpPr>
          <a:xfrm>
            <a:off x="2334883" y="3080198"/>
            <a:ext cx="2099777" cy="409957"/>
            <a:chOff x="2780189" y="4471256"/>
            <a:chExt cx="3111500" cy="607484"/>
          </a:xfrm>
        </p:grpSpPr>
        <p:sp>
          <p:nvSpPr>
            <p:cNvPr id="7" name="Freeform 10"/>
            <p:cNvSpPr>
              <a:spLocks/>
            </p:cNvSpPr>
            <p:nvPr/>
          </p:nvSpPr>
          <p:spPr bwMode="auto">
            <a:xfrm>
              <a:off x="2780189" y="4471256"/>
              <a:ext cx="3111500" cy="607484"/>
            </a:xfrm>
            <a:custGeom>
              <a:avLst/>
              <a:gdLst>
                <a:gd name="T0" fmla="*/ 1470 w 1470"/>
                <a:gd name="T1" fmla="*/ 287 h 287"/>
                <a:gd name="T2" fmla="*/ 1329 w 1470"/>
                <a:gd name="T3" fmla="*/ 0 h 287"/>
                <a:gd name="T4" fmla="*/ 146 w 1470"/>
                <a:gd name="T5" fmla="*/ 0 h 287"/>
                <a:gd name="T6" fmla="*/ 0 w 1470"/>
                <a:gd name="T7" fmla="*/ 287 h 287"/>
                <a:gd name="T8" fmla="*/ 1470 w 1470"/>
                <a:gd name="T9" fmla="*/ 287 h 287"/>
              </a:gdLst>
              <a:ahLst/>
              <a:cxnLst>
                <a:cxn ang="0">
                  <a:pos x="T0" y="T1"/>
                </a:cxn>
                <a:cxn ang="0">
                  <a:pos x="T2" y="T3"/>
                </a:cxn>
                <a:cxn ang="0">
                  <a:pos x="T4" y="T5"/>
                </a:cxn>
                <a:cxn ang="0">
                  <a:pos x="T6" y="T7"/>
                </a:cxn>
                <a:cxn ang="0">
                  <a:pos x="T8" y="T9"/>
                </a:cxn>
              </a:cxnLst>
              <a:rect l="0" t="0" r="r" b="b"/>
              <a:pathLst>
                <a:path w="1470" h="287">
                  <a:moveTo>
                    <a:pt x="1470" y="287"/>
                  </a:moveTo>
                  <a:lnTo>
                    <a:pt x="1329" y="0"/>
                  </a:lnTo>
                  <a:lnTo>
                    <a:pt x="146" y="0"/>
                  </a:lnTo>
                  <a:lnTo>
                    <a:pt x="0" y="287"/>
                  </a:lnTo>
                  <a:lnTo>
                    <a:pt x="1470" y="287"/>
                  </a:lnTo>
                  <a:close/>
                </a:path>
              </a:pathLst>
            </a:custGeom>
            <a:solidFill>
              <a:schemeClr val="accent4"/>
            </a:solidFill>
            <a:ln>
              <a:noFill/>
            </a:ln>
            <a:extLst/>
          </p:spPr>
          <p:txBody>
            <a:bodyPr vert="horz" wrap="square" lIns="82277" tIns="41138" rIns="82277" bIns="41138" numCol="1" anchor="t" anchorCtr="0" compatLnSpc="1">
              <a:prstTxWarp prst="textNoShape">
                <a:avLst/>
              </a:prstTxWarp>
            </a:bodyPr>
            <a:lstStyle/>
            <a:p>
              <a:pPr defTabSz="617220" fontAlgn="base">
                <a:spcBef>
                  <a:spcPct val="0"/>
                </a:spcBef>
                <a:spcAft>
                  <a:spcPct val="0"/>
                </a:spcAft>
              </a:pPr>
              <a:endParaRPr lang="zh-CN" altLang="en-US" sz="1620">
                <a:solidFill>
                  <a:prstClr val="black"/>
                </a:solidFill>
                <a:latin typeface="微软雅黑" panose="020B0503020204020204" pitchFamily="34" charset="-122"/>
                <a:ea typeface="微软雅黑" panose="020B0503020204020204" pitchFamily="34" charset="-122"/>
              </a:endParaRPr>
            </a:p>
          </p:txBody>
        </p:sp>
        <p:sp>
          <p:nvSpPr>
            <p:cNvPr id="8" name="矩形 1"/>
            <p:cNvSpPr>
              <a:spLocks noChangeArrowheads="1"/>
            </p:cNvSpPr>
            <p:nvPr/>
          </p:nvSpPr>
          <p:spPr bwMode="auto">
            <a:xfrm>
              <a:off x="3227054" y="4638578"/>
              <a:ext cx="2265768" cy="35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17220" fontAlgn="base">
                <a:spcBef>
                  <a:spcPct val="0"/>
                </a:spcBef>
                <a:spcAft>
                  <a:spcPct val="0"/>
                </a:spcAft>
              </a:pPr>
              <a:r>
                <a:rPr lang="zh-CN" altLang="en-US" sz="945" b="1" dirty="0">
                  <a:solidFill>
                    <a:prstClr val="white"/>
                  </a:solidFill>
                  <a:latin typeface="微软雅黑" panose="020B0503020204020204" pitchFamily="34" charset="-122"/>
                  <a:ea typeface="微软雅黑" panose="020B0503020204020204" pitchFamily="34" charset="-122"/>
                </a:rPr>
                <a:t>添加标题</a:t>
              </a:r>
            </a:p>
          </p:txBody>
        </p:sp>
      </p:grpSp>
      <p:grpSp>
        <p:nvGrpSpPr>
          <p:cNvPr id="9" name="组合 8"/>
          <p:cNvGrpSpPr/>
          <p:nvPr/>
        </p:nvGrpSpPr>
        <p:grpSpPr>
          <a:xfrm>
            <a:off x="2571999" y="2605963"/>
            <a:ext cx="1625540" cy="409957"/>
            <a:chOff x="3131555" y="3768523"/>
            <a:chExt cx="2408766" cy="607484"/>
          </a:xfrm>
          <a:solidFill>
            <a:srgbClr val="000000"/>
          </a:solidFill>
        </p:grpSpPr>
        <p:sp>
          <p:nvSpPr>
            <p:cNvPr id="10" name="Freeform 6"/>
            <p:cNvSpPr>
              <a:spLocks/>
            </p:cNvSpPr>
            <p:nvPr/>
          </p:nvSpPr>
          <p:spPr bwMode="auto">
            <a:xfrm>
              <a:off x="3131555" y="3768523"/>
              <a:ext cx="2408766" cy="607484"/>
            </a:xfrm>
            <a:custGeom>
              <a:avLst/>
              <a:gdLst>
                <a:gd name="T0" fmla="*/ 121 w 1138"/>
                <a:gd name="T1" fmla="*/ 51 h 287"/>
                <a:gd name="T2" fmla="*/ 0 w 1138"/>
                <a:gd name="T3" fmla="*/ 287 h 287"/>
                <a:gd name="T4" fmla="*/ 1138 w 1138"/>
                <a:gd name="T5" fmla="*/ 287 h 287"/>
                <a:gd name="T6" fmla="*/ 1022 w 1138"/>
                <a:gd name="T7" fmla="*/ 51 h 287"/>
                <a:gd name="T8" fmla="*/ 997 w 1138"/>
                <a:gd name="T9" fmla="*/ 0 h 287"/>
                <a:gd name="T10" fmla="*/ 146 w 1138"/>
                <a:gd name="T11" fmla="*/ 0 h 287"/>
                <a:gd name="T12" fmla="*/ 121 w 1138"/>
                <a:gd name="T13" fmla="*/ 51 h 287"/>
              </a:gdLst>
              <a:ahLst/>
              <a:cxnLst>
                <a:cxn ang="0">
                  <a:pos x="T0" y="T1"/>
                </a:cxn>
                <a:cxn ang="0">
                  <a:pos x="T2" y="T3"/>
                </a:cxn>
                <a:cxn ang="0">
                  <a:pos x="T4" y="T5"/>
                </a:cxn>
                <a:cxn ang="0">
                  <a:pos x="T6" y="T7"/>
                </a:cxn>
                <a:cxn ang="0">
                  <a:pos x="T8" y="T9"/>
                </a:cxn>
                <a:cxn ang="0">
                  <a:pos x="T10" y="T11"/>
                </a:cxn>
                <a:cxn ang="0">
                  <a:pos x="T12" y="T13"/>
                </a:cxn>
              </a:cxnLst>
              <a:rect l="0" t="0" r="r" b="b"/>
              <a:pathLst>
                <a:path w="1138" h="287">
                  <a:moveTo>
                    <a:pt x="121" y="51"/>
                  </a:moveTo>
                  <a:lnTo>
                    <a:pt x="0" y="287"/>
                  </a:lnTo>
                  <a:lnTo>
                    <a:pt x="1138" y="287"/>
                  </a:lnTo>
                  <a:lnTo>
                    <a:pt x="1022" y="51"/>
                  </a:lnTo>
                  <a:lnTo>
                    <a:pt x="997" y="0"/>
                  </a:lnTo>
                  <a:lnTo>
                    <a:pt x="146" y="0"/>
                  </a:lnTo>
                  <a:lnTo>
                    <a:pt x="121" y="51"/>
                  </a:lnTo>
                  <a:close/>
                </a:path>
              </a:pathLst>
            </a:custGeom>
            <a:solidFill>
              <a:schemeClr val="accent3"/>
            </a:solidFill>
            <a:ln>
              <a:noFill/>
            </a:ln>
            <a:extLst/>
          </p:spPr>
          <p:txBody>
            <a:bodyPr vert="horz" wrap="square" lIns="82277" tIns="41138" rIns="82277" bIns="41138" numCol="1" anchor="t" anchorCtr="0" compatLnSpc="1">
              <a:prstTxWarp prst="textNoShape">
                <a:avLst/>
              </a:prstTxWarp>
            </a:bodyPr>
            <a:lstStyle/>
            <a:p>
              <a:pPr defTabSz="617220" fontAlgn="base">
                <a:spcBef>
                  <a:spcPct val="0"/>
                </a:spcBef>
                <a:spcAft>
                  <a:spcPct val="0"/>
                </a:spcAft>
              </a:pPr>
              <a:endParaRPr lang="zh-CN" altLang="en-US" sz="1620" b="1">
                <a:solidFill>
                  <a:prstClr val="white"/>
                </a:solidFill>
                <a:latin typeface="微软雅黑" panose="020B0503020204020204" pitchFamily="34" charset="-122"/>
                <a:ea typeface="微软雅黑" panose="020B0503020204020204" pitchFamily="34" charset="-122"/>
              </a:endParaRPr>
            </a:p>
          </p:txBody>
        </p:sp>
        <p:sp>
          <p:nvSpPr>
            <p:cNvPr id="11" name="矩形 1"/>
            <p:cNvSpPr>
              <a:spLocks noChangeArrowheads="1"/>
            </p:cNvSpPr>
            <p:nvPr/>
          </p:nvSpPr>
          <p:spPr bwMode="auto">
            <a:xfrm>
              <a:off x="3703596" y="3959292"/>
              <a:ext cx="1312687" cy="35231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17220" fontAlgn="base">
                <a:spcBef>
                  <a:spcPct val="0"/>
                </a:spcBef>
                <a:spcAft>
                  <a:spcPct val="0"/>
                </a:spcAft>
              </a:pPr>
              <a:r>
                <a:rPr lang="zh-CN" altLang="en-US" sz="945" b="1"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2" name="组合 11"/>
          <p:cNvGrpSpPr/>
          <p:nvPr/>
        </p:nvGrpSpPr>
        <p:grpSpPr>
          <a:xfrm>
            <a:off x="2809118" y="2131727"/>
            <a:ext cx="1151306" cy="409957"/>
            <a:chOff x="3482922" y="3065789"/>
            <a:chExt cx="1706033" cy="607484"/>
          </a:xfrm>
        </p:grpSpPr>
        <p:sp>
          <p:nvSpPr>
            <p:cNvPr id="13" name="Freeform 8"/>
            <p:cNvSpPr>
              <a:spLocks/>
            </p:cNvSpPr>
            <p:nvPr/>
          </p:nvSpPr>
          <p:spPr bwMode="auto">
            <a:xfrm>
              <a:off x="3482922" y="3065789"/>
              <a:ext cx="1706033" cy="607484"/>
            </a:xfrm>
            <a:custGeom>
              <a:avLst/>
              <a:gdLst>
                <a:gd name="T0" fmla="*/ 146 w 806"/>
                <a:gd name="T1" fmla="*/ 0 h 287"/>
                <a:gd name="T2" fmla="*/ 0 w 806"/>
                <a:gd name="T3" fmla="*/ 287 h 287"/>
                <a:gd name="T4" fmla="*/ 806 w 806"/>
                <a:gd name="T5" fmla="*/ 287 h 287"/>
                <a:gd name="T6" fmla="*/ 665 w 806"/>
                <a:gd name="T7" fmla="*/ 0 h 287"/>
                <a:gd name="T8" fmla="*/ 146 w 806"/>
                <a:gd name="T9" fmla="*/ 0 h 287"/>
              </a:gdLst>
              <a:ahLst/>
              <a:cxnLst>
                <a:cxn ang="0">
                  <a:pos x="T0" y="T1"/>
                </a:cxn>
                <a:cxn ang="0">
                  <a:pos x="T2" y="T3"/>
                </a:cxn>
                <a:cxn ang="0">
                  <a:pos x="T4" y="T5"/>
                </a:cxn>
                <a:cxn ang="0">
                  <a:pos x="T6" y="T7"/>
                </a:cxn>
                <a:cxn ang="0">
                  <a:pos x="T8" y="T9"/>
                </a:cxn>
              </a:cxnLst>
              <a:rect l="0" t="0" r="r" b="b"/>
              <a:pathLst>
                <a:path w="806" h="287">
                  <a:moveTo>
                    <a:pt x="146" y="0"/>
                  </a:moveTo>
                  <a:lnTo>
                    <a:pt x="0" y="287"/>
                  </a:lnTo>
                  <a:lnTo>
                    <a:pt x="806" y="287"/>
                  </a:lnTo>
                  <a:lnTo>
                    <a:pt x="665" y="0"/>
                  </a:lnTo>
                  <a:lnTo>
                    <a:pt x="146" y="0"/>
                  </a:lnTo>
                  <a:close/>
                </a:path>
              </a:pathLst>
            </a:custGeom>
            <a:solidFill>
              <a:schemeClr val="accent2"/>
            </a:solidFill>
            <a:ln>
              <a:noFill/>
            </a:ln>
            <a:extLst/>
          </p:spPr>
          <p:txBody>
            <a:bodyPr vert="horz" wrap="square" lIns="82277" tIns="41138" rIns="82277" bIns="41138" numCol="1" anchor="t" anchorCtr="0" compatLnSpc="1">
              <a:prstTxWarp prst="textNoShape">
                <a:avLst/>
              </a:prstTxWarp>
            </a:bodyPr>
            <a:lstStyle/>
            <a:p>
              <a:pPr defTabSz="617220" fontAlgn="base">
                <a:spcBef>
                  <a:spcPct val="0"/>
                </a:spcBef>
                <a:spcAft>
                  <a:spcPct val="0"/>
                </a:spcAft>
              </a:pPr>
              <a:endParaRPr lang="zh-CN" altLang="en-US" sz="1620" b="1">
                <a:solidFill>
                  <a:prstClr val="white"/>
                </a:solidFill>
                <a:latin typeface="微软雅黑" panose="020B0503020204020204" pitchFamily="34" charset="-122"/>
                <a:ea typeface="微软雅黑" panose="020B0503020204020204" pitchFamily="34" charset="-122"/>
              </a:endParaRPr>
            </a:p>
          </p:txBody>
        </p:sp>
        <p:sp>
          <p:nvSpPr>
            <p:cNvPr id="14" name="矩形 1"/>
            <p:cNvSpPr>
              <a:spLocks noChangeArrowheads="1"/>
            </p:cNvSpPr>
            <p:nvPr/>
          </p:nvSpPr>
          <p:spPr bwMode="auto">
            <a:xfrm>
              <a:off x="3725227" y="3278266"/>
              <a:ext cx="1269421" cy="352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17220" fontAlgn="base">
                <a:spcBef>
                  <a:spcPct val="0"/>
                </a:spcBef>
                <a:spcAft>
                  <a:spcPct val="0"/>
                </a:spcAft>
              </a:pPr>
              <a:r>
                <a:rPr lang="zh-CN" altLang="en-US" sz="945" b="1" dirty="0">
                  <a:solidFill>
                    <a:prstClr val="white"/>
                  </a:solidFill>
                  <a:latin typeface="微软雅黑" panose="020B0503020204020204" pitchFamily="34" charset="-122"/>
                  <a:ea typeface="微软雅黑" panose="020B0503020204020204" pitchFamily="34" charset="-122"/>
                </a:rPr>
                <a:t>添加标题</a:t>
              </a:r>
            </a:p>
          </p:txBody>
        </p:sp>
      </p:grpSp>
      <p:grpSp>
        <p:nvGrpSpPr>
          <p:cNvPr id="15" name="组合 14"/>
          <p:cNvGrpSpPr/>
          <p:nvPr/>
        </p:nvGrpSpPr>
        <p:grpSpPr>
          <a:xfrm>
            <a:off x="3046236" y="1384664"/>
            <a:ext cx="680808" cy="851369"/>
            <a:chOff x="3834289" y="1958772"/>
            <a:chExt cx="1008837" cy="1261579"/>
          </a:xfrm>
          <a:solidFill>
            <a:srgbClr val="000000"/>
          </a:solidFill>
        </p:grpSpPr>
        <p:sp>
          <p:nvSpPr>
            <p:cNvPr id="16" name="Freeform 7"/>
            <p:cNvSpPr>
              <a:spLocks/>
            </p:cNvSpPr>
            <p:nvPr/>
          </p:nvSpPr>
          <p:spPr bwMode="auto">
            <a:xfrm>
              <a:off x="3834289" y="1958772"/>
              <a:ext cx="1003300" cy="1011767"/>
            </a:xfrm>
            <a:custGeom>
              <a:avLst/>
              <a:gdLst>
                <a:gd name="T0" fmla="*/ 474 w 474"/>
                <a:gd name="T1" fmla="*/ 478 h 478"/>
                <a:gd name="T2" fmla="*/ 237 w 474"/>
                <a:gd name="T3" fmla="*/ 0 h 478"/>
                <a:gd name="T4" fmla="*/ 0 w 474"/>
                <a:gd name="T5" fmla="*/ 478 h 478"/>
                <a:gd name="T6" fmla="*/ 474 w 474"/>
                <a:gd name="T7" fmla="*/ 478 h 478"/>
              </a:gdLst>
              <a:ahLst/>
              <a:cxnLst>
                <a:cxn ang="0">
                  <a:pos x="T0" y="T1"/>
                </a:cxn>
                <a:cxn ang="0">
                  <a:pos x="T2" y="T3"/>
                </a:cxn>
                <a:cxn ang="0">
                  <a:pos x="T4" y="T5"/>
                </a:cxn>
                <a:cxn ang="0">
                  <a:pos x="T6" y="T7"/>
                </a:cxn>
              </a:cxnLst>
              <a:rect l="0" t="0" r="r" b="b"/>
              <a:pathLst>
                <a:path w="474" h="478">
                  <a:moveTo>
                    <a:pt x="474" y="478"/>
                  </a:moveTo>
                  <a:lnTo>
                    <a:pt x="237" y="0"/>
                  </a:lnTo>
                  <a:lnTo>
                    <a:pt x="0" y="478"/>
                  </a:lnTo>
                  <a:lnTo>
                    <a:pt x="474" y="478"/>
                  </a:lnTo>
                  <a:close/>
                </a:path>
              </a:pathLst>
            </a:custGeom>
            <a:solidFill>
              <a:schemeClr val="accent1"/>
            </a:solidFill>
            <a:ln>
              <a:noFill/>
            </a:ln>
            <a:extLst/>
          </p:spPr>
          <p:txBody>
            <a:bodyPr vert="horz" wrap="square" lIns="82277" tIns="41138" rIns="82277" bIns="41138" numCol="1" anchor="t" anchorCtr="0" compatLnSpc="1">
              <a:prstTxWarp prst="textNoShape">
                <a:avLst/>
              </a:prstTxWarp>
            </a:bodyPr>
            <a:lstStyle/>
            <a:p>
              <a:pPr defTabSz="617220" fontAlgn="base">
                <a:spcBef>
                  <a:spcPct val="0"/>
                </a:spcBef>
                <a:spcAft>
                  <a:spcPct val="0"/>
                </a:spcAft>
              </a:pPr>
              <a:endParaRPr lang="zh-CN" altLang="en-US" sz="1620" b="1">
                <a:solidFill>
                  <a:srgbClr val="680701"/>
                </a:solidFill>
                <a:latin typeface="微软雅黑" panose="020B0503020204020204" pitchFamily="34" charset="-122"/>
                <a:ea typeface="微软雅黑" panose="020B0503020204020204" pitchFamily="34" charset="-122"/>
              </a:endParaRPr>
            </a:p>
          </p:txBody>
        </p:sp>
        <p:sp>
          <p:nvSpPr>
            <p:cNvPr id="17" name="矩形 1"/>
            <p:cNvSpPr>
              <a:spLocks noChangeArrowheads="1"/>
            </p:cNvSpPr>
            <p:nvPr/>
          </p:nvSpPr>
          <p:spPr bwMode="auto">
            <a:xfrm>
              <a:off x="3876749" y="2652543"/>
              <a:ext cx="966377" cy="567808"/>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defTabSz="617220" fontAlgn="base">
                <a:spcBef>
                  <a:spcPct val="0"/>
                </a:spcBef>
                <a:spcAft>
                  <a:spcPct val="0"/>
                </a:spcAft>
              </a:pPr>
              <a:r>
                <a:rPr lang="zh-CN" altLang="en-US" sz="945" b="1" dirty="0">
                  <a:solidFill>
                    <a:prstClr val="white"/>
                  </a:solidFill>
                  <a:latin typeface="微软雅黑" panose="020B0503020204020204" pitchFamily="34" charset="-122"/>
                  <a:ea typeface="微软雅黑" panose="020B0503020204020204" pitchFamily="34" charset="-122"/>
                </a:rPr>
                <a:t>添加标题</a:t>
              </a:r>
            </a:p>
          </p:txBody>
        </p:sp>
      </p:grpSp>
      <p:sp>
        <p:nvSpPr>
          <p:cNvPr id="18" name="TextBox 174"/>
          <p:cNvSpPr txBox="1"/>
          <p:nvPr/>
        </p:nvSpPr>
        <p:spPr>
          <a:xfrm>
            <a:off x="4970276" y="1640336"/>
            <a:ext cx="2808938" cy="923330"/>
          </a:xfrm>
          <a:prstGeom prst="rect">
            <a:avLst/>
          </a:prstGeom>
          <a:noFill/>
        </p:spPr>
        <p:txBody>
          <a:bodyPr wrap="square" rtlCol="0">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08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9" name="TextBox 175"/>
          <p:cNvSpPr txBox="1"/>
          <p:nvPr/>
        </p:nvSpPr>
        <p:spPr>
          <a:xfrm>
            <a:off x="4960755" y="1388744"/>
            <a:ext cx="2180672" cy="300082"/>
          </a:xfrm>
          <a:prstGeom prst="rect">
            <a:avLst/>
          </a:prstGeom>
          <a:noFill/>
        </p:spPr>
        <p:txBody>
          <a:bodyPr wrap="square" rtlCol="0">
            <a:spAutoFit/>
          </a:bodyPr>
          <a:lstStyle/>
          <a:p>
            <a:pPr defTabSz="617220" fontAlgn="base">
              <a:spcBef>
                <a:spcPct val="0"/>
              </a:spcBef>
              <a:spcAft>
                <a:spcPct val="0"/>
              </a:spcAft>
            </a:pPr>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p>
        </p:txBody>
      </p:sp>
      <p:sp>
        <p:nvSpPr>
          <p:cNvPr id="20" name="TextBox 174"/>
          <p:cNvSpPr txBox="1"/>
          <p:nvPr/>
        </p:nvSpPr>
        <p:spPr>
          <a:xfrm>
            <a:off x="4970276" y="3233650"/>
            <a:ext cx="2808938" cy="923330"/>
          </a:xfrm>
          <a:prstGeom prst="rect">
            <a:avLst/>
          </a:prstGeom>
          <a:noFill/>
        </p:spPr>
        <p:txBody>
          <a:bodyPr wrap="square" rtlCol="0">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点击输入简要文字内容，文字内容需概括精炼，不用多余的文字修饰，言简意赅的说明分项内容。点击输入简要文字内容，文字内容需概括精炼，不用多余的文字修饰，言简意赅的说明分项内容。</a:t>
            </a:r>
            <a:endParaRPr lang="en-US" altLang="zh-CN" sz="108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1" name="TextBox 175"/>
          <p:cNvSpPr txBox="1"/>
          <p:nvPr/>
        </p:nvSpPr>
        <p:spPr>
          <a:xfrm>
            <a:off x="4960755" y="2982057"/>
            <a:ext cx="2180672" cy="300082"/>
          </a:xfrm>
          <a:prstGeom prst="rect">
            <a:avLst/>
          </a:prstGeom>
          <a:noFill/>
        </p:spPr>
        <p:txBody>
          <a:bodyPr wrap="square" rtlCol="0">
            <a:spAutoFit/>
          </a:bodyPr>
          <a:lstStyle/>
          <a:p>
            <a:pPr defTabSz="617220" fontAlgn="base">
              <a:spcBef>
                <a:spcPct val="0"/>
              </a:spcBef>
              <a:spcAft>
                <a:spcPct val="0"/>
              </a:spcAft>
            </a:pPr>
            <a:r>
              <a:rPr lang="zh-CN" altLang="en-US" sz="1350" b="1" dirty="0">
                <a:solidFill>
                  <a:prstClr val="black">
                    <a:lumMod val="75000"/>
                    <a:lumOff val="25000"/>
                  </a:prstClr>
                </a:solidFill>
                <a:latin typeface="微软雅黑" panose="020B0503020204020204" pitchFamily="34" charset="-122"/>
                <a:ea typeface="微软雅黑" panose="020B0503020204020204" pitchFamily="34" charset="-122"/>
              </a:rPr>
              <a:t>单击此处添加标题</a:t>
            </a:r>
          </a:p>
        </p:txBody>
      </p:sp>
    </p:spTree>
    <p:extLst>
      <p:ext uri="{BB962C8B-B14F-4D97-AF65-F5344CB8AC3E}">
        <p14:creationId xmlns:p14="http://schemas.microsoft.com/office/powerpoint/2010/main" val="367175579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300"/>
                                        <p:tgtEl>
                                          <p:spTgt spid="2"/>
                                        </p:tgtEl>
                                      </p:cBhvr>
                                    </p:animEffect>
                                    <p:anim calcmode="lin" valueType="num">
                                      <p:cBhvr>
                                        <p:cTn id="8" dur="300" fill="hold"/>
                                        <p:tgtEl>
                                          <p:spTgt spid="2"/>
                                        </p:tgtEl>
                                        <p:attrNameLst>
                                          <p:attrName>ppt_x</p:attrName>
                                        </p:attrNameLst>
                                      </p:cBhvr>
                                      <p:tavLst>
                                        <p:tav tm="0">
                                          <p:val>
                                            <p:strVal val="#ppt_x"/>
                                          </p:val>
                                        </p:tav>
                                        <p:tav tm="100000">
                                          <p:val>
                                            <p:strVal val="#ppt_x"/>
                                          </p:val>
                                        </p:tav>
                                      </p:tavLst>
                                    </p:anim>
                                    <p:anim calcmode="lin" valueType="num">
                                      <p:cBhvr>
                                        <p:cTn id="9" dur="3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3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300"/>
                                        <p:tgtEl>
                                          <p:spTgt spid="6"/>
                                        </p:tgtEl>
                                      </p:cBhvr>
                                    </p:animEffect>
                                    <p:anim calcmode="lin" valueType="num">
                                      <p:cBhvr>
                                        <p:cTn id="14" dur="300" fill="hold"/>
                                        <p:tgtEl>
                                          <p:spTgt spid="6"/>
                                        </p:tgtEl>
                                        <p:attrNameLst>
                                          <p:attrName>ppt_x</p:attrName>
                                        </p:attrNameLst>
                                      </p:cBhvr>
                                      <p:tavLst>
                                        <p:tav tm="0">
                                          <p:val>
                                            <p:strVal val="#ppt_x"/>
                                          </p:val>
                                        </p:tav>
                                        <p:tav tm="100000">
                                          <p:val>
                                            <p:strVal val="#ppt_x"/>
                                          </p:val>
                                        </p:tav>
                                      </p:tavLst>
                                    </p:anim>
                                    <p:anim calcmode="lin" valueType="num">
                                      <p:cBhvr>
                                        <p:cTn id="15" dur="3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600"/>
                            </p:stCondLst>
                            <p:childTnLst>
                              <p:par>
                                <p:cTn id="17" presetID="42" presetClass="entr" presetSubtype="0"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300"/>
                                        <p:tgtEl>
                                          <p:spTgt spid="9"/>
                                        </p:tgtEl>
                                      </p:cBhvr>
                                    </p:animEffect>
                                    <p:anim calcmode="lin" valueType="num">
                                      <p:cBhvr>
                                        <p:cTn id="20" dur="300" fill="hold"/>
                                        <p:tgtEl>
                                          <p:spTgt spid="9"/>
                                        </p:tgtEl>
                                        <p:attrNameLst>
                                          <p:attrName>ppt_x</p:attrName>
                                        </p:attrNameLst>
                                      </p:cBhvr>
                                      <p:tavLst>
                                        <p:tav tm="0">
                                          <p:val>
                                            <p:strVal val="#ppt_x"/>
                                          </p:val>
                                        </p:tav>
                                        <p:tav tm="100000">
                                          <p:val>
                                            <p:strVal val="#ppt_x"/>
                                          </p:val>
                                        </p:tav>
                                      </p:tavLst>
                                    </p:anim>
                                    <p:anim calcmode="lin" valueType="num">
                                      <p:cBhvr>
                                        <p:cTn id="21" dur="3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900"/>
                            </p:stCondLst>
                            <p:childTnLst>
                              <p:par>
                                <p:cTn id="23" presetID="42"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300"/>
                                        <p:tgtEl>
                                          <p:spTgt spid="12"/>
                                        </p:tgtEl>
                                      </p:cBhvr>
                                    </p:animEffect>
                                    <p:anim calcmode="lin" valueType="num">
                                      <p:cBhvr>
                                        <p:cTn id="26" dur="300" fill="hold"/>
                                        <p:tgtEl>
                                          <p:spTgt spid="12"/>
                                        </p:tgtEl>
                                        <p:attrNameLst>
                                          <p:attrName>ppt_x</p:attrName>
                                        </p:attrNameLst>
                                      </p:cBhvr>
                                      <p:tavLst>
                                        <p:tav tm="0">
                                          <p:val>
                                            <p:strVal val="#ppt_x"/>
                                          </p:val>
                                        </p:tav>
                                        <p:tav tm="100000">
                                          <p:val>
                                            <p:strVal val="#ppt_x"/>
                                          </p:val>
                                        </p:tav>
                                      </p:tavLst>
                                    </p:anim>
                                    <p:anim calcmode="lin" valueType="num">
                                      <p:cBhvr>
                                        <p:cTn id="27" dur="3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42" presetClass="entr" presetSubtype="0" fill="hold"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300"/>
                                        <p:tgtEl>
                                          <p:spTgt spid="15"/>
                                        </p:tgtEl>
                                      </p:cBhvr>
                                    </p:animEffect>
                                    <p:anim calcmode="lin" valueType="num">
                                      <p:cBhvr>
                                        <p:cTn id="32" dur="300" fill="hold"/>
                                        <p:tgtEl>
                                          <p:spTgt spid="15"/>
                                        </p:tgtEl>
                                        <p:attrNameLst>
                                          <p:attrName>ppt_x</p:attrName>
                                        </p:attrNameLst>
                                      </p:cBhvr>
                                      <p:tavLst>
                                        <p:tav tm="0">
                                          <p:val>
                                            <p:strVal val="#ppt_x"/>
                                          </p:val>
                                        </p:tav>
                                        <p:tav tm="100000">
                                          <p:val>
                                            <p:strVal val="#ppt_x"/>
                                          </p:val>
                                        </p:tav>
                                      </p:tavLst>
                                    </p:anim>
                                    <p:anim calcmode="lin" valueType="num">
                                      <p:cBhvr>
                                        <p:cTn id="33" dur="300" fill="hold"/>
                                        <p:tgtEl>
                                          <p:spTgt spid="15"/>
                                        </p:tgtEl>
                                        <p:attrNameLst>
                                          <p:attrName>ppt_y</p:attrName>
                                        </p:attrNameLst>
                                      </p:cBhvr>
                                      <p:tavLst>
                                        <p:tav tm="0">
                                          <p:val>
                                            <p:strVal val="#ppt_y+.1"/>
                                          </p:val>
                                        </p:tav>
                                        <p:tav tm="100000">
                                          <p:val>
                                            <p:strVal val="#ppt_y"/>
                                          </p:val>
                                        </p:tav>
                                      </p:tavLst>
                                    </p:anim>
                                  </p:childTnLst>
                                </p:cTn>
                              </p:par>
                            </p:childTnLst>
                          </p:cTn>
                        </p:par>
                        <p:par>
                          <p:cTn id="34" fill="hold">
                            <p:stCondLst>
                              <p:cond delay="1500"/>
                            </p:stCondLst>
                            <p:childTnLst>
                              <p:par>
                                <p:cTn id="35" presetID="10"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par>
                          <p:cTn id="38" fill="hold">
                            <p:stCondLst>
                              <p:cond delay="2000"/>
                            </p:stCondLst>
                            <p:childTnLst>
                              <p:par>
                                <p:cTn id="39" presetID="14" presetClass="entr" presetSubtype="10"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randombar(horizontal)">
                                      <p:cBhvr>
                                        <p:cTn id="41" dur="500"/>
                                        <p:tgtEl>
                                          <p:spTgt spid="19"/>
                                        </p:tgtEl>
                                      </p:cBhvr>
                                    </p:animEffect>
                                  </p:childTnLst>
                                </p:cTn>
                              </p:par>
                            </p:childTnLst>
                          </p:cTn>
                        </p:par>
                        <p:par>
                          <p:cTn id="42" fill="hold">
                            <p:stCondLst>
                              <p:cond delay="2500"/>
                            </p:stCondLst>
                            <p:childTnLst>
                              <p:par>
                                <p:cTn id="43" presetID="22" presetClass="entr" presetSubtype="1"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up)">
                                      <p:cBhvr>
                                        <p:cTn id="45" dur="500"/>
                                        <p:tgtEl>
                                          <p:spTgt spid="18"/>
                                        </p:tgtEl>
                                      </p:cBhvr>
                                    </p:animEffect>
                                  </p:childTnLst>
                                </p:cTn>
                              </p:par>
                            </p:childTnLst>
                          </p:cTn>
                        </p:par>
                        <p:par>
                          <p:cTn id="46" fill="hold">
                            <p:stCondLst>
                              <p:cond delay="3000"/>
                            </p:stCondLst>
                            <p:childTnLst>
                              <p:par>
                                <p:cTn id="47" presetID="14" presetClass="entr" presetSubtype="1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randombar(horizontal)">
                                      <p:cBhvr>
                                        <p:cTn id="49" dur="500"/>
                                        <p:tgtEl>
                                          <p:spTgt spid="21"/>
                                        </p:tgtEl>
                                      </p:cBhvr>
                                    </p:animEffect>
                                  </p:childTnLst>
                                </p:cTn>
                              </p:par>
                            </p:childTnLst>
                          </p:cTn>
                        </p:par>
                        <p:par>
                          <p:cTn id="50" fill="hold">
                            <p:stCondLst>
                              <p:cond delay="3500"/>
                            </p:stCondLst>
                            <p:childTnLst>
                              <p:par>
                                <p:cTn id="51" presetID="22" presetClass="entr" presetSubtype="1" fill="hold" grpId="0" nodeType="after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wipe(up)">
                                      <p:cBhvr>
                                        <p:cTn id="53"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s_10"/>
          <p:cNvSpPr txBox="1"/>
          <p:nvPr>
            <p:custDataLst>
              <p:tags r:id="rId1"/>
            </p:custDataLst>
          </p:nvPr>
        </p:nvSpPr>
        <p:spPr>
          <a:xfrm>
            <a:off x="1202026" y="3635399"/>
            <a:ext cx="1339673" cy="436273"/>
          </a:xfrm>
          <a:prstGeom prst="rect">
            <a:avLst/>
          </a:prstGeom>
          <a:noFill/>
          <a:ln>
            <a:noFill/>
          </a:ln>
        </p:spPr>
        <p:txBody>
          <a:bodyPr wrap="square" lIns="0" tIns="0" rIns="0" bIns="0" rtlCol="0" anchor="ctr" anchorCtr="0">
            <a:noAutofit/>
          </a:bodyPr>
          <a:lstStyle/>
          <a:p>
            <a:pPr algn="ctr" defTabSz="822960"/>
            <a:r>
              <a:rPr lang="zh-CN" altLang="en-US" sz="3240" b="1" dirty="0">
                <a:solidFill>
                  <a:srgbClr val="006F6A"/>
                </a:solidFill>
                <a:latin typeface="微软雅黑" panose="020B0503020204020204" pitchFamily="34" charset="-122"/>
                <a:ea typeface="微软雅黑" panose="020B0503020204020204" pitchFamily="34" charset="-122"/>
              </a:rPr>
              <a:t>过渡页</a:t>
            </a:r>
            <a:endParaRPr lang="zh-CN" altLang="en-US" sz="3240" b="1" dirty="0">
              <a:solidFill>
                <a:srgbClr val="006F6A"/>
              </a:solidFill>
              <a:latin typeface="微软雅黑" panose="020B0503020204020204" pitchFamily="34" charset="-122"/>
              <a:ea typeface="微软雅黑" panose="020B0503020204020204" pitchFamily="34" charset="-122"/>
            </a:endParaRPr>
          </a:p>
        </p:txBody>
      </p:sp>
      <p:sp>
        <p:nvSpPr>
          <p:cNvPr id="10" name="MH_Others_1"/>
          <p:cNvSpPr/>
          <p:nvPr>
            <p:custDataLst>
              <p:tags r:id="rId2"/>
            </p:custDataLst>
          </p:nvPr>
        </p:nvSpPr>
        <p:spPr>
          <a:xfrm>
            <a:off x="2822206" y="2118100"/>
            <a:ext cx="214313" cy="33245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26" name="任意多边形 25">
            <a:hlinkClick r:id="rId10" action="ppaction://hlinksldjump"/>
          </p:cNvPr>
          <p:cNvSpPr/>
          <p:nvPr>
            <p:custDataLst>
              <p:tags r:id="rId3"/>
            </p:custDataLst>
          </p:nvPr>
        </p:nvSpPr>
        <p:spPr>
          <a:xfrm>
            <a:off x="0" y="2118100"/>
            <a:ext cx="9144000" cy="781207"/>
          </a:xfrm>
          <a:custGeom>
            <a:avLst/>
            <a:gdLst>
              <a:gd name="connsiteX0" fmla="*/ 0 w 4343400"/>
              <a:gd name="connsiteY0" fmla="*/ 0 h 408460"/>
              <a:gd name="connsiteX1" fmla="*/ 3714750 w 4343400"/>
              <a:gd name="connsiteY1" fmla="*/ 0 h 408460"/>
              <a:gd name="connsiteX2" fmla="*/ 4343400 w 4343400"/>
              <a:gd name="connsiteY2" fmla="*/ 0 h 408460"/>
              <a:gd name="connsiteX3" fmla="*/ 4343400 w 4343400"/>
              <a:gd name="connsiteY3" fmla="*/ 408460 h 408460"/>
              <a:gd name="connsiteX4" fmla="*/ 3714750 w 4343400"/>
              <a:gd name="connsiteY4" fmla="*/ 408460 h 408460"/>
              <a:gd name="connsiteX5" fmla="*/ 0 w 4343400"/>
              <a:gd name="connsiteY5" fmla="*/ 408460 h 40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0" h="408460">
                <a:moveTo>
                  <a:pt x="0" y="0"/>
                </a:moveTo>
                <a:lnTo>
                  <a:pt x="3714750" y="0"/>
                </a:lnTo>
                <a:lnTo>
                  <a:pt x="4343400" y="0"/>
                </a:lnTo>
                <a:lnTo>
                  <a:pt x="4343400" y="408460"/>
                </a:lnTo>
                <a:lnTo>
                  <a:pt x="3714750" y="408460"/>
                </a:lnTo>
                <a:lnTo>
                  <a:pt x="0" y="408460"/>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Autofit/>
          </a:bodyPr>
          <a:lstStyle/>
          <a:p>
            <a:pPr algn="ctr" defTabSz="822960"/>
            <a:r>
              <a:rPr lang="zh-CN" altLang="en-US" sz="2880" b="1" spc="135" dirty="0">
                <a:solidFill>
                  <a:srgbClr val="FFFFFF"/>
                </a:solidFill>
                <a:latin typeface="Franklin Gothic Book"/>
                <a:ea typeface="黑体" panose="02010609060101010101" pitchFamily="49" charset="-122"/>
              </a:rPr>
              <a:t>                这里</a:t>
            </a:r>
            <a:r>
              <a:rPr lang="zh-CN" altLang="en-US" sz="2880" b="1" spc="135" dirty="0">
                <a:solidFill>
                  <a:srgbClr val="FFFFFF"/>
                </a:solidFill>
                <a:latin typeface="Franklin Gothic Book"/>
                <a:ea typeface="黑体" panose="02010609060101010101" pitchFamily="49" charset="-122"/>
              </a:rPr>
              <a:t>输入您的标题或复制到此处</a:t>
            </a:r>
          </a:p>
        </p:txBody>
      </p:sp>
      <p:sp>
        <p:nvSpPr>
          <p:cNvPr id="15" name="MH_Number_1">
            <a:hlinkClick r:id="rId10" action="ppaction://hlinksldjump"/>
          </p:cNvPr>
          <p:cNvSpPr/>
          <p:nvPr>
            <p:custDataLst>
              <p:tags r:id="rId4"/>
            </p:custDataLst>
          </p:nvPr>
        </p:nvSpPr>
        <p:spPr>
          <a:xfrm>
            <a:off x="3123784" y="1511928"/>
            <a:ext cx="2896432" cy="367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822960"/>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第三部分</a:t>
            </a:r>
            <a:endPar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70644" y="1640985"/>
            <a:ext cx="1802648" cy="1735436"/>
          </a:xfrm>
          <a:prstGeom prst="rect">
            <a:avLst/>
          </a:prstGeom>
        </p:spPr>
      </p:pic>
      <p:sp>
        <p:nvSpPr>
          <p:cNvPr id="27" name="MH_Others_10"/>
          <p:cNvSpPr txBox="1"/>
          <p:nvPr>
            <p:custDataLst>
              <p:tags r:id="rId5"/>
            </p:custDataLst>
          </p:nvPr>
        </p:nvSpPr>
        <p:spPr>
          <a:xfrm>
            <a:off x="3340663"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8" name="MH_Others_10"/>
          <p:cNvSpPr txBox="1"/>
          <p:nvPr>
            <p:custDataLst>
              <p:tags r:id="rId6"/>
            </p:custDataLst>
          </p:nvPr>
        </p:nvSpPr>
        <p:spPr>
          <a:xfrm>
            <a:off x="5913060"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9" name="MH_Others_10"/>
          <p:cNvSpPr txBox="1"/>
          <p:nvPr>
            <p:custDataLst>
              <p:tags r:id="rId7"/>
            </p:custDataLst>
          </p:nvPr>
        </p:nvSpPr>
        <p:spPr>
          <a:xfrm>
            <a:off x="3340663"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30" name="MH_Others_10"/>
          <p:cNvSpPr txBox="1"/>
          <p:nvPr>
            <p:custDataLst>
              <p:tags r:id="rId8"/>
            </p:custDataLst>
          </p:nvPr>
        </p:nvSpPr>
        <p:spPr>
          <a:xfrm>
            <a:off x="5913060"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09087447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36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16" presetClass="entr" presetSubtype="42"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outHorizontal)">
                                      <p:cBhvr>
                                        <p:cTn id="14" dur="500"/>
                                        <p:tgtEl>
                                          <p:spTgt spid="2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strVal val="#ppt_w+.3"/>
                                          </p:val>
                                        </p:tav>
                                        <p:tav tm="100000">
                                          <p:val>
                                            <p:strVal val="#ppt_w"/>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animEffect transition="in" filter="fade">
                                      <p:cBhvr>
                                        <p:cTn id="20" dur="1000"/>
                                        <p:tgtEl>
                                          <p:spTgt spid="15"/>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7"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animBg="1"/>
      <p:bldP spid="15" grpId="0"/>
      <p:bldP spid="27" grpId="0"/>
      <p:bldP spid="28"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右箭头 28"/>
          <p:cNvSpPr/>
          <p:nvPr/>
        </p:nvSpPr>
        <p:spPr>
          <a:xfrm>
            <a:off x="6778685" y="2489217"/>
            <a:ext cx="1399506" cy="474345"/>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0" name="右箭头 29"/>
          <p:cNvSpPr/>
          <p:nvPr/>
        </p:nvSpPr>
        <p:spPr>
          <a:xfrm>
            <a:off x="5628566" y="2489217"/>
            <a:ext cx="1399506" cy="474345"/>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1" name="右箭头 30"/>
          <p:cNvSpPr/>
          <p:nvPr/>
        </p:nvSpPr>
        <p:spPr>
          <a:xfrm>
            <a:off x="4450034" y="2489217"/>
            <a:ext cx="1399506" cy="474345"/>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2" name="右箭头 31"/>
          <p:cNvSpPr/>
          <p:nvPr/>
        </p:nvSpPr>
        <p:spPr>
          <a:xfrm>
            <a:off x="3299914" y="2489217"/>
            <a:ext cx="1399506" cy="474345"/>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3" name="右箭头 32"/>
          <p:cNvSpPr/>
          <p:nvPr/>
        </p:nvSpPr>
        <p:spPr>
          <a:xfrm>
            <a:off x="2138215" y="2489217"/>
            <a:ext cx="1399506" cy="474345"/>
          </a:xfrm>
          <a:prstGeom prst="rightArrow">
            <a:avLst>
              <a:gd name="adj1" fmla="val 62125"/>
              <a:gd name="adj2" fmla="val 52205"/>
            </a:avLst>
          </a:prstGeom>
          <a:solidFill>
            <a:schemeClr val="accent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4" name="右箭头 33"/>
          <p:cNvSpPr/>
          <p:nvPr/>
        </p:nvSpPr>
        <p:spPr>
          <a:xfrm>
            <a:off x="988095" y="2489217"/>
            <a:ext cx="1399506" cy="474345"/>
          </a:xfrm>
          <a:prstGeom prst="rightArrow">
            <a:avLst>
              <a:gd name="adj1" fmla="val 62125"/>
              <a:gd name="adj2" fmla="val 52205"/>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2275" tIns="41137" rIns="82275" bIns="41137" rtlCol="0" anchor="ctr"/>
          <a:lstStyle/>
          <a:p>
            <a:pPr algn="ctr" defTabSz="617220"/>
            <a:endParaRPr lang="zh-CN" altLang="en-US" sz="911">
              <a:solidFill>
                <a:prstClr val="white"/>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1349923" y="2615609"/>
            <a:ext cx="798963"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1</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2</a:t>
            </a:r>
            <a:r>
              <a:rPr lang="zh-CN" altLang="en-US" sz="945" b="1" dirty="0">
                <a:solidFill>
                  <a:prstClr val="white"/>
                </a:solidFill>
                <a:latin typeface="微软雅黑" pitchFamily="34" charset="-122"/>
                <a:ea typeface="微软雅黑" pitchFamily="34" charset="-122"/>
              </a:rPr>
              <a:t>月份</a:t>
            </a:r>
          </a:p>
        </p:txBody>
      </p:sp>
      <p:cxnSp>
        <p:nvCxnSpPr>
          <p:cNvPr id="36" name="直接连接符 35"/>
          <p:cNvCxnSpPr/>
          <p:nvPr/>
        </p:nvCxnSpPr>
        <p:spPr>
          <a:xfrm flipV="1">
            <a:off x="1687847" y="2158032"/>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965250" y="1419679"/>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38" name="TextBox 37"/>
          <p:cNvSpPr txBox="1"/>
          <p:nvPr/>
        </p:nvSpPr>
        <p:spPr>
          <a:xfrm>
            <a:off x="1802134" y="3413526"/>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39" name="直接连接符 38"/>
          <p:cNvCxnSpPr/>
          <p:nvPr/>
        </p:nvCxnSpPr>
        <p:spPr>
          <a:xfrm>
            <a:off x="2837966" y="2869636"/>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2500044" y="2615609"/>
            <a:ext cx="798963"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3</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4</a:t>
            </a:r>
            <a:r>
              <a:rPr lang="zh-CN" altLang="en-US" sz="945" b="1" dirty="0">
                <a:solidFill>
                  <a:prstClr val="white"/>
                </a:solidFill>
                <a:latin typeface="微软雅黑" pitchFamily="34" charset="-122"/>
                <a:ea typeface="微软雅黑" pitchFamily="34" charset="-122"/>
              </a:rPr>
              <a:t>月份</a:t>
            </a:r>
          </a:p>
        </p:txBody>
      </p:sp>
      <p:sp>
        <p:nvSpPr>
          <p:cNvPr id="41" name="TextBox 40"/>
          <p:cNvSpPr txBox="1"/>
          <p:nvPr/>
        </p:nvSpPr>
        <p:spPr>
          <a:xfrm>
            <a:off x="3661742" y="2615609"/>
            <a:ext cx="798963"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5</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6</a:t>
            </a:r>
            <a:r>
              <a:rPr lang="zh-CN" altLang="en-US" sz="945" b="1" dirty="0">
                <a:solidFill>
                  <a:prstClr val="white"/>
                </a:solidFill>
                <a:latin typeface="微软雅黑" pitchFamily="34" charset="-122"/>
                <a:ea typeface="微软雅黑" pitchFamily="34" charset="-122"/>
              </a:rPr>
              <a:t>月份</a:t>
            </a:r>
          </a:p>
        </p:txBody>
      </p:sp>
      <p:sp>
        <p:nvSpPr>
          <p:cNvPr id="42" name="TextBox 41"/>
          <p:cNvSpPr txBox="1"/>
          <p:nvPr/>
        </p:nvSpPr>
        <p:spPr>
          <a:xfrm>
            <a:off x="4784086" y="2615609"/>
            <a:ext cx="864631"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7</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8</a:t>
            </a:r>
            <a:r>
              <a:rPr lang="zh-CN" altLang="en-US" sz="945" b="1" dirty="0">
                <a:solidFill>
                  <a:prstClr val="white"/>
                </a:solidFill>
                <a:latin typeface="微软雅黑" pitchFamily="34" charset="-122"/>
                <a:ea typeface="微软雅黑" pitchFamily="34" charset="-122"/>
              </a:rPr>
              <a:t>月份</a:t>
            </a:r>
          </a:p>
        </p:txBody>
      </p:sp>
      <p:sp>
        <p:nvSpPr>
          <p:cNvPr id="43" name="TextBox 42"/>
          <p:cNvSpPr txBox="1"/>
          <p:nvPr/>
        </p:nvSpPr>
        <p:spPr>
          <a:xfrm>
            <a:off x="5955418" y="2615609"/>
            <a:ext cx="881656"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9</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10</a:t>
            </a:r>
            <a:r>
              <a:rPr lang="zh-CN" altLang="en-US" sz="945" b="1" dirty="0">
                <a:solidFill>
                  <a:prstClr val="white"/>
                </a:solidFill>
                <a:latin typeface="微软雅黑" pitchFamily="34" charset="-122"/>
                <a:ea typeface="微软雅黑" pitchFamily="34" charset="-122"/>
              </a:rPr>
              <a:t>月份</a:t>
            </a:r>
          </a:p>
        </p:txBody>
      </p:sp>
      <p:sp>
        <p:nvSpPr>
          <p:cNvPr id="44" name="TextBox 43"/>
          <p:cNvSpPr txBox="1"/>
          <p:nvPr/>
        </p:nvSpPr>
        <p:spPr>
          <a:xfrm>
            <a:off x="7114802" y="2615609"/>
            <a:ext cx="859748" cy="228502"/>
          </a:xfrm>
          <a:prstGeom prst="rect">
            <a:avLst/>
          </a:prstGeom>
          <a:noFill/>
        </p:spPr>
        <p:txBody>
          <a:bodyPr wrap="square" lIns="82275" tIns="41137" rIns="82275" bIns="41137" rtlCol="0">
            <a:spAutoFit/>
          </a:bodyPr>
          <a:lstStyle/>
          <a:p>
            <a:pPr algn="ctr" defTabSz="617220"/>
            <a:r>
              <a:rPr lang="en-US" altLang="zh-CN" sz="945" b="1" dirty="0">
                <a:solidFill>
                  <a:prstClr val="white"/>
                </a:solidFill>
                <a:latin typeface="微软雅黑" pitchFamily="34" charset="-122"/>
                <a:ea typeface="微软雅黑" pitchFamily="34" charset="-122"/>
              </a:rPr>
              <a:t>11</a:t>
            </a:r>
            <a:r>
              <a:rPr lang="zh-CN" altLang="en-US" sz="945" b="1" dirty="0">
                <a:solidFill>
                  <a:prstClr val="white"/>
                </a:solidFill>
                <a:latin typeface="微软雅黑" pitchFamily="34" charset="-122"/>
                <a:ea typeface="微软雅黑" pitchFamily="34" charset="-122"/>
              </a:rPr>
              <a:t>、</a:t>
            </a:r>
            <a:r>
              <a:rPr lang="en-US" altLang="zh-CN" sz="945" b="1" dirty="0">
                <a:solidFill>
                  <a:prstClr val="white"/>
                </a:solidFill>
                <a:latin typeface="微软雅黑" pitchFamily="34" charset="-122"/>
                <a:ea typeface="微软雅黑" pitchFamily="34" charset="-122"/>
              </a:rPr>
              <a:t>12</a:t>
            </a:r>
            <a:r>
              <a:rPr lang="zh-CN" altLang="en-US" sz="945" b="1" dirty="0">
                <a:solidFill>
                  <a:prstClr val="white"/>
                </a:solidFill>
                <a:latin typeface="微软雅黑" pitchFamily="34" charset="-122"/>
                <a:ea typeface="微软雅黑" pitchFamily="34" charset="-122"/>
              </a:rPr>
              <a:t>月份</a:t>
            </a:r>
          </a:p>
        </p:txBody>
      </p:sp>
      <p:cxnSp>
        <p:nvCxnSpPr>
          <p:cNvPr id="45" name="直接连接符 44"/>
          <p:cNvCxnSpPr/>
          <p:nvPr/>
        </p:nvCxnSpPr>
        <p:spPr>
          <a:xfrm flipV="1">
            <a:off x="3999665" y="2158032"/>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3277069" y="1419679"/>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47" name="TextBox 46"/>
          <p:cNvSpPr txBox="1"/>
          <p:nvPr/>
        </p:nvSpPr>
        <p:spPr>
          <a:xfrm>
            <a:off x="4113952" y="3413526"/>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48" name="直接连接符 47"/>
          <p:cNvCxnSpPr/>
          <p:nvPr/>
        </p:nvCxnSpPr>
        <p:spPr>
          <a:xfrm>
            <a:off x="5149785" y="2869636"/>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6328317" y="2158032"/>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50" name="TextBox 49"/>
          <p:cNvSpPr txBox="1"/>
          <p:nvPr/>
        </p:nvSpPr>
        <p:spPr>
          <a:xfrm>
            <a:off x="5605720" y="1419679"/>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sp>
        <p:nvSpPr>
          <p:cNvPr id="51" name="TextBox 50"/>
          <p:cNvSpPr txBox="1"/>
          <p:nvPr/>
        </p:nvSpPr>
        <p:spPr>
          <a:xfrm>
            <a:off x="6413218" y="3413526"/>
            <a:ext cx="1784741" cy="664797"/>
          </a:xfrm>
          <a:prstGeom prst="rect">
            <a:avLst/>
          </a:prstGeom>
          <a:noFill/>
        </p:spPr>
        <p:txBody>
          <a:bodyPr wrap="square" lIns="0" tIns="0" rIns="0" bIns="0" rtlCol="0">
            <a:spAutoFit/>
          </a:bodyPr>
          <a:lstStyle/>
          <a:p>
            <a:pPr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点击输入简要文字解说，解说文字尽量概括精炼，不用多余的文字修饰，简洁精准的 解说所提炼的核心概念。</a:t>
            </a:r>
          </a:p>
        </p:txBody>
      </p:sp>
      <p:cxnSp>
        <p:nvCxnSpPr>
          <p:cNvPr id="52" name="直接连接符 51"/>
          <p:cNvCxnSpPr/>
          <p:nvPr/>
        </p:nvCxnSpPr>
        <p:spPr>
          <a:xfrm>
            <a:off x="7478436" y="2869636"/>
            <a:ext cx="0" cy="4212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4646085"/>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200" fill="hold"/>
                                        <p:tgtEl>
                                          <p:spTgt spid="35"/>
                                        </p:tgtEl>
                                        <p:attrNameLst>
                                          <p:attrName>ppt_x</p:attrName>
                                        </p:attrNameLst>
                                      </p:cBhvr>
                                      <p:tavLst>
                                        <p:tav tm="0">
                                          <p:val>
                                            <p:strVal val="0-#ppt_w/2"/>
                                          </p:val>
                                        </p:tav>
                                        <p:tav tm="100000">
                                          <p:val>
                                            <p:strVal val="#ppt_x"/>
                                          </p:val>
                                        </p:tav>
                                      </p:tavLst>
                                    </p:anim>
                                    <p:anim calcmode="lin" valueType="num">
                                      <p:cBhvr additive="base">
                                        <p:cTn id="8" dur="200" fill="hold"/>
                                        <p:tgtEl>
                                          <p:spTgt spid="3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200" fill="hold"/>
                                        <p:tgtEl>
                                          <p:spTgt spid="34"/>
                                        </p:tgtEl>
                                        <p:attrNameLst>
                                          <p:attrName>ppt_x</p:attrName>
                                        </p:attrNameLst>
                                      </p:cBhvr>
                                      <p:tavLst>
                                        <p:tav tm="0">
                                          <p:val>
                                            <p:strVal val="0-#ppt_w/2"/>
                                          </p:val>
                                        </p:tav>
                                        <p:tav tm="100000">
                                          <p:val>
                                            <p:strVal val="#ppt_x"/>
                                          </p:val>
                                        </p:tav>
                                      </p:tavLst>
                                    </p:anim>
                                    <p:anim calcmode="lin" valueType="num">
                                      <p:cBhvr additive="base">
                                        <p:cTn id="12" dur="200" fill="hold"/>
                                        <p:tgtEl>
                                          <p:spTgt spid="34"/>
                                        </p:tgtEl>
                                        <p:attrNameLst>
                                          <p:attrName>ppt_y</p:attrName>
                                        </p:attrNameLst>
                                      </p:cBhvr>
                                      <p:tavLst>
                                        <p:tav tm="0">
                                          <p:val>
                                            <p:strVal val="#ppt_y"/>
                                          </p:val>
                                        </p:tav>
                                        <p:tav tm="100000">
                                          <p:val>
                                            <p:strVal val="#ppt_y"/>
                                          </p:val>
                                        </p:tav>
                                      </p:tavLst>
                                    </p:anim>
                                  </p:childTnLst>
                                </p:cTn>
                              </p:par>
                            </p:childTnLst>
                          </p:cTn>
                        </p:par>
                        <p:par>
                          <p:cTn id="13" fill="hold">
                            <p:stCondLst>
                              <p:cond delay="200"/>
                            </p:stCondLst>
                            <p:childTnLst>
                              <p:par>
                                <p:cTn id="14" presetID="22" presetClass="entr" presetSubtype="4"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down)">
                                      <p:cBhvr>
                                        <p:cTn id="16" dur="500"/>
                                        <p:tgtEl>
                                          <p:spTgt spid="36"/>
                                        </p:tgtEl>
                                      </p:cBhvr>
                                    </p:animEffect>
                                  </p:childTnLst>
                                </p:cTn>
                              </p:par>
                            </p:childTnLst>
                          </p:cTn>
                        </p:par>
                        <p:par>
                          <p:cTn id="17" fill="hold">
                            <p:stCondLst>
                              <p:cond delay="700"/>
                            </p:stCondLst>
                            <p:childTnLst>
                              <p:par>
                                <p:cTn id="18" presetID="22" presetClass="entr" presetSubtype="4" fill="hold" grpId="0" nodeType="afterEffect">
                                  <p:stCondLst>
                                    <p:cond delay="0"/>
                                  </p:stCondLst>
                                  <p:childTnLst>
                                    <p:set>
                                      <p:cBhvr>
                                        <p:cTn id="19" dur="1" fill="hold">
                                          <p:stCondLst>
                                            <p:cond delay="0"/>
                                          </p:stCondLst>
                                        </p:cTn>
                                        <p:tgtEl>
                                          <p:spTgt spid="37"/>
                                        </p:tgtEl>
                                        <p:attrNameLst>
                                          <p:attrName>style.visibility</p:attrName>
                                        </p:attrNameLst>
                                      </p:cBhvr>
                                      <p:to>
                                        <p:strVal val="visible"/>
                                      </p:to>
                                    </p:set>
                                    <p:animEffect transition="in" filter="wipe(down)">
                                      <p:cBhvr>
                                        <p:cTn id="20" dur="500"/>
                                        <p:tgtEl>
                                          <p:spTgt spid="37"/>
                                        </p:tgtEl>
                                      </p:cBhvr>
                                    </p:animEffect>
                                  </p:childTnLst>
                                </p:cTn>
                              </p:par>
                            </p:childTnLst>
                          </p:cTn>
                        </p:par>
                        <p:par>
                          <p:cTn id="21" fill="hold">
                            <p:stCondLst>
                              <p:cond delay="1200"/>
                            </p:stCondLst>
                            <p:childTnLst>
                              <p:par>
                                <p:cTn id="22" presetID="2" presetClass="entr" presetSubtype="8" fill="hold" grpId="0" nodeType="afterEffect">
                                  <p:stCondLst>
                                    <p:cond delay="0"/>
                                  </p:stCondLst>
                                  <p:childTnLst>
                                    <p:set>
                                      <p:cBhvr>
                                        <p:cTn id="23" dur="1" fill="hold">
                                          <p:stCondLst>
                                            <p:cond delay="0"/>
                                          </p:stCondLst>
                                        </p:cTn>
                                        <p:tgtEl>
                                          <p:spTgt spid="33"/>
                                        </p:tgtEl>
                                        <p:attrNameLst>
                                          <p:attrName>style.visibility</p:attrName>
                                        </p:attrNameLst>
                                      </p:cBhvr>
                                      <p:to>
                                        <p:strVal val="visible"/>
                                      </p:to>
                                    </p:set>
                                    <p:anim calcmode="lin" valueType="num">
                                      <p:cBhvr additive="base">
                                        <p:cTn id="24" dur="200" fill="hold"/>
                                        <p:tgtEl>
                                          <p:spTgt spid="33"/>
                                        </p:tgtEl>
                                        <p:attrNameLst>
                                          <p:attrName>ppt_x</p:attrName>
                                        </p:attrNameLst>
                                      </p:cBhvr>
                                      <p:tavLst>
                                        <p:tav tm="0">
                                          <p:val>
                                            <p:strVal val="0-#ppt_w/2"/>
                                          </p:val>
                                        </p:tav>
                                        <p:tav tm="100000">
                                          <p:val>
                                            <p:strVal val="#ppt_x"/>
                                          </p:val>
                                        </p:tav>
                                      </p:tavLst>
                                    </p:anim>
                                    <p:anim calcmode="lin" valueType="num">
                                      <p:cBhvr additive="base">
                                        <p:cTn id="25" dur="200" fill="hold"/>
                                        <p:tgtEl>
                                          <p:spTgt spid="33"/>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40"/>
                                        </p:tgtEl>
                                        <p:attrNameLst>
                                          <p:attrName>style.visibility</p:attrName>
                                        </p:attrNameLst>
                                      </p:cBhvr>
                                      <p:to>
                                        <p:strVal val="visible"/>
                                      </p:to>
                                    </p:set>
                                    <p:anim calcmode="lin" valueType="num">
                                      <p:cBhvr additive="base">
                                        <p:cTn id="28" dur="200" fill="hold"/>
                                        <p:tgtEl>
                                          <p:spTgt spid="40"/>
                                        </p:tgtEl>
                                        <p:attrNameLst>
                                          <p:attrName>ppt_x</p:attrName>
                                        </p:attrNameLst>
                                      </p:cBhvr>
                                      <p:tavLst>
                                        <p:tav tm="0">
                                          <p:val>
                                            <p:strVal val="0-#ppt_w/2"/>
                                          </p:val>
                                        </p:tav>
                                        <p:tav tm="100000">
                                          <p:val>
                                            <p:strVal val="#ppt_x"/>
                                          </p:val>
                                        </p:tav>
                                      </p:tavLst>
                                    </p:anim>
                                    <p:anim calcmode="lin" valueType="num">
                                      <p:cBhvr additive="base">
                                        <p:cTn id="29" dur="200" fill="hold"/>
                                        <p:tgtEl>
                                          <p:spTgt spid="40"/>
                                        </p:tgtEl>
                                        <p:attrNameLst>
                                          <p:attrName>ppt_y</p:attrName>
                                        </p:attrNameLst>
                                      </p:cBhvr>
                                      <p:tavLst>
                                        <p:tav tm="0">
                                          <p:val>
                                            <p:strVal val="#ppt_y"/>
                                          </p:val>
                                        </p:tav>
                                        <p:tav tm="100000">
                                          <p:val>
                                            <p:strVal val="#ppt_y"/>
                                          </p:val>
                                        </p:tav>
                                      </p:tavLst>
                                    </p:anim>
                                  </p:childTnLst>
                                </p:cTn>
                              </p:par>
                            </p:childTnLst>
                          </p:cTn>
                        </p:par>
                        <p:par>
                          <p:cTn id="30" fill="hold">
                            <p:stCondLst>
                              <p:cond delay="1400"/>
                            </p:stCondLst>
                            <p:childTnLst>
                              <p:par>
                                <p:cTn id="31" presetID="22" presetClass="entr" presetSubtype="1"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up)">
                                      <p:cBhvr>
                                        <p:cTn id="33" dur="500"/>
                                        <p:tgtEl>
                                          <p:spTgt spid="39"/>
                                        </p:tgtEl>
                                      </p:cBhvr>
                                    </p:animEffect>
                                  </p:childTnLst>
                                </p:cTn>
                              </p:par>
                            </p:childTnLst>
                          </p:cTn>
                        </p:par>
                        <p:par>
                          <p:cTn id="34" fill="hold">
                            <p:stCondLst>
                              <p:cond delay="1900"/>
                            </p:stCondLst>
                            <p:childTnLst>
                              <p:par>
                                <p:cTn id="35" presetID="22" presetClass="entr" presetSubtype="1" fill="hold" grpId="0" nodeType="afterEffect">
                                  <p:stCondLst>
                                    <p:cond delay="0"/>
                                  </p:stCondLst>
                                  <p:childTnLst>
                                    <p:set>
                                      <p:cBhvr>
                                        <p:cTn id="36" dur="1" fill="hold">
                                          <p:stCondLst>
                                            <p:cond delay="0"/>
                                          </p:stCondLst>
                                        </p:cTn>
                                        <p:tgtEl>
                                          <p:spTgt spid="38"/>
                                        </p:tgtEl>
                                        <p:attrNameLst>
                                          <p:attrName>style.visibility</p:attrName>
                                        </p:attrNameLst>
                                      </p:cBhvr>
                                      <p:to>
                                        <p:strVal val="visible"/>
                                      </p:to>
                                    </p:set>
                                    <p:animEffect transition="in" filter="wipe(up)">
                                      <p:cBhvr>
                                        <p:cTn id="37" dur="500"/>
                                        <p:tgtEl>
                                          <p:spTgt spid="38"/>
                                        </p:tgtEl>
                                      </p:cBhvr>
                                    </p:animEffect>
                                  </p:childTnLst>
                                </p:cTn>
                              </p:par>
                            </p:childTnLst>
                          </p:cTn>
                        </p:par>
                        <p:par>
                          <p:cTn id="38" fill="hold">
                            <p:stCondLst>
                              <p:cond delay="2400"/>
                            </p:stCondLst>
                            <p:childTnLst>
                              <p:par>
                                <p:cTn id="39" presetID="2" presetClass="entr" presetSubtype="8"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 calcmode="lin" valueType="num">
                                      <p:cBhvr additive="base">
                                        <p:cTn id="41" dur="200" fill="hold"/>
                                        <p:tgtEl>
                                          <p:spTgt spid="32"/>
                                        </p:tgtEl>
                                        <p:attrNameLst>
                                          <p:attrName>ppt_x</p:attrName>
                                        </p:attrNameLst>
                                      </p:cBhvr>
                                      <p:tavLst>
                                        <p:tav tm="0">
                                          <p:val>
                                            <p:strVal val="0-#ppt_w/2"/>
                                          </p:val>
                                        </p:tav>
                                        <p:tav tm="100000">
                                          <p:val>
                                            <p:strVal val="#ppt_x"/>
                                          </p:val>
                                        </p:tav>
                                      </p:tavLst>
                                    </p:anim>
                                    <p:anim calcmode="lin" valueType="num">
                                      <p:cBhvr additive="base">
                                        <p:cTn id="42" dur="200" fill="hold"/>
                                        <p:tgtEl>
                                          <p:spTgt spid="32"/>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additive="base">
                                        <p:cTn id="45" dur="200" fill="hold"/>
                                        <p:tgtEl>
                                          <p:spTgt spid="41"/>
                                        </p:tgtEl>
                                        <p:attrNameLst>
                                          <p:attrName>ppt_x</p:attrName>
                                        </p:attrNameLst>
                                      </p:cBhvr>
                                      <p:tavLst>
                                        <p:tav tm="0">
                                          <p:val>
                                            <p:strVal val="0-#ppt_w/2"/>
                                          </p:val>
                                        </p:tav>
                                        <p:tav tm="100000">
                                          <p:val>
                                            <p:strVal val="#ppt_x"/>
                                          </p:val>
                                        </p:tav>
                                      </p:tavLst>
                                    </p:anim>
                                    <p:anim calcmode="lin" valueType="num">
                                      <p:cBhvr additive="base">
                                        <p:cTn id="46" dur="2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2600"/>
                            </p:stCondLst>
                            <p:childTnLst>
                              <p:par>
                                <p:cTn id="48" presetID="22" presetClass="entr" presetSubtype="4" fill="hold" nodeType="afterEffect">
                                  <p:stCondLst>
                                    <p:cond delay="0"/>
                                  </p:stCondLst>
                                  <p:childTnLst>
                                    <p:set>
                                      <p:cBhvr>
                                        <p:cTn id="49" dur="1" fill="hold">
                                          <p:stCondLst>
                                            <p:cond delay="0"/>
                                          </p:stCondLst>
                                        </p:cTn>
                                        <p:tgtEl>
                                          <p:spTgt spid="45"/>
                                        </p:tgtEl>
                                        <p:attrNameLst>
                                          <p:attrName>style.visibility</p:attrName>
                                        </p:attrNameLst>
                                      </p:cBhvr>
                                      <p:to>
                                        <p:strVal val="visible"/>
                                      </p:to>
                                    </p:set>
                                    <p:animEffect transition="in" filter="wipe(down)">
                                      <p:cBhvr>
                                        <p:cTn id="50" dur="500"/>
                                        <p:tgtEl>
                                          <p:spTgt spid="45"/>
                                        </p:tgtEl>
                                      </p:cBhvr>
                                    </p:animEffect>
                                  </p:childTnLst>
                                </p:cTn>
                              </p:par>
                            </p:childTnLst>
                          </p:cTn>
                        </p:par>
                        <p:par>
                          <p:cTn id="51" fill="hold">
                            <p:stCondLst>
                              <p:cond delay="3100"/>
                            </p:stCondLst>
                            <p:childTnLst>
                              <p:par>
                                <p:cTn id="52" presetID="22" presetClass="entr" presetSubtype="4" fill="hold" grpId="0" nodeType="after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wipe(down)">
                                      <p:cBhvr>
                                        <p:cTn id="54" dur="500"/>
                                        <p:tgtEl>
                                          <p:spTgt spid="46"/>
                                        </p:tgtEl>
                                      </p:cBhvr>
                                    </p:animEffect>
                                  </p:childTnLst>
                                </p:cTn>
                              </p:par>
                            </p:childTnLst>
                          </p:cTn>
                        </p:par>
                        <p:par>
                          <p:cTn id="55" fill="hold">
                            <p:stCondLst>
                              <p:cond delay="3600"/>
                            </p:stCondLst>
                            <p:childTnLst>
                              <p:par>
                                <p:cTn id="56" presetID="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200" fill="hold"/>
                                        <p:tgtEl>
                                          <p:spTgt spid="31"/>
                                        </p:tgtEl>
                                        <p:attrNameLst>
                                          <p:attrName>ppt_x</p:attrName>
                                        </p:attrNameLst>
                                      </p:cBhvr>
                                      <p:tavLst>
                                        <p:tav tm="0">
                                          <p:val>
                                            <p:strVal val="0-#ppt_w/2"/>
                                          </p:val>
                                        </p:tav>
                                        <p:tav tm="100000">
                                          <p:val>
                                            <p:strVal val="#ppt_x"/>
                                          </p:val>
                                        </p:tav>
                                      </p:tavLst>
                                    </p:anim>
                                    <p:anim calcmode="lin" valueType="num">
                                      <p:cBhvr additive="base">
                                        <p:cTn id="59" dur="200" fill="hold"/>
                                        <p:tgtEl>
                                          <p:spTgt spid="31"/>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additive="base">
                                        <p:cTn id="62" dur="200" fill="hold"/>
                                        <p:tgtEl>
                                          <p:spTgt spid="42"/>
                                        </p:tgtEl>
                                        <p:attrNameLst>
                                          <p:attrName>ppt_x</p:attrName>
                                        </p:attrNameLst>
                                      </p:cBhvr>
                                      <p:tavLst>
                                        <p:tav tm="0">
                                          <p:val>
                                            <p:strVal val="0-#ppt_w/2"/>
                                          </p:val>
                                        </p:tav>
                                        <p:tav tm="100000">
                                          <p:val>
                                            <p:strVal val="#ppt_x"/>
                                          </p:val>
                                        </p:tav>
                                      </p:tavLst>
                                    </p:anim>
                                    <p:anim calcmode="lin" valueType="num">
                                      <p:cBhvr additive="base">
                                        <p:cTn id="63" dur="200" fill="hold"/>
                                        <p:tgtEl>
                                          <p:spTgt spid="42"/>
                                        </p:tgtEl>
                                        <p:attrNameLst>
                                          <p:attrName>ppt_y</p:attrName>
                                        </p:attrNameLst>
                                      </p:cBhvr>
                                      <p:tavLst>
                                        <p:tav tm="0">
                                          <p:val>
                                            <p:strVal val="#ppt_y"/>
                                          </p:val>
                                        </p:tav>
                                        <p:tav tm="100000">
                                          <p:val>
                                            <p:strVal val="#ppt_y"/>
                                          </p:val>
                                        </p:tav>
                                      </p:tavLst>
                                    </p:anim>
                                  </p:childTnLst>
                                </p:cTn>
                              </p:par>
                            </p:childTnLst>
                          </p:cTn>
                        </p:par>
                        <p:par>
                          <p:cTn id="64" fill="hold">
                            <p:stCondLst>
                              <p:cond delay="3800"/>
                            </p:stCondLst>
                            <p:childTnLst>
                              <p:par>
                                <p:cTn id="65" presetID="22" presetClass="entr" presetSubtype="1" fill="hold"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up)">
                                      <p:cBhvr>
                                        <p:cTn id="67" dur="500"/>
                                        <p:tgtEl>
                                          <p:spTgt spid="48"/>
                                        </p:tgtEl>
                                      </p:cBhvr>
                                    </p:animEffect>
                                  </p:childTnLst>
                                </p:cTn>
                              </p:par>
                            </p:childTnLst>
                          </p:cTn>
                        </p:par>
                        <p:par>
                          <p:cTn id="68" fill="hold">
                            <p:stCondLst>
                              <p:cond delay="4300"/>
                            </p:stCondLst>
                            <p:childTnLst>
                              <p:par>
                                <p:cTn id="69" presetID="22" presetClass="entr" presetSubtype="1" fill="hold" grpId="0" nodeType="afterEffect">
                                  <p:stCondLst>
                                    <p:cond delay="0"/>
                                  </p:stCondLst>
                                  <p:childTnLst>
                                    <p:set>
                                      <p:cBhvr>
                                        <p:cTn id="70" dur="1" fill="hold">
                                          <p:stCondLst>
                                            <p:cond delay="0"/>
                                          </p:stCondLst>
                                        </p:cTn>
                                        <p:tgtEl>
                                          <p:spTgt spid="47"/>
                                        </p:tgtEl>
                                        <p:attrNameLst>
                                          <p:attrName>style.visibility</p:attrName>
                                        </p:attrNameLst>
                                      </p:cBhvr>
                                      <p:to>
                                        <p:strVal val="visible"/>
                                      </p:to>
                                    </p:set>
                                    <p:animEffect transition="in" filter="wipe(up)">
                                      <p:cBhvr>
                                        <p:cTn id="71" dur="500"/>
                                        <p:tgtEl>
                                          <p:spTgt spid="47"/>
                                        </p:tgtEl>
                                      </p:cBhvr>
                                    </p:animEffect>
                                  </p:childTnLst>
                                </p:cTn>
                              </p:par>
                            </p:childTnLst>
                          </p:cTn>
                        </p:par>
                        <p:par>
                          <p:cTn id="72" fill="hold">
                            <p:stCondLst>
                              <p:cond delay="4800"/>
                            </p:stCondLst>
                            <p:childTnLst>
                              <p:par>
                                <p:cTn id="73" presetID="2" presetClass="entr" presetSubtype="8"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additive="base">
                                        <p:cTn id="75" dur="200" fill="hold"/>
                                        <p:tgtEl>
                                          <p:spTgt spid="30"/>
                                        </p:tgtEl>
                                        <p:attrNameLst>
                                          <p:attrName>ppt_x</p:attrName>
                                        </p:attrNameLst>
                                      </p:cBhvr>
                                      <p:tavLst>
                                        <p:tav tm="0">
                                          <p:val>
                                            <p:strVal val="0-#ppt_w/2"/>
                                          </p:val>
                                        </p:tav>
                                        <p:tav tm="100000">
                                          <p:val>
                                            <p:strVal val="#ppt_x"/>
                                          </p:val>
                                        </p:tav>
                                      </p:tavLst>
                                    </p:anim>
                                    <p:anim calcmode="lin" valueType="num">
                                      <p:cBhvr additive="base">
                                        <p:cTn id="76" dur="200" fill="hold"/>
                                        <p:tgtEl>
                                          <p:spTgt spid="30"/>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43"/>
                                        </p:tgtEl>
                                        <p:attrNameLst>
                                          <p:attrName>style.visibility</p:attrName>
                                        </p:attrNameLst>
                                      </p:cBhvr>
                                      <p:to>
                                        <p:strVal val="visible"/>
                                      </p:to>
                                    </p:set>
                                    <p:anim calcmode="lin" valueType="num">
                                      <p:cBhvr additive="base">
                                        <p:cTn id="79" dur="200" fill="hold"/>
                                        <p:tgtEl>
                                          <p:spTgt spid="43"/>
                                        </p:tgtEl>
                                        <p:attrNameLst>
                                          <p:attrName>ppt_x</p:attrName>
                                        </p:attrNameLst>
                                      </p:cBhvr>
                                      <p:tavLst>
                                        <p:tav tm="0">
                                          <p:val>
                                            <p:strVal val="0-#ppt_w/2"/>
                                          </p:val>
                                        </p:tav>
                                        <p:tav tm="100000">
                                          <p:val>
                                            <p:strVal val="#ppt_x"/>
                                          </p:val>
                                        </p:tav>
                                      </p:tavLst>
                                    </p:anim>
                                    <p:anim calcmode="lin" valueType="num">
                                      <p:cBhvr additive="base">
                                        <p:cTn id="80" dur="200" fill="hold"/>
                                        <p:tgtEl>
                                          <p:spTgt spid="43"/>
                                        </p:tgtEl>
                                        <p:attrNameLst>
                                          <p:attrName>ppt_y</p:attrName>
                                        </p:attrNameLst>
                                      </p:cBhvr>
                                      <p:tavLst>
                                        <p:tav tm="0">
                                          <p:val>
                                            <p:strVal val="#ppt_y"/>
                                          </p:val>
                                        </p:tav>
                                        <p:tav tm="100000">
                                          <p:val>
                                            <p:strVal val="#ppt_y"/>
                                          </p:val>
                                        </p:tav>
                                      </p:tavLst>
                                    </p:anim>
                                  </p:childTnLst>
                                </p:cTn>
                              </p:par>
                            </p:childTnLst>
                          </p:cTn>
                        </p:par>
                        <p:par>
                          <p:cTn id="81" fill="hold">
                            <p:stCondLst>
                              <p:cond delay="5000"/>
                            </p:stCondLst>
                            <p:childTnLst>
                              <p:par>
                                <p:cTn id="82" presetID="22" presetClass="entr" presetSubtype="4" fill="hold" nodeType="afterEffect">
                                  <p:stCondLst>
                                    <p:cond delay="0"/>
                                  </p:stCondLst>
                                  <p:childTnLst>
                                    <p:set>
                                      <p:cBhvr>
                                        <p:cTn id="83" dur="1" fill="hold">
                                          <p:stCondLst>
                                            <p:cond delay="0"/>
                                          </p:stCondLst>
                                        </p:cTn>
                                        <p:tgtEl>
                                          <p:spTgt spid="49"/>
                                        </p:tgtEl>
                                        <p:attrNameLst>
                                          <p:attrName>style.visibility</p:attrName>
                                        </p:attrNameLst>
                                      </p:cBhvr>
                                      <p:to>
                                        <p:strVal val="visible"/>
                                      </p:to>
                                    </p:set>
                                    <p:animEffect transition="in" filter="wipe(down)">
                                      <p:cBhvr>
                                        <p:cTn id="84" dur="500"/>
                                        <p:tgtEl>
                                          <p:spTgt spid="49"/>
                                        </p:tgtEl>
                                      </p:cBhvr>
                                    </p:animEffect>
                                  </p:childTnLst>
                                </p:cTn>
                              </p:par>
                            </p:childTnLst>
                          </p:cTn>
                        </p:par>
                        <p:par>
                          <p:cTn id="85" fill="hold">
                            <p:stCondLst>
                              <p:cond delay="5500"/>
                            </p:stCondLst>
                            <p:childTnLst>
                              <p:par>
                                <p:cTn id="86" presetID="22" presetClass="entr" presetSubtype="4" fill="hold" grpId="0" nodeType="afterEffect">
                                  <p:stCondLst>
                                    <p:cond delay="0"/>
                                  </p:stCondLst>
                                  <p:childTnLst>
                                    <p:set>
                                      <p:cBhvr>
                                        <p:cTn id="87" dur="1" fill="hold">
                                          <p:stCondLst>
                                            <p:cond delay="0"/>
                                          </p:stCondLst>
                                        </p:cTn>
                                        <p:tgtEl>
                                          <p:spTgt spid="50"/>
                                        </p:tgtEl>
                                        <p:attrNameLst>
                                          <p:attrName>style.visibility</p:attrName>
                                        </p:attrNameLst>
                                      </p:cBhvr>
                                      <p:to>
                                        <p:strVal val="visible"/>
                                      </p:to>
                                    </p:set>
                                    <p:animEffect transition="in" filter="wipe(down)">
                                      <p:cBhvr>
                                        <p:cTn id="88" dur="500"/>
                                        <p:tgtEl>
                                          <p:spTgt spid="50"/>
                                        </p:tgtEl>
                                      </p:cBhvr>
                                    </p:animEffect>
                                  </p:childTnLst>
                                </p:cTn>
                              </p:par>
                            </p:childTnLst>
                          </p:cTn>
                        </p:par>
                        <p:par>
                          <p:cTn id="89" fill="hold">
                            <p:stCondLst>
                              <p:cond delay="6000"/>
                            </p:stCondLst>
                            <p:childTnLst>
                              <p:par>
                                <p:cTn id="90" presetID="2" presetClass="entr" presetSubtype="8" fill="hold" grpId="0" nodeType="afterEffect">
                                  <p:stCondLst>
                                    <p:cond delay="0"/>
                                  </p:stCondLst>
                                  <p:childTnLst>
                                    <p:set>
                                      <p:cBhvr>
                                        <p:cTn id="91" dur="1" fill="hold">
                                          <p:stCondLst>
                                            <p:cond delay="0"/>
                                          </p:stCondLst>
                                        </p:cTn>
                                        <p:tgtEl>
                                          <p:spTgt spid="29"/>
                                        </p:tgtEl>
                                        <p:attrNameLst>
                                          <p:attrName>style.visibility</p:attrName>
                                        </p:attrNameLst>
                                      </p:cBhvr>
                                      <p:to>
                                        <p:strVal val="visible"/>
                                      </p:to>
                                    </p:set>
                                    <p:anim calcmode="lin" valueType="num">
                                      <p:cBhvr additive="base">
                                        <p:cTn id="92" dur="200" fill="hold"/>
                                        <p:tgtEl>
                                          <p:spTgt spid="29"/>
                                        </p:tgtEl>
                                        <p:attrNameLst>
                                          <p:attrName>ppt_x</p:attrName>
                                        </p:attrNameLst>
                                      </p:cBhvr>
                                      <p:tavLst>
                                        <p:tav tm="0">
                                          <p:val>
                                            <p:strVal val="0-#ppt_w/2"/>
                                          </p:val>
                                        </p:tav>
                                        <p:tav tm="100000">
                                          <p:val>
                                            <p:strVal val="#ppt_x"/>
                                          </p:val>
                                        </p:tav>
                                      </p:tavLst>
                                    </p:anim>
                                    <p:anim calcmode="lin" valueType="num">
                                      <p:cBhvr additive="base">
                                        <p:cTn id="93" dur="200" fill="hold"/>
                                        <p:tgtEl>
                                          <p:spTgt spid="29"/>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44"/>
                                        </p:tgtEl>
                                        <p:attrNameLst>
                                          <p:attrName>style.visibility</p:attrName>
                                        </p:attrNameLst>
                                      </p:cBhvr>
                                      <p:to>
                                        <p:strVal val="visible"/>
                                      </p:to>
                                    </p:set>
                                    <p:anim calcmode="lin" valueType="num">
                                      <p:cBhvr additive="base">
                                        <p:cTn id="96" dur="200" fill="hold"/>
                                        <p:tgtEl>
                                          <p:spTgt spid="44"/>
                                        </p:tgtEl>
                                        <p:attrNameLst>
                                          <p:attrName>ppt_x</p:attrName>
                                        </p:attrNameLst>
                                      </p:cBhvr>
                                      <p:tavLst>
                                        <p:tav tm="0">
                                          <p:val>
                                            <p:strVal val="0-#ppt_w/2"/>
                                          </p:val>
                                        </p:tav>
                                        <p:tav tm="100000">
                                          <p:val>
                                            <p:strVal val="#ppt_x"/>
                                          </p:val>
                                        </p:tav>
                                      </p:tavLst>
                                    </p:anim>
                                    <p:anim calcmode="lin" valueType="num">
                                      <p:cBhvr additive="base">
                                        <p:cTn id="97" dur="200" fill="hold"/>
                                        <p:tgtEl>
                                          <p:spTgt spid="44"/>
                                        </p:tgtEl>
                                        <p:attrNameLst>
                                          <p:attrName>ppt_y</p:attrName>
                                        </p:attrNameLst>
                                      </p:cBhvr>
                                      <p:tavLst>
                                        <p:tav tm="0">
                                          <p:val>
                                            <p:strVal val="#ppt_y"/>
                                          </p:val>
                                        </p:tav>
                                        <p:tav tm="100000">
                                          <p:val>
                                            <p:strVal val="#ppt_y"/>
                                          </p:val>
                                        </p:tav>
                                      </p:tavLst>
                                    </p:anim>
                                  </p:childTnLst>
                                </p:cTn>
                              </p:par>
                            </p:childTnLst>
                          </p:cTn>
                        </p:par>
                        <p:par>
                          <p:cTn id="98" fill="hold">
                            <p:stCondLst>
                              <p:cond delay="6200"/>
                            </p:stCondLst>
                            <p:childTnLst>
                              <p:par>
                                <p:cTn id="99" presetID="22" presetClass="entr" presetSubtype="1" fill="hold"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wipe(up)">
                                      <p:cBhvr>
                                        <p:cTn id="101" dur="500"/>
                                        <p:tgtEl>
                                          <p:spTgt spid="52"/>
                                        </p:tgtEl>
                                      </p:cBhvr>
                                    </p:animEffect>
                                  </p:childTnLst>
                                </p:cTn>
                              </p:par>
                            </p:childTnLst>
                          </p:cTn>
                        </p:par>
                        <p:par>
                          <p:cTn id="102" fill="hold">
                            <p:stCondLst>
                              <p:cond delay="6700"/>
                            </p:stCondLst>
                            <p:childTnLst>
                              <p:par>
                                <p:cTn id="103" presetID="22" presetClass="entr" presetSubtype="1" fill="hold" grpId="0" nodeType="afterEffect">
                                  <p:stCondLst>
                                    <p:cond delay="0"/>
                                  </p:stCondLst>
                                  <p:childTnLst>
                                    <p:set>
                                      <p:cBhvr>
                                        <p:cTn id="104" dur="1" fill="hold">
                                          <p:stCondLst>
                                            <p:cond delay="0"/>
                                          </p:stCondLst>
                                        </p:cTn>
                                        <p:tgtEl>
                                          <p:spTgt spid="51"/>
                                        </p:tgtEl>
                                        <p:attrNameLst>
                                          <p:attrName>style.visibility</p:attrName>
                                        </p:attrNameLst>
                                      </p:cBhvr>
                                      <p:to>
                                        <p:strVal val="visible"/>
                                      </p:to>
                                    </p:set>
                                    <p:animEffect transition="in" filter="wipe(up)">
                                      <p:cBhvr>
                                        <p:cTn id="105"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1" grpId="0" animBg="1"/>
      <p:bldP spid="32" grpId="0" animBg="1"/>
      <p:bldP spid="33" grpId="0" animBg="1"/>
      <p:bldP spid="34" grpId="0" animBg="1"/>
      <p:bldP spid="35" grpId="0"/>
      <p:bldP spid="37" grpId="0"/>
      <p:bldP spid="38" grpId="0"/>
      <p:bldP spid="40" grpId="0"/>
      <p:bldP spid="41" grpId="0"/>
      <p:bldP spid="42" grpId="0"/>
      <p:bldP spid="43" grpId="0"/>
      <p:bldP spid="44" grpId="0"/>
      <p:bldP spid="46" grpId="0"/>
      <p:bldP spid="47" grpId="0"/>
      <p:bldP spid="50" grpId="0"/>
      <p:bldP spid="5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a:grpSpLocks/>
          </p:cNvGrpSpPr>
          <p:nvPr/>
        </p:nvGrpSpPr>
        <p:grpSpPr bwMode="auto">
          <a:xfrm>
            <a:off x="2951347" y="1793675"/>
            <a:ext cx="2366481" cy="2335572"/>
            <a:chOff x="3868719" y="1776670"/>
            <a:chExt cx="2628619" cy="2628031"/>
          </a:xfrm>
        </p:grpSpPr>
        <p:sp>
          <p:nvSpPr>
            <p:cNvPr id="54" name="Freeform 4"/>
            <p:cNvSpPr>
              <a:spLocks/>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lnSpc>
                  <a:spcPct val="120000"/>
                </a:lnSpc>
                <a:spcBef>
                  <a:spcPts val="537"/>
                </a:spcBef>
                <a:spcAft>
                  <a:spcPts val="537"/>
                </a:spcAft>
                <a:defRPr/>
              </a:pPr>
              <a:endParaRPr lang="en-US" sz="2540" kern="0" dirty="0">
                <a:solidFill>
                  <a:srgbClr val="5A5959"/>
                </a:solidFill>
                <a:latin typeface="Impact" pitchFamily="34" charset="0"/>
                <a:ea typeface="微软雅黑"/>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9283">
                <a:defRPr/>
              </a:pPr>
              <a:r>
                <a:rPr lang="zh-CN" altLang="en-US" sz="1608" kern="0" dirty="0">
                  <a:solidFill>
                    <a:srgbClr val="5A5959"/>
                  </a:solidFill>
                  <a:latin typeface="Calibri"/>
                  <a:ea typeface="微软雅黑"/>
                </a:rPr>
                <a:t>单击此处添加文本</a:t>
              </a:r>
              <a:endParaRPr lang="en-US" sz="1608" kern="0" dirty="0">
                <a:solidFill>
                  <a:srgbClr val="5A5959"/>
                </a:solidFill>
                <a:latin typeface="Calibri"/>
                <a:ea typeface="微软雅黑"/>
              </a:endParaRPr>
            </a:p>
          </p:txBody>
        </p:sp>
      </p:grpSp>
      <p:grpSp>
        <p:nvGrpSpPr>
          <p:cNvPr id="56" name="组合 55"/>
          <p:cNvGrpSpPr>
            <a:grpSpLocks/>
          </p:cNvGrpSpPr>
          <p:nvPr/>
        </p:nvGrpSpPr>
        <p:grpSpPr bwMode="auto">
          <a:xfrm>
            <a:off x="5034280" y="1364994"/>
            <a:ext cx="1611249" cy="1591092"/>
            <a:chOff x="6012485" y="1170407"/>
            <a:chExt cx="1487948" cy="1487615"/>
          </a:xfrm>
        </p:grpSpPr>
        <p:sp>
          <p:nvSpPr>
            <p:cNvPr id="57" name="Freeform 6"/>
            <p:cNvSpPr>
              <a:spLocks/>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lnSpc>
                  <a:spcPct val="120000"/>
                </a:lnSpc>
                <a:spcBef>
                  <a:spcPts val="537"/>
                </a:spcBef>
                <a:spcAft>
                  <a:spcPts val="537"/>
                </a:spcAft>
                <a:defRPr/>
              </a:pPr>
              <a:endParaRPr lang="en-US" sz="2540" kern="0" dirty="0">
                <a:solidFill>
                  <a:srgbClr val="5A5959"/>
                </a:solidFill>
                <a:latin typeface="Impact" pitchFamily="34" charset="0"/>
                <a:ea typeface="微软雅黑"/>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22960">
                <a:defRPr/>
              </a:pPr>
              <a:r>
                <a:rPr lang="zh-CN" altLang="en-US" sz="1101" kern="0" dirty="0">
                  <a:solidFill>
                    <a:srgbClr val="5A5959"/>
                  </a:solidFill>
                  <a:latin typeface="Calibri"/>
                  <a:ea typeface="微软雅黑"/>
                </a:rPr>
                <a:t>单击此处添加文本</a:t>
              </a:r>
              <a:endParaRPr lang="en-US" altLang="zh-CN" sz="1101" kern="0" dirty="0">
                <a:solidFill>
                  <a:srgbClr val="5A5959"/>
                </a:solidFill>
                <a:latin typeface="Calibri"/>
                <a:ea typeface="微软雅黑"/>
              </a:endParaRPr>
            </a:p>
          </p:txBody>
        </p:sp>
      </p:grpSp>
      <p:grpSp>
        <p:nvGrpSpPr>
          <p:cNvPr id="59" name="组合 58"/>
          <p:cNvGrpSpPr>
            <a:grpSpLocks/>
          </p:cNvGrpSpPr>
          <p:nvPr/>
        </p:nvGrpSpPr>
        <p:grpSpPr bwMode="auto">
          <a:xfrm>
            <a:off x="1213779" y="1602854"/>
            <a:ext cx="1867920" cy="1849107"/>
            <a:chOff x="2057536" y="1194444"/>
            <a:chExt cx="2075647" cy="2080525"/>
          </a:xfrm>
        </p:grpSpPr>
        <p:sp>
          <p:nvSpPr>
            <p:cNvPr id="60"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lnSpc>
                  <a:spcPct val="120000"/>
                </a:lnSpc>
                <a:spcBef>
                  <a:spcPts val="537"/>
                </a:spcBef>
                <a:spcAft>
                  <a:spcPts val="537"/>
                </a:spcAft>
                <a:defRPr/>
              </a:pPr>
              <a:endParaRPr lang="en-US" sz="2540" kern="0" dirty="0">
                <a:solidFill>
                  <a:srgbClr val="5A5959"/>
                </a:solidFill>
                <a:latin typeface="Impact" pitchFamily="34" charset="0"/>
                <a:ea typeface="微软雅黑"/>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defRPr/>
              </a:pPr>
              <a:r>
                <a:rPr lang="zh-CN" altLang="en-US" sz="1270" kern="0" dirty="0">
                  <a:solidFill>
                    <a:srgbClr val="5A5959"/>
                  </a:solidFill>
                  <a:latin typeface="Calibri"/>
                  <a:ea typeface="微软雅黑"/>
                </a:rPr>
                <a:t>单击此处添加文本</a:t>
              </a:r>
              <a:endParaRPr lang="en-US" sz="1270" kern="0" dirty="0">
                <a:solidFill>
                  <a:srgbClr val="5A5959"/>
                </a:solidFill>
                <a:latin typeface="Calibri"/>
                <a:ea typeface="微软雅黑"/>
              </a:endParaRPr>
            </a:p>
          </p:txBody>
        </p:sp>
      </p:grpSp>
      <p:sp>
        <p:nvSpPr>
          <p:cNvPr id="62" name="Freeform 10"/>
          <p:cNvSpPr>
            <a:spLocks/>
          </p:cNvSpPr>
          <p:nvPr/>
        </p:nvSpPr>
        <p:spPr bwMode="auto">
          <a:xfrm>
            <a:off x="1756685" y="4126558"/>
            <a:ext cx="4431943" cy="301018"/>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headEnd/>
            <a:tailEnd/>
          </a:ln>
          <a:extLst/>
        </p:spPr>
        <p:txBody>
          <a:bodyPr vert="eaVert" lIns="81925" tIns="40963" rIns="81925" bIns="40963"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819283">
              <a:defRPr/>
            </a:pPr>
            <a:endParaRPr lang="en-US" sz="1270" kern="0" dirty="0">
              <a:solidFill>
                <a:sysClr val="window" lastClr="FFFFFF"/>
              </a:solidFill>
              <a:latin typeface="微软雅黑" pitchFamily="34" charset="-122"/>
              <a:ea typeface="微软雅黑"/>
            </a:endParaRPr>
          </a:p>
        </p:txBody>
      </p:sp>
      <p:sp>
        <p:nvSpPr>
          <p:cNvPr id="63" name="TextBox 53"/>
          <p:cNvSpPr txBox="1">
            <a:spLocks noChangeArrowheads="1"/>
          </p:cNvSpPr>
          <p:nvPr/>
        </p:nvSpPr>
        <p:spPr bwMode="auto">
          <a:xfrm>
            <a:off x="1266185" y="1273614"/>
            <a:ext cx="1556152" cy="278164"/>
          </a:xfrm>
          <a:prstGeom prst="rect">
            <a:avLst/>
          </a:prstGeom>
          <a:noFill/>
          <a:ln w="9525">
            <a:noFill/>
            <a:miter lim="800000"/>
            <a:headEnd/>
            <a:tailEnd/>
          </a:ln>
        </p:spPr>
        <p:txBody>
          <a:bodyPr lIns="81925" tIns="40963" rIns="81925" bIns="40963">
            <a:spAutoFit/>
          </a:bodyPr>
          <a:lstStyle/>
          <a:p>
            <a:pPr algn="ctr" defTabSz="617220"/>
            <a:r>
              <a:rPr lang="zh-CN" altLang="en-US" sz="1270" b="1">
                <a:solidFill>
                  <a:srgbClr val="5A5959"/>
                </a:solidFill>
                <a:latin typeface="微软雅黑" pitchFamily="34" charset="-122"/>
                <a:ea typeface="微软雅黑"/>
              </a:rPr>
              <a:t>单击添加标题</a:t>
            </a:r>
            <a:endParaRPr lang="zh-CN" altLang="en-US" sz="1777">
              <a:solidFill>
                <a:srgbClr val="5A5959"/>
              </a:solidFill>
              <a:latin typeface="等线"/>
              <a:ea typeface="微软雅黑"/>
            </a:endParaRPr>
          </a:p>
        </p:txBody>
      </p:sp>
      <p:sp>
        <p:nvSpPr>
          <p:cNvPr id="64" name="TextBox 53"/>
          <p:cNvSpPr txBox="1">
            <a:spLocks noChangeArrowheads="1"/>
          </p:cNvSpPr>
          <p:nvPr/>
        </p:nvSpPr>
        <p:spPr bwMode="auto">
          <a:xfrm>
            <a:off x="3275207" y="1483251"/>
            <a:ext cx="1556152" cy="278164"/>
          </a:xfrm>
          <a:prstGeom prst="rect">
            <a:avLst/>
          </a:prstGeom>
          <a:noFill/>
          <a:ln w="9525">
            <a:noFill/>
            <a:miter lim="800000"/>
            <a:headEnd/>
            <a:tailEnd/>
          </a:ln>
        </p:spPr>
        <p:txBody>
          <a:bodyPr lIns="81925" tIns="40963" rIns="81925" bIns="40963">
            <a:spAutoFit/>
          </a:bodyPr>
          <a:lstStyle/>
          <a:p>
            <a:pPr algn="ctr" defTabSz="617220"/>
            <a:r>
              <a:rPr lang="zh-CN" altLang="en-US" sz="1270" b="1">
                <a:solidFill>
                  <a:srgbClr val="5A5959"/>
                </a:solidFill>
                <a:latin typeface="微软雅黑" pitchFamily="34" charset="-122"/>
                <a:ea typeface="微软雅黑"/>
              </a:rPr>
              <a:t>单击添加标题</a:t>
            </a:r>
            <a:endParaRPr lang="zh-CN" altLang="en-US" sz="1777">
              <a:solidFill>
                <a:srgbClr val="5A5959"/>
              </a:solidFill>
              <a:latin typeface="等线"/>
              <a:ea typeface="微软雅黑"/>
            </a:endParaRPr>
          </a:p>
        </p:txBody>
      </p:sp>
      <p:sp>
        <p:nvSpPr>
          <p:cNvPr id="65" name="TextBox 53"/>
          <p:cNvSpPr txBox="1">
            <a:spLocks noChangeArrowheads="1"/>
          </p:cNvSpPr>
          <p:nvPr/>
        </p:nvSpPr>
        <p:spPr bwMode="auto">
          <a:xfrm>
            <a:off x="6452019" y="1785611"/>
            <a:ext cx="1359953" cy="278164"/>
          </a:xfrm>
          <a:prstGeom prst="rect">
            <a:avLst/>
          </a:prstGeom>
          <a:noFill/>
          <a:ln w="9525">
            <a:noFill/>
            <a:miter lim="800000"/>
            <a:headEnd/>
            <a:tailEnd/>
          </a:ln>
        </p:spPr>
        <p:txBody>
          <a:bodyPr lIns="81925" tIns="40963" rIns="81925" bIns="40963">
            <a:spAutoFit/>
          </a:bodyPr>
          <a:lstStyle/>
          <a:p>
            <a:pPr algn="ctr" defTabSz="617220"/>
            <a:r>
              <a:rPr lang="zh-CN" altLang="en-US" sz="1270" b="1">
                <a:solidFill>
                  <a:srgbClr val="5A5959"/>
                </a:solidFill>
                <a:latin typeface="微软雅黑" pitchFamily="34" charset="-122"/>
                <a:ea typeface="微软雅黑"/>
              </a:rPr>
              <a:t>单击添加标题</a:t>
            </a:r>
            <a:endParaRPr lang="zh-CN" altLang="en-US" sz="1777">
              <a:solidFill>
                <a:srgbClr val="5A5959"/>
              </a:solidFill>
              <a:latin typeface="等线"/>
              <a:ea typeface="微软雅黑"/>
            </a:endParaRPr>
          </a:p>
        </p:txBody>
      </p:sp>
      <p:grpSp>
        <p:nvGrpSpPr>
          <p:cNvPr id="66" name="组合 65"/>
          <p:cNvGrpSpPr>
            <a:grpSpLocks/>
          </p:cNvGrpSpPr>
          <p:nvPr/>
        </p:nvGrpSpPr>
        <p:grpSpPr bwMode="auto">
          <a:xfrm>
            <a:off x="6386171" y="2184728"/>
            <a:ext cx="1491648" cy="1475523"/>
            <a:chOff x="2057536" y="1194444"/>
            <a:chExt cx="2075647" cy="2080525"/>
          </a:xfrm>
        </p:grpSpPr>
        <p:sp>
          <p:nvSpPr>
            <p:cNvPr id="67" name="Freeform 8"/>
            <p:cNvSpPr>
              <a:spLocks/>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a:ex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lnSpc>
                  <a:spcPct val="120000"/>
                </a:lnSpc>
                <a:spcBef>
                  <a:spcPts val="537"/>
                </a:spcBef>
                <a:spcAft>
                  <a:spcPts val="537"/>
                </a:spcAft>
                <a:defRPr/>
              </a:pPr>
              <a:endParaRPr lang="en-US" sz="2540" kern="0" dirty="0">
                <a:solidFill>
                  <a:srgbClr val="5A5959"/>
                </a:solidFill>
                <a:latin typeface="Impact" pitchFamily="34" charset="0"/>
                <a:ea typeface="微软雅黑"/>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819283">
                <a:defRPr/>
              </a:pPr>
              <a:r>
                <a:rPr lang="zh-CN" altLang="en-US" sz="1270" kern="0" dirty="0">
                  <a:solidFill>
                    <a:srgbClr val="5A5959"/>
                  </a:solidFill>
                  <a:latin typeface="Calibri"/>
                  <a:ea typeface="微软雅黑"/>
                </a:rPr>
                <a:t>单击此处添加文本</a:t>
              </a:r>
              <a:endParaRPr lang="en-US" sz="1270" kern="0" dirty="0">
                <a:solidFill>
                  <a:srgbClr val="5A5959"/>
                </a:solidFill>
                <a:latin typeface="Calibri"/>
                <a:ea typeface="微软雅黑"/>
              </a:endParaRPr>
            </a:p>
          </p:txBody>
        </p:sp>
      </p:grpSp>
      <p:sp>
        <p:nvSpPr>
          <p:cNvPr id="69" name="TextBox 53"/>
          <p:cNvSpPr txBox="1">
            <a:spLocks noChangeArrowheads="1"/>
          </p:cNvSpPr>
          <p:nvPr/>
        </p:nvSpPr>
        <p:spPr bwMode="auto">
          <a:xfrm>
            <a:off x="5034277" y="1035755"/>
            <a:ext cx="1556152" cy="278164"/>
          </a:xfrm>
          <a:prstGeom prst="rect">
            <a:avLst/>
          </a:prstGeom>
          <a:noFill/>
          <a:ln w="9525">
            <a:noFill/>
            <a:miter lim="800000"/>
            <a:headEnd/>
            <a:tailEnd/>
          </a:ln>
        </p:spPr>
        <p:txBody>
          <a:bodyPr lIns="81925" tIns="40963" rIns="81925" bIns="40963">
            <a:spAutoFit/>
          </a:bodyPr>
          <a:lstStyle/>
          <a:p>
            <a:pPr algn="ctr" defTabSz="617220"/>
            <a:r>
              <a:rPr lang="zh-CN" altLang="en-US" sz="1270" b="1">
                <a:solidFill>
                  <a:srgbClr val="5A5959"/>
                </a:solidFill>
                <a:latin typeface="微软雅黑" pitchFamily="34" charset="-122"/>
                <a:ea typeface="微软雅黑"/>
              </a:rPr>
              <a:t>单击添加标题</a:t>
            </a:r>
            <a:endParaRPr lang="zh-CN" altLang="en-US" sz="1777">
              <a:solidFill>
                <a:srgbClr val="5A5959"/>
              </a:solidFill>
              <a:latin typeface="等线"/>
              <a:ea typeface="微软雅黑"/>
            </a:endParaRPr>
          </a:p>
        </p:txBody>
      </p:sp>
    </p:spTree>
    <p:extLst>
      <p:ext uri="{BB962C8B-B14F-4D97-AF65-F5344CB8AC3E}">
        <p14:creationId xmlns:p14="http://schemas.microsoft.com/office/powerpoint/2010/main" val="1509797679"/>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nodeType="afterGroup">
                            <p:stCondLst>
                              <p:cond delay="1500"/>
                            </p:stCondLst>
                            <p:childTnLst>
                              <p:par>
                                <p:cTn id="18" presetID="1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nodeType="afterGroup">
                            <p:stCondLst>
                              <p:cond delay="2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a:grpSpLocks/>
          </p:cNvGrpSpPr>
          <p:nvPr/>
        </p:nvGrpSpPr>
        <p:grpSpPr bwMode="auto">
          <a:xfrm>
            <a:off x="986672" y="1230612"/>
            <a:ext cx="7201572" cy="359162"/>
            <a:chOff x="439196" y="420756"/>
            <a:chExt cx="8612670" cy="424818"/>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9283">
                <a:defRPr/>
              </a:pPr>
              <a:endParaRPr lang="zh-CN" altLang="en-US" sz="2031" dirty="0">
                <a:solidFill>
                  <a:prstClr val="white"/>
                </a:solidFill>
                <a:latin typeface="等线"/>
                <a:ea typeface="微软雅黑"/>
              </a:endParaRPr>
            </a:p>
          </p:txBody>
        </p:sp>
        <p:sp>
          <p:nvSpPr>
            <p:cNvPr id="19476" name="TextBox 81"/>
            <p:cNvSpPr txBox="1">
              <a:spLocks noChangeArrowheads="1"/>
            </p:cNvSpPr>
            <p:nvPr/>
          </p:nvSpPr>
          <p:spPr bwMode="auto">
            <a:xfrm>
              <a:off x="3275856" y="428218"/>
              <a:ext cx="2664296" cy="417356"/>
            </a:xfrm>
            <a:prstGeom prst="rect">
              <a:avLst/>
            </a:prstGeom>
            <a:noFill/>
            <a:ln w="9525">
              <a:noFill/>
              <a:miter lim="800000"/>
              <a:headEnd/>
              <a:tailEnd/>
            </a:ln>
          </p:spPr>
          <p:txBody>
            <a:bodyPr>
              <a:spAutoFit/>
            </a:bodyPr>
            <a:lstStyle/>
            <a:p>
              <a:pPr algn="ctr" defTabSz="617220"/>
              <a:r>
                <a:rPr lang="zh-CN" altLang="en-US" sz="1693" b="1">
                  <a:solidFill>
                    <a:prstClr val="white"/>
                  </a:solidFill>
                  <a:latin typeface="等线"/>
                  <a:ea typeface="微软雅黑" pitchFamily="34" charset="-122"/>
                </a:rPr>
                <a:t>工作计划</a:t>
              </a:r>
            </a:p>
          </p:txBody>
        </p:sp>
      </p:grpSp>
      <p:sp>
        <p:nvSpPr>
          <p:cNvPr id="83" name="Rectangle 2"/>
          <p:cNvSpPr>
            <a:spLocks noChangeArrowheads="1"/>
          </p:cNvSpPr>
          <p:nvPr/>
        </p:nvSpPr>
        <p:spPr bwMode="auto">
          <a:xfrm>
            <a:off x="986671" y="3007152"/>
            <a:ext cx="1695911" cy="1393786"/>
          </a:xfrm>
          <a:prstGeom prst="rect">
            <a:avLst/>
          </a:prstGeom>
          <a:noFill/>
          <a:ln w="9525">
            <a:noFill/>
            <a:miter lim="800000"/>
            <a:headEnd/>
            <a:tailEnd/>
          </a:ln>
        </p:spPr>
        <p:txBody>
          <a:bodyPr lIns="0" tIns="38643" rIns="77287" bIns="38643">
            <a:spAutoFit/>
          </a:bodyPr>
          <a:lstStyle/>
          <a:p>
            <a:pPr indent="-2687" algn="ctr" defTabSz="617220"/>
            <a:r>
              <a:rPr lang="zh-CN" altLang="en-US" sz="1693" b="1">
                <a:solidFill>
                  <a:prstClr val="white">
                    <a:lumMod val="50000"/>
                  </a:prstClr>
                </a:solidFill>
                <a:latin typeface="微软雅黑" pitchFamily="34" charset="-122"/>
                <a:ea typeface="Segoe"/>
                <a:cs typeface="Segoe"/>
              </a:rPr>
              <a:t>单击添加标题</a:t>
            </a:r>
            <a:endParaRPr lang="en-US" altLang="zh-CN" sz="1693" b="1">
              <a:solidFill>
                <a:prstClr val="white">
                  <a:lumMod val="50000"/>
                </a:prstClr>
              </a:solidFill>
              <a:latin typeface="微软雅黑" pitchFamily="34" charset="-122"/>
              <a:ea typeface="Segoe"/>
              <a:cs typeface="Segoe"/>
            </a:endParaRPr>
          </a:p>
          <a:p>
            <a:pPr indent="-2687" algn="ctr" defTabSz="617220"/>
            <a:endParaRPr lang="en-US" altLang="zh-CN" sz="932">
              <a:solidFill>
                <a:prstClr val="white">
                  <a:lumMod val="50000"/>
                </a:prstClr>
              </a:solidFill>
              <a:latin typeface="微软雅黑" pitchFamily="34" charset="-122"/>
              <a:ea typeface="Segoe"/>
              <a:cs typeface="Segoe"/>
            </a:endParaRP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endParaRPr lang="en-US" altLang="zh-CN" sz="1185">
              <a:solidFill>
                <a:prstClr val="white">
                  <a:lumMod val="50000"/>
                </a:prstClr>
              </a:solidFill>
              <a:latin typeface="微软雅黑" pitchFamily="34" charset="-122"/>
              <a:ea typeface="微软雅黑" pitchFamily="34" charset="-122"/>
              <a:cs typeface="Arial" charset="0"/>
            </a:endParaRP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p:txBody>
      </p:sp>
      <p:sp>
        <p:nvSpPr>
          <p:cNvPr id="84" name="Rectangle 3"/>
          <p:cNvSpPr>
            <a:spLocks noChangeArrowheads="1"/>
          </p:cNvSpPr>
          <p:nvPr/>
        </p:nvSpPr>
        <p:spPr bwMode="auto">
          <a:xfrm>
            <a:off x="6430515" y="3007152"/>
            <a:ext cx="1859857" cy="1393786"/>
          </a:xfrm>
          <a:prstGeom prst="rect">
            <a:avLst/>
          </a:prstGeom>
          <a:noFill/>
          <a:ln w="9525">
            <a:noFill/>
            <a:miter lim="800000"/>
            <a:headEnd/>
            <a:tailEnd/>
          </a:ln>
        </p:spPr>
        <p:txBody>
          <a:bodyPr lIns="0" tIns="38643" rIns="77287" bIns="38643">
            <a:spAutoFit/>
          </a:bodyPr>
          <a:lstStyle/>
          <a:p>
            <a:pPr indent="-2687" algn="ctr" defTabSz="617220"/>
            <a:r>
              <a:rPr lang="zh-CN" altLang="en-US" sz="1693" b="1" dirty="0">
                <a:solidFill>
                  <a:prstClr val="white">
                    <a:lumMod val="50000"/>
                  </a:prstClr>
                </a:solidFill>
                <a:latin typeface="微软雅黑" pitchFamily="34" charset="-122"/>
                <a:ea typeface="Segoe"/>
                <a:cs typeface="Segoe"/>
              </a:rPr>
              <a:t>单击添加标题</a:t>
            </a:r>
            <a:endParaRPr lang="en-US" altLang="zh-CN" sz="1693" b="1" dirty="0">
              <a:solidFill>
                <a:prstClr val="white">
                  <a:lumMod val="50000"/>
                </a:prstClr>
              </a:solidFill>
              <a:latin typeface="微软雅黑" pitchFamily="34" charset="-122"/>
              <a:ea typeface="Segoe"/>
              <a:cs typeface="Segoe"/>
            </a:endParaRPr>
          </a:p>
          <a:p>
            <a:pPr indent="-2687" algn="ctr" defTabSz="617220"/>
            <a:endParaRPr lang="en-US" altLang="zh-CN" sz="932" dirty="0">
              <a:solidFill>
                <a:prstClr val="white">
                  <a:lumMod val="50000"/>
                </a:prstClr>
              </a:solidFill>
              <a:latin typeface="微软雅黑" pitchFamily="34" charset="-122"/>
              <a:ea typeface="Segoe"/>
              <a:cs typeface="Segoe"/>
            </a:endParaRP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endParaRPr lang="en-US" altLang="zh-CN" sz="1185" dirty="0">
              <a:solidFill>
                <a:prstClr val="white">
                  <a:lumMod val="50000"/>
                </a:prstClr>
              </a:solidFill>
              <a:latin typeface="微软雅黑" pitchFamily="34" charset="-122"/>
              <a:ea typeface="微软雅黑" pitchFamily="34" charset="-122"/>
              <a:cs typeface="Arial" charset="0"/>
            </a:endParaRP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p:txBody>
      </p:sp>
      <p:sp>
        <p:nvSpPr>
          <p:cNvPr id="85" name="Rectangle 7"/>
          <p:cNvSpPr>
            <a:spLocks noChangeArrowheads="1"/>
          </p:cNvSpPr>
          <p:nvPr/>
        </p:nvSpPr>
        <p:spPr bwMode="auto">
          <a:xfrm>
            <a:off x="2845185" y="3007152"/>
            <a:ext cx="1601843" cy="1393786"/>
          </a:xfrm>
          <a:prstGeom prst="rect">
            <a:avLst/>
          </a:prstGeom>
          <a:noFill/>
          <a:ln w="9525">
            <a:noFill/>
            <a:miter lim="800000"/>
            <a:headEnd/>
            <a:tailEnd/>
          </a:ln>
        </p:spPr>
        <p:txBody>
          <a:bodyPr lIns="0" tIns="38643" rIns="77287" bIns="38643">
            <a:spAutoFit/>
          </a:bodyPr>
          <a:lstStyle/>
          <a:p>
            <a:pPr indent="-2687" algn="ctr" defTabSz="617220"/>
            <a:r>
              <a:rPr lang="zh-CN" altLang="en-US" sz="1693" b="1">
                <a:solidFill>
                  <a:prstClr val="white">
                    <a:lumMod val="50000"/>
                  </a:prstClr>
                </a:solidFill>
                <a:latin typeface="微软雅黑" pitchFamily="34" charset="-122"/>
                <a:ea typeface="Segoe"/>
                <a:cs typeface="Segoe"/>
              </a:rPr>
              <a:t>单击添加标题</a:t>
            </a:r>
            <a:endParaRPr lang="en-US" altLang="zh-CN" sz="1693" b="1">
              <a:solidFill>
                <a:prstClr val="white">
                  <a:lumMod val="50000"/>
                </a:prstClr>
              </a:solidFill>
              <a:latin typeface="微软雅黑" pitchFamily="34" charset="-122"/>
              <a:ea typeface="Segoe"/>
              <a:cs typeface="Segoe"/>
            </a:endParaRPr>
          </a:p>
          <a:p>
            <a:pPr indent="-2687" algn="ctr" defTabSz="617220"/>
            <a:endParaRPr lang="en-US" altLang="zh-CN" sz="932">
              <a:solidFill>
                <a:prstClr val="white">
                  <a:lumMod val="50000"/>
                </a:prstClr>
              </a:solidFill>
              <a:latin typeface="微软雅黑" pitchFamily="34" charset="-122"/>
              <a:ea typeface="Segoe"/>
              <a:cs typeface="Segoe"/>
            </a:endParaRP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endParaRPr lang="en-US" altLang="zh-CN" sz="1185">
              <a:solidFill>
                <a:prstClr val="white">
                  <a:lumMod val="50000"/>
                </a:prstClr>
              </a:solidFill>
              <a:latin typeface="微软雅黑" pitchFamily="34" charset="-122"/>
              <a:ea typeface="微软雅黑" pitchFamily="34" charset="-122"/>
              <a:cs typeface="Arial" charset="0"/>
            </a:endParaRP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a:solidFill>
                  <a:prstClr val="white">
                    <a:lumMod val="50000"/>
                  </a:prstClr>
                </a:solidFill>
                <a:latin typeface="微软雅黑" pitchFamily="34" charset="-122"/>
                <a:ea typeface="微软雅黑" pitchFamily="34" charset="-122"/>
                <a:cs typeface="Arial" charset="0"/>
              </a:rPr>
              <a:t>单击此处添加文本</a:t>
            </a:r>
          </a:p>
        </p:txBody>
      </p:sp>
      <p:grpSp>
        <p:nvGrpSpPr>
          <p:cNvPr id="86" name="组合 85"/>
          <p:cNvGrpSpPr>
            <a:grpSpLocks/>
          </p:cNvGrpSpPr>
          <p:nvPr/>
        </p:nvGrpSpPr>
        <p:grpSpPr bwMode="auto">
          <a:xfrm>
            <a:off x="986671" y="1761422"/>
            <a:ext cx="1695911" cy="1190632"/>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32194" tIns="232194" rIns="77397" bIns="38699"/>
            <a:lstStyle/>
            <a:p>
              <a:pPr defTabSz="774077">
                <a:defRPr/>
              </a:pPr>
              <a:endParaRPr lang="en-US" sz="1524" b="1" kern="0" dirty="0">
                <a:solidFill>
                  <a:srgbClr val="FFFFFF"/>
                </a:solidFill>
                <a:latin typeface="Segoe" pitchFamily="34" charset="0"/>
                <a:ea typeface="微软雅黑"/>
              </a:endParaRPr>
            </a:p>
          </p:txBody>
        </p:sp>
        <p:pic>
          <p:nvPicPr>
            <p:cNvPr id="19474" name="Picture 4" descr="\\MAGNUM\Projects\Microsoft\Journey to the Cloud Campaign\Design\Assets\PrivateCloud.png"/>
            <p:cNvPicPr>
              <a:picLocks noChangeAspect="1" noChangeArrowheads="1"/>
            </p:cNvPicPr>
            <p:nvPr/>
          </p:nvPicPr>
          <p:blipFill>
            <a:blip r:embed="rId3">
              <a:lum bright="100000"/>
            </a:blip>
            <a:srcRect/>
            <a:stretch>
              <a:fillRect/>
            </a:stretch>
          </p:blipFill>
          <p:spPr bwMode="auto">
            <a:xfrm>
              <a:off x="578350" y="1498147"/>
              <a:ext cx="1565973" cy="785218"/>
            </a:xfrm>
            <a:prstGeom prst="rect">
              <a:avLst/>
            </a:prstGeom>
            <a:noFill/>
            <a:ln w="9525">
              <a:noFill/>
              <a:miter lim="800000"/>
              <a:headEnd/>
              <a:tailEnd/>
            </a:ln>
          </p:spPr>
        </p:pic>
      </p:grpSp>
      <p:sp>
        <p:nvSpPr>
          <p:cNvPr id="89" name="Rectangle 11"/>
          <p:cNvSpPr>
            <a:spLocks noChangeArrowheads="1"/>
          </p:cNvSpPr>
          <p:nvPr/>
        </p:nvSpPr>
        <p:spPr bwMode="auto">
          <a:xfrm>
            <a:off x="4610974" y="3007152"/>
            <a:ext cx="1789979" cy="1393786"/>
          </a:xfrm>
          <a:prstGeom prst="rect">
            <a:avLst/>
          </a:prstGeom>
          <a:noFill/>
          <a:ln w="9525">
            <a:noFill/>
            <a:miter lim="800000"/>
            <a:headEnd/>
            <a:tailEnd/>
          </a:ln>
        </p:spPr>
        <p:txBody>
          <a:bodyPr lIns="0" tIns="38643" rIns="77287" bIns="38643">
            <a:spAutoFit/>
          </a:bodyPr>
          <a:lstStyle/>
          <a:p>
            <a:pPr indent="-2687" algn="ctr" defTabSz="617220"/>
            <a:r>
              <a:rPr lang="zh-CN" altLang="en-US" sz="1693" b="1" dirty="0">
                <a:solidFill>
                  <a:prstClr val="white">
                    <a:lumMod val="50000"/>
                  </a:prstClr>
                </a:solidFill>
                <a:latin typeface="微软雅黑" pitchFamily="34" charset="-122"/>
                <a:ea typeface="Segoe"/>
                <a:cs typeface="Segoe"/>
              </a:rPr>
              <a:t>单击添加标题</a:t>
            </a:r>
            <a:endParaRPr lang="en-US" altLang="zh-CN" sz="1693" b="1" dirty="0">
              <a:solidFill>
                <a:prstClr val="white">
                  <a:lumMod val="50000"/>
                </a:prstClr>
              </a:solidFill>
              <a:latin typeface="微软雅黑" pitchFamily="34" charset="-122"/>
              <a:ea typeface="Segoe"/>
              <a:cs typeface="Segoe"/>
            </a:endParaRPr>
          </a:p>
          <a:p>
            <a:pPr indent="-2687" algn="ctr" defTabSz="617220"/>
            <a:endParaRPr lang="en-US" altLang="zh-CN" sz="932" dirty="0">
              <a:solidFill>
                <a:prstClr val="white">
                  <a:lumMod val="50000"/>
                </a:prstClr>
              </a:solidFill>
              <a:latin typeface="微软雅黑" pitchFamily="34" charset="-122"/>
              <a:ea typeface="Segoe"/>
              <a:cs typeface="Segoe"/>
            </a:endParaRP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endParaRPr lang="en-US" altLang="zh-CN" sz="1185" dirty="0">
              <a:solidFill>
                <a:prstClr val="white">
                  <a:lumMod val="50000"/>
                </a:prstClr>
              </a:solidFill>
              <a:latin typeface="微软雅黑" pitchFamily="34" charset="-122"/>
              <a:ea typeface="微软雅黑" pitchFamily="34" charset="-122"/>
              <a:cs typeface="Arial" charset="0"/>
            </a:endParaRP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a:p>
            <a:pPr indent="-2687" algn="ctr" defTabSz="617220"/>
            <a:r>
              <a:rPr lang="zh-CN" altLang="en-US" sz="1185" dirty="0">
                <a:solidFill>
                  <a:prstClr val="white">
                    <a:lumMod val="50000"/>
                  </a:prstClr>
                </a:solidFill>
                <a:latin typeface="微软雅黑" pitchFamily="34" charset="-122"/>
                <a:ea typeface="微软雅黑" pitchFamily="34" charset="-122"/>
                <a:cs typeface="Arial" charset="0"/>
              </a:rPr>
              <a:t>单击此处添加文本</a:t>
            </a:r>
          </a:p>
        </p:txBody>
      </p:sp>
      <p:grpSp>
        <p:nvGrpSpPr>
          <p:cNvPr id="90" name="组合 89"/>
          <p:cNvGrpSpPr>
            <a:grpSpLocks/>
          </p:cNvGrpSpPr>
          <p:nvPr/>
        </p:nvGrpSpPr>
        <p:grpSpPr bwMode="auto">
          <a:xfrm>
            <a:off x="6413047" y="1761422"/>
            <a:ext cx="1775197" cy="1190632"/>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32194" tIns="232194" rIns="77397" bIns="38699"/>
            <a:lstStyle/>
            <a:p>
              <a:pPr defTabSz="774077">
                <a:defRPr/>
              </a:pPr>
              <a:endParaRPr lang="en-US" sz="1524" b="1" kern="0" dirty="0">
                <a:solidFill>
                  <a:srgbClr val="FFFFFF"/>
                </a:solidFill>
                <a:latin typeface="Segoe" pitchFamily="34" charset="0"/>
                <a:ea typeface="微软雅黑"/>
              </a:endParaRPr>
            </a:p>
          </p:txBody>
        </p:sp>
        <p:pic>
          <p:nvPicPr>
            <p:cNvPr id="19472" name="Picture 2" descr="\\MAGNUM\Projects\Microsoft\Journey to the Cloud Campaign\Design\Assets\Flexible.png"/>
            <p:cNvPicPr>
              <a:picLocks noChangeAspect="1" noChangeArrowheads="1"/>
            </p:cNvPicPr>
            <p:nvPr/>
          </p:nvPicPr>
          <p:blipFill>
            <a:blip r:embed="rId4">
              <a:lum bright="100000"/>
            </a:blip>
            <a:srcRect/>
            <a:stretch>
              <a:fillRect/>
            </a:stretch>
          </p:blipFill>
          <p:spPr bwMode="auto">
            <a:xfrm>
              <a:off x="7142947" y="1273376"/>
              <a:ext cx="1252371" cy="1184912"/>
            </a:xfrm>
            <a:prstGeom prst="rect">
              <a:avLst/>
            </a:prstGeom>
            <a:noFill/>
            <a:ln w="9525">
              <a:noFill/>
              <a:miter lim="800000"/>
              <a:headEnd/>
              <a:tailEnd/>
            </a:ln>
          </p:spPr>
        </p:pic>
      </p:grpSp>
      <p:grpSp>
        <p:nvGrpSpPr>
          <p:cNvPr id="93" name="组合 92"/>
          <p:cNvGrpSpPr>
            <a:grpSpLocks/>
          </p:cNvGrpSpPr>
          <p:nvPr/>
        </p:nvGrpSpPr>
        <p:grpSpPr bwMode="auto">
          <a:xfrm>
            <a:off x="2804871" y="1758735"/>
            <a:ext cx="1694566" cy="1190632"/>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32194" tIns="232194" rIns="77397" bIns="38699"/>
            <a:lstStyle/>
            <a:p>
              <a:pPr defTabSz="774077">
                <a:defRPr/>
              </a:pPr>
              <a:endParaRPr lang="en-US" sz="1524" b="1" kern="0" dirty="0">
                <a:solidFill>
                  <a:srgbClr val="FFFFFF"/>
                </a:solidFill>
                <a:latin typeface="Segoe" pitchFamily="34" charset="0"/>
                <a:ea typeface="微软雅黑"/>
              </a:endParaRPr>
            </a:p>
          </p:txBody>
        </p:sp>
        <p:pic>
          <p:nvPicPr>
            <p:cNvPr id="19470" name="Picture 34" descr="Efficiency.png"/>
            <p:cNvPicPr>
              <a:picLocks noChangeAspect="1"/>
            </p:cNvPicPr>
            <p:nvPr/>
          </p:nvPicPr>
          <p:blipFill>
            <a:blip r:embed="rId5"/>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a:grpSpLocks/>
          </p:cNvGrpSpPr>
          <p:nvPr/>
        </p:nvGrpSpPr>
        <p:grpSpPr bwMode="auto">
          <a:xfrm>
            <a:off x="4609630" y="1761422"/>
            <a:ext cx="1695911" cy="1190632"/>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32194" tIns="232194" rIns="77397" bIns="38699"/>
            <a:lstStyle/>
            <a:p>
              <a:pPr defTabSz="774077">
                <a:defRPr/>
              </a:pPr>
              <a:endParaRPr lang="en-US" sz="1524" b="1" kern="0" dirty="0">
                <a:solidFill>
                  <a:srgbClr val="FFFFFF"/>
                </a:solidFill>
                <a:latin typeface="Segoe" pitchFamily="34" charset="0"/>
                <a:ea typeface="微软雅黑"/>
              </a:endParaRPr>
            </a:p>
          </p:txBody>
        </p:sp>
        <p:pic>
          <p:nvPicPr>
            <p:cNvPr id="19468" name="Picture 2" descr="\\MAGNUM\Projects\Microsoft\Journey to the Cloud Campaign\Design\Assets\App_web.png"/>
            <p:cNvPicPr>
              <a:picLocks noChangeAspect="1" noChangeArrowheads="1"/>
            </p:cNvPicPr>
            <p:nvPr/>
          </p:nvPicPr>
          <p:blipFill>
            <a:blip r:embed="rId6">
              <a:lum bright="100000"/>
            </a:blip>
            <a:srcRect/>
            <a:stretch>
              <a:fillRect/>
            </a:stretch>
          </p:blipFill>
          <p:spPr bwMode="auto">
            <a:xfrm>
              <a:off x="5075912" y="1472020"/>
              <a:ext cx="1095185" cy="807805"/>
            </a:xfrm>
            <a:prstGeom prst="rect">
              <a:avLst/>
            </a:prstGeom>
            <a:noFill/>
            <a:ln w="9525">
              <a:noFill/>
              <a:miter lim="800000"/>
              <a:headEnd/>
              <a:tailEnd/>
            </a:ln>
          </p:spPr>
        </p:pic>
      </p:grpSp>
    </p:spTree>
    <p:extLst>
      <p:ext uri="{BB962C8B-B14F-4D97-AF65-F5344CB8AC3E}">
        <p14:creationId xmlns:p14="http://schemas.microsoft.com/office/powerpoint/2010/main" val="1423602160"/>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nodeType="afterGroup">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6" name="组合 55"/>
          <p:cNvGrpSpPr/>
          <p:nvPr/>
        </p:nvGrpSpPr>
        <p:grpSpPr>
          <a:xfrm>
            <a:off x="2113294" y="1492535"/>
            <a:ext cx="659473" cy="2286748"/>
            <a:chOff x="1475656" y="1294656"/>
            <a:chExt cx="977223" cy="3790530"/>
          </a:xfrm>
        </p:grpSpPr>
        <p:sp>
          <p:nvSpPr>
            <p:cNvPr id="57" name="矩形 27"/>
            <p:cNvSpPr/>
            <p:nvPr/>
          </p:nvSpPr>
          <p:spPr>
            <a:xfrm>
              <a:off x="1475656" y="1294656"/>
              <a:ext cx="977223" cy="3790530"/>
            </a:xfrm>
            <a:custGeom>
              <a:avLst/>
              <a:gdLst>
                <a:gd name="connsiteX0" fmla="*/ 0 w 1512168"/>
                <a:gd name="connsiteY0" fmla="*/ 0 h 4025639"/>
                <a:gd name="connsiteX1" fmla="*/ 1512168 w 1512168"/>
                <a:gd name="connsiteY1" fmla="*/ 0 h 4025639"/>
                <a:gd name="connsiteX2" fmla="*/ 1512168 w 1512168"/>
                <a:gd name="connsiteY2" fmla="*/ 4025639 h 4025639"/>
                <a:gd name="connsiteX3" fmla="*/ 0 w 1512168"/>
                <a:gd name="connsiteY3" fmla="*/ 4025639 h 4025639"/>
                <a:gd name="connsiteX4" fmla="*/ 0 w 1512168"/>
                <a:gd name="connsiteY4" fmla="*/ 0 h 4025639"/>
                <a:gd name="connsiteX0" fmla="*/ 1512168 w 1603608"/>
                <a:gd name="connsiteY0" fmla="*/ 0 h 4025639"/>
                <a:gd name="connsiteX1" fmla="*/ 1512168 w 1603608"/>
                <a:gd name="connsiteY1" fmla="*/ 4025639 h 4025639"/>
                <a:gd name="connsiteX2" fmla="*/ 0 w 1603608"/>
                <a:gd name="connsiteY2" fmla="*/ 4025639 h 4025639"/>
                <a:gd name="connsiteX3" fmla="*/ 0 w 1603608"/>
                <a:gd name="connsiteY3" fmla="*/ 0 h 4025639"/>
                <a:gd name="connsiteX4" fmla="*/ 1603608 w 1603608"/>
                <a:gd name="connsiteY4" fmla="*/ 91440 h 4025639"/>
                <a:gd name="connsiteX0" fmla="*/ 1512168 w 1603608"/>
                <a:gd name="connsiteY0" fmla="*/ 4025639 h 4025639"/>
                <a:gd name="connsiteX1" fmla="*/ 0 w 1603608"/>
                <a:gd name="connsiteY1" fmla="*/ 4025639 h 4025639"/>
                <a:gd name="connsiteX2" fmla="*/ 0 w 1603608"/>
                <a:gd name="connsiteY2" fmla="*/ 0 h 4025639"/>
                <a:gd name="connsiteX3" fmla="*/ 1603608 w 1603608"/>
                <a:gd name="connsiteY3" fmla="*/ 91440 h 4025639"/>
                <a:gd name="connsiteX0" fmla="*/ 1512168 w 1512168"/>
                <a:gd name="connsiteY0" fmla="*/ 4025639 h 4025639"/>
                <a:gd name="connsiteX1" fmla="*/ 0 w 1512168"/>
                <a:gd name="connsiteY1" fmla="*/ 4025639 h 4025639"/>
                <a:gd name="connsiteX2" fmla="*/ 0 w 1512168"/>
                <a:gd name="connsiteY2" fmla="*/ 0 h 4025639"/>
                <a:gd name="connsiteX3" fmla="*/ 1462931 w 1512168"/>
                <a:gd name="connsiteY3" fmla="*/ 21102 h 4025639"/>
                <a:gd name="connsiteX0" fmla="*/ 1512168 w 1512168"/>
                <a:gd name="connsiteY0" fmla="*/ 4039706 h 4039706"/>
                <a:gd name="connsiteX1" fmla="*/ 0 w 1512168"/>
                <a:gd name="connsiteY1" fmla="*/ 4039706 h 4039706"/>
                <a:gd name="connsiteX2" fmla="*/ 0 w 1512168"/>
                <a:gd name="connsiteY2" fmla="*/ 14067 h 4039706"/>
                <a:gd name="connsiteX3" fmla="*/ 1462931 w 1512168"/>
                <a:gd name="connsiteY3" fmla="*/ 0 h 4039706"/>
                <a:gd name="connsiteX0" fmla="*/ 1512168 w 1512168"/>
                <a:gd name="connsiteY0" fmla="*/ 4026213 h 4026213"/>
                <a:gd name="connsiteX1" fmla="*/ 0 w 1512168"/>
                <a:gd name="connsiteY1" fmla="*/ 4026213 h 4026213"/>
                <a:gd name="connsiteX2" fmla="*/ 0 w 1512168"/>
                <a:gd name="connsiteY2" fmla="*/ 574 h 4026213"/>
                <a:gd name="connsiteX3" fmla="*/ 1471569 w 1512168"/>
                <a:gd name="connsiteY3" fmla="*/ 16938 h 4026213"/>
                <a:gd name="connsiteX0" fmla="*/ 1512168 w 1512168"/>
                <a:gd name="connsiteY0" fmla="*/ 4033619 h 4033619"/>
                <a:gd name="connsiteX1" fmla="*/ 0 w 1512168"/>
                <a:gd name="connsiteY1" fmla="*/ 4033619 h 4033619"/>
                <a:gd name="connsiteX2" fmla="*/ 0 w 1512168"/>
                <a:gd name="connsiteY2" fmla="*/ 7980 h 4033619"/>
                <a:gd name="connsiteX3" fmla="*/ 1488845 w 1512168"/>
                <a:gd name="connsiteY3" fmla="*/ 0 h 4033619"/>
                <a:gd name="connsiteX0" fmla="*/ 1512168 w 1512168"/>
                <a:gd name="connsiteY0" fmla="*/ 4025639 h 4025639"/>
                <a:gd name="connsiteX1" fmla="*/ 0 w 1512168"/>
                <a:gd name="connsiteY1" fmla="*/ 4025639 h 4025639"/>
                <a:gd name="connsiteX2" fmla="*/ 0 w 1512168"/>
                <a:gd name="connsiteY2" fmla="*/ 0 h 4025639"/>
                <a:gd name="connsiteX3" fmla="*/ 1497483 w 1512168"/>
                <a:gd name="connsiteY3" fmla="*/ 4193 h 4025639"/>
                <a:gd name="connsiteX0" fmla="*/ 1512168 w 1512168"/>
                <a:gd name="connsiteY0" fmla="*/ 4039704 h 4039704"/>
                <a:gd name="connsiteX1" fmla="*/ 0 w 1512168"/>
                <a:gd name="connsiteY1" fmla="*/ 4039704 h 4039704"/>
                <a:gd name="connsiteX2" fmla="*/ 0 w 1512168"/>
                <a:gd name="connsiteY2" fmla="*/ 14065 h 4039704"/>
                <a:gd name="connsiteX3" fmla="*/ 1506122 w 1512168"/>
                <a:gd name="connsiteY3" fmla="*/ 0 h 4039704"/>
                <a:gd name="connsiteX0" fmla="*/ 1512168 w 1532036"/>
                <a:gd name="connsiteY0" fmla="*/ 4039704 h 4039704"/>
                <a:gd name="connsiteX1" fmla="*/ 0 w 1532036"/>
                <a:gd name="connsiteY1" fmla="*/ 4039704 h 4039704"/>
                <a:gd name="connsiteX2" fmla="*/ 0 w 1532036"/>
                <a:gd name="connsiteY2" fmla="*/ 14065 h 4039704"/>
                <a:gd name="connsiteX3" fmla="*/ 1532036 w 1532036"/>
                <a:gd name="connsiteY3" fmla="*/ 0 h 4039704"/>
                <a:gd name="connsiteX0" fmla="*/ 1512168 w 1536268"/>
                <a:gd name="connsiteY0" fmla="*/ 4027775 h 4027775"/>
                <a:gd name="connsiteX1" fmla="*/ 0 w 1536268"/>
                <a:gd name="connsiteY1" fmla="*/ 4027775 h 4027775"/>
                <a:gd name="connsiteX2" fmla="*/ 0 w 1536268"/>
                <a:gd name="connsiteY2" fmla="*/ 2136 h 4027775"/>
                <a:gd name="connsiteX3" fmla="*/ 1536268 w 1536268"/>
                <a:gd name="connsiteY3" fmla="*/ 0 h 4027775"/>
                <a:gd name="connsiteX0" fmla="*/ 1512168 w 1548965"/>
                <a:gd name="connsiteY0" fmla="*/ 4025639 h 4025639"/>
                <a:gd name="connsiteX1" fmla="*/ 0 w 1548965"/>
                <a:gd name="connsiteY1" fmla="*/ 4025639 h 4025639"/>
                <a:gd name="connsiteX2" fmla="*/ 0 w 1548965"/>
                <a:gd name="connsiteY2" fmla="*/ 0 h 4025639"/>
                <a:gd name="connsiteX3" fmla="*/ 1548965 w 1548965"/>
                <a:gd name="connsiteY3" fmla="*/ 847 h 4025639"/>
                <a:gd name="connsiteX0" fmla="*/ 1512168 w 1553197"/>
                <a:gd name="connsiteY0" fmla="*/ 4030756 h 4030756"/>
                <a:gd name="connsiteX1" fmla="*/ 0 w 1553197"/>
                <a:gd name="connsiteY1" fmla="*/ 4030756 h 4030756"/>
                <a:gd name="connsiteX2" fmla="*/ 0 w 1553197"/>
                <a:gd name="connsiteY2" fmla="*/ 5117 h 4030756"/>
                <a:gd name="connsiteX3" fmla="*/ 1553197 w 1553197"/>
                <a:gd name="connsiteY3" fmla="*/ 0 h 4030756"/>
                <a:gd name="connsiteX0" fmla="*/ 1512168 w 1557429"/>
                <a:gd name="connsiteY0" fmla="*/ 4027774 h 4027774"/>
                <a:gd name="connsiteX1" fmla="*/ 0 w 1557429"/>
                <a:gd name="connsiteY1" fmla="*/ 4027774 h 4027774"/>
                <a:gd name="connsiteX2" fmla="*/ 0 w 1557429"/>
                <a:gd name="connsiteY2" fmla="*/ 2135 h 4027774"/>
                <a:gd name="connsiteX3" fmla="*/ 1557429 w 1557429"/>
                <a:gd name="connsiteY3" fmla="*/ 0 h 4027774"/>
                <a:gd name="connsiteX0" fmla="*/ 1512168 w 1561661"/>
                <a:gd name="connsiteY0" fmla="*/ 4025639 h 4025639"/>
                <a:gd name="connsiteX1" fmla="*/ 0 w 1561661"/>
                <a:gd name="connsiteY1" fmla="*/ 4025639 h 4025639"/>
                <a:gd name="connsiteX2" fmla="*/ 0 w 1561661"/>
                <a:gd name="connsiteY2" fmla="*/ 0 h 4025639"/>
                <a:gd name="connsiteX3" fmla="*/ 1561661 w 1561661"/>
                <a:gd name="connsiteY3" fmla="*/ 6811 h 4025639"/>
                <a:gd name="connsiteX0" fmla="*/ 1512168 w 1570126"/>
                <a:gd name="connsiteY0" fmla="*/ 4027774 h 4027774"/>
                <a:gd name="connsiteX1" fmla="*/ 0 w 1570126"/>
                <a:gd name="connsiteY1" fmla="*/ 4027774 h 4027774"/>
                <a:gd name="connsiteX2" fmla="*/ 0 w 1570126"/>
                <a:gd name="connsiteY2" fmla="*/ 2135 h 4027774"/>
                <a:gd name="connsiteX3" fmla="*/ 1570126 w 1570126"/>
                <a:gd name="connsiteY3" fmla="*/ 0 h 4027774"/>
                <a:gd name="connsiteX0" fmla="*/ 1512168 w 1574358"/>
                <a:gd name="connsiteY0" fmla="*/ 4025639 h 4025639"/>
                <a:gd name="connsiteX1" fmla="*/ 0 w 1574358"/>
                <a:gd name="connsiteY1" fmla="*/ 4025639 h 4025639"/>
                <a:gd name="connsiteX2" fmla="*/ 0 w 1574358"/>
                <a:gd name="connsiteY2" fmla="*/ 0 h 4025639"/>
                <a:gd name="connsiteX3" fmla="*/ 1574358 w 1574358"/>
                <a:gd name="connsiteY3" fmla="*/ 9793 h 4025639"/>
                <a:gd name="connsiteX0" fmla="*/ 1512168 w 1578590"/>
                <a:gd name="connsiteY0" fmla="*/ 4025639 h 4025639"/>
                <a:gd name="connsiteX1" fmla="*/ 0 w 1578590"/>
                <a:gd name="connsiteY1" fmla="*/ 4025639 h 4025639"/>
                <a:gd name="connsiteX2" fmla="*/ 0 w 1578590"/>
                <a:gd name="connsiteY2" fmla="*/ 0 h 4025639"/>
                <a:gd name="connsiteX3" fmla="*/ 1578590 w 1578590"/>
                <a:gd name="connsiteY3" fmla="*/ 847 h 4025639"/>
              </a:gdLst>
              <a:ahLst/>
              <a:cxnLst>
                <a:cxn ang="0">
                  <a:pos x="connsiteX0" y="connsiteY0"/>
                </a:cxn>
                <a:cxn ang="0">
                  <a:pos x="connsiteX1" y="connsiteY1"/>
                </a:cxn>
                <a:cxn ang="0">
                  <a:pos x="connsiteX2" y="connsiteY2"/>
                </a:cxn>
                <a:cxn ang="0">
                  <a:pos x="connsiteX3" y="connsiteY3"/>
                </a:cxn>
              </a:cxnLst>
              <a:rect l="l" t="t" r="r" b="b"/>
              <a:pathLst>
                <a:path w="1578590" h="4025639">
                  <a:moveTo>
                    <a:pt x="1512168" y="4025639"/>
                  </a:moveTo>
                  <a:lnTo>
                    <a:pt x="0" y="4025639"/>
                  </a:lnTo>
                  <a:lnTo>
                    <a:pt x="0" y="0"/>
                  </a:lnTo>
                  <a:lnTo>
                    <a:pt x="1578590" y="847"/>
                  </a:lnTo>
                </a:path>
              </a:pathLst>
            </a:custGeom>
            <a:noFill/>
            <a:ln w="1905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zh-CN" altLang="en-US" sz="911">
                <a:solidFill>
                  <a:prstClr val="white"/>
                </a:solidFill>
                <a:latin typeface="等线"/>
                <a:ea typeface="微软雅黑"/>
              </a:endParaRPr>
            </a:p>
          </p:txBody>
        </p:sp>
        <p:cxnSp>
          <p:nvCxnSpPr>
            <p:cNvPr id="58" name="直接连接符 57"/>
            <p:cNvCxnSpPr/>
            <p:nvPr/>
          </p:nvCxnSpPr>
          <p:spPr>
            <a:xfrm>
              <a:off x="1475656" y="3101846"/>
              <a:ext cx="8640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61" name="TextBox 9"/>
          <p:cNvSpPr txBox="1"/>
          <p:nvPr/>
        </p:nvSpPr>
        <p:spPr>
          <a:xfrm>
            <a:off x="3425336" y="1796741"/>
            <a:ext cx="3770749" cy="524503"/>
          </a:xfrm>
          <a:prstGeom prst="rect">
            <a:avLst/>
          </a:prstGeom>
          <a:noFill/>
        </p:spPr>
        <p:txBody>
          <a:bodyPr wrap="square" rtlCol="0">
            <a:spAutoFit/>
          </a:bodyPr>
          <a:lstStyle/>
          <a:p>
            <a:pPr defTabSz="617220">
              <a:lnSpc>
                <a:spcPct val="130000"/>
              </a:lnSpc>
            </a:pPr>
            <a:r>
              <a:rPr lang="zh-CN" altLang="en-US" sz="1080" dirty="0">
                <a:solidFill>
                  <a:prstClr val="black">
                    <a:lumMod val="75000"/>
                    <a:lumOff val="25000"/>
                  </a:prstClr>
                </a:solidFill>
                <a:latin typeface="微软雅黑" pitchFamily="34" charset="-122"/>
                <a:ea typeface="微软雅黑" pitchFamily="34" charset="-122"/>
              </a:rPr>
              <a:t>是体现公司价值创造成果的最直接的效益指标。如投资资本回报率、息税前利润等。</a:t>
            </a:r>
            <a:endParaRPr lang="en-US" altLang="zh-CN" sz="1080" dirty="0">
              <a:solidFill>
                <a:prstClr val="black">
                  <a:lumMod val="75000"/>
                  <a:lumOff val="25000"/>
                </a:prstClr>
              </a:solidFill>
              <a:latin typeface="微软雅黑" pitchFamily="34" charset="-122"/>
              <a:ea typeface="微软雅黑" pitchFamily="34" charset="-122"/>
            </a:endParaRPr>
          </a:p>
        </p:txBody>
      </p:sp>
      <p:grpSp>
        <p:nvGrpSpPr>
          <p:cNvPr id="6" name="组合 5"/>
          <p:cNvGrpSpPr/>
          <p:nvPr/>
        </p:nvGrpSpPr>
        <p:grpSpPr>
          <a:xfrm>
            <a:off x="2550639" y="1334561"/>
            <a:ext cx="5034199" cy="396977"/>
            <a:chOff x="3099904" y="1452479"/>
            <a:chExt cx="7459798" cy="588250"/>
          </a:xfrm>
        </p:grpSpPr>
        <p:sp>
          <p:nvSpPr>
            <p:cNvPr id="59" name="矩形 1"/>
            <p:cNvSpPr/>
            <p:nvPr/>
          </p:nvSpPr>
          <p:spPr>
            <a:xfrm>
              <a:off x="3099904" y="14524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zh-CN" altLang="en-US" sz="911">
                <a:solidFill>
                  <a:prstClr val="white"/>
                </a:solidFill>
                <a:latin typeface="等线"/>
                <a:ea typeface="微软雅黑"/>
              </a:endParaRPr>
            </a:p>
          </p:txBody>
        </p:sp>
        <p:sp>
          <p:nvSpPr>
            <p:cNvPr id="62" name="TextBox 61"/>
            <p:cNvSpPr txBox="1"/>
            <p:nvPr/>
          </p:nvSpPr>
          <p:spPr>
            <a:xfrm>
              <a:off x="4373287" y="1527971"/>
              <a:ext cx="4646697" cy="506238"/>
            </a:xfrm>
            <a:prstGeom prst="rect">
              <a:avLst/>
            </a:prstGeom>
            <a:noFill/>
          </p:spPr>
          <p:txBody>
            <a:bodyPr wrap="none" rtlCol="0">
              <a:spAutoFit/>
            </a:bodyPr>
            <a:lstStyle/>
            <a:p>
              <a:pPr defTabSz="617220"/>
              <a:r>
                <a:rPr lang="zh-CN" altLang="en-US" sz="1620" b="1" dirty="0">
                  <a:solidFill>
                    <a:prstClr val="white"/>
                  </a:solidFill>
                  <a:latin typeface="微软雅黑" pitchFamily="34" charset="-122"/>
                  <a:ea typeface="微软雅黑" pitchFamily="34" charset="-122"/>
                </a:rPr>
                <a:t>点击添加标题内容（权重</a:t>
              </a:r>
              <a:r>
                <a:rPr lang="en-US" altLang="zh-CN" sz="1620" b="1" dirty="0">
                  <a:solidFill>
                    <a:prstClr val="white"/>
                  </a:solidFill>
                  <a:latin typeface="微软雅黑" pitchFamily="34" charset="-122"/>
                  <a:ea typeface="微软雅黑" pitchFamily="34" charset="-122"/>
                </a:rPr>
                <a:t>50%</a:t>
              </a:r>
              <a:r>
                <a:rPr lang="zh-CN" altLang="en-US" sz="1620" b="1" dirty="0">
                  <a:solidFill>
                    <a:prstClr val="white"/>
                  </a:solidFill>
                  <a:latin typeface="微软雅黑" pitchFamily="34" charset="-122"/>
                  <a:ea typeface="微软雅黑" pitchFamily="34" charset="-122"/>
                </a:rPr>
                <a:t>）</a:t>
              </a:r>
            </a:p>
          </p:txBody>
        </p:sp>
      </p:grpSp>
      <p:grpSp>
        <p:nvGrpSpPr>
          <p:cNvPr id="3" name="组合 2"/>
          <p:cNvGrpSpPr/>
          <p:nvPr/>
        </p:nvGrpSpPr>
        <p:grpSpPr>
          <a:xfrm>
            <a:off x="2793613" y="1113927"/>
            <a:ext cx="576582" cy="609387"/>
            <a:chOff x="3459946" y="1125538"/>
            <a:chExt cx="854394" cy="903005"/>
          </a:xfrm>
        </p:grpSpPr>
        <p:sp>
          <p:nvSpPr>
            <p:cNvPr id="60" name="等腰三角形 59"/>
            <p:cNvSpPr/>
            <p:nvPr/>
          </p:nvSpPr>
          <p:spPr>
            <a:xfrm flipV="1">
              <a:off x="3459946" y="1207397"/>
              <a:ext cx="854394" cy="821146"/>
            </a:xfrm>
            <a:prstGeom prst="triangle">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en-US" altLang="zh-CN" sz="911" dirty="0">
                <a:solidFill>
                  <a:prstClr val="white"/>
                </a:solidFill>
                <a:latin typeface="等线"/>
                <a:ea typeface="微软雅黑"/>
              </a:endParaRPr>
            </a:p>
          </p:txBody>
        </p:sp>
        <p:sp>
          <p:nvSpPr>
            <p:cNvPr id="63" name="TextBox 62"/>
            <p:cNvSpPr txBox="1"/>
            <p:nvPr/>
          </p:nvSpPr>
          <p:spPr>
            <a:xfrm>
              <a:off x="3615683" y="1125538"/>
              <a:ext cx="558687" cy="752327"/>
            </a:xfrm>
            <a:prstGeom prst="rect">
              <a:avLst/>
            </a:prstGeom>
            <a:noFill/>
          </p:spPr>
          <p:txBody>
            <a:bodyPr wrap="none" rtlCol="0">
              <a:spAutoFit/>
            </a:bodyPr>
            <a:lstStyle/>
            <a:p>
              <a:pPr defTabSz="617220"/>
              <a:r>
                <a:rPr lang="en-US" altLang="zh-CN" sz="2699" b="1" dirty="0">
                  <a:solidFill>
                    <a:prstClr val="white"/>
                  </a:solidFill>
                  <a:latin typeface="Arial" pitchFamily="34" charset="0"/>
                  <a:ea typeface="微软雅黑" pitchFamily="34" charset="-122"/>
                  <a:cs typeface="Arial" pitchFamily="34" charset="0"/>
                </a:rPr>
                <a:t>1</a:t>
              </a:r>
              <a:endParaRPr lang="zh-CN" altLang="en-US" sz="2699" b="1" dirty="0">
                <a:solidFill>
                  <a:prstClr val="white"/>
                </a:solidFill>
                <a:latin typeface="Arial" pitchFamily="34" charset="0"/>
                <a:ea typeface="微软雅黑" pitchFamily="34" charset="-122"/>
                <a:cs typeface="Arial" pitchFamily="34" charset="0"/>
              </a:endParaRPr>
            </a:p>
          </p:txBody>
        </p:sp>
      </p:grpSp>
      <p:sp>
        <p:nvSpPr>
          <p:cNvPr id="66" name="TextBox 65"/>
          <p:cNvSpPr txBox="1"/>
          <p:nvPr/>
        </p:nvSpPr>
        <p:spPr>
          <a:xfrm>
            <a:off x="3425335" y="2904262"/>
            <a:ext cx="3770750" cy="524503"/>
          </a:xfrm>
          <a:prstGeom prst="rect">
            <a:avLst/>
          </a:prstGeom>
          <a:noFill/>
        </p:spPr>
        <p:txBody>
          <a:bodyPr wrap="square" rtlCol="0">
            <a:spAutoFit/>
          </a:bodyPr>
          <a:lstStyle/>
          <a:p>
            <a:pPr defTabSz="617220">
              <a:lnSpc>
                <a:spcPct val="130000"/>
              </a:lnSpc>
            </a:pPr>
            <a:r>
              <a:rPr lang="zh-CN" altLang="en-US" sz="1080" dirty="0">
                <a:solidFill>
                  <a:prstClr val="black">
                    <a:lumMod val="75000"/>
                    <a:lumOff val="25000"/>
                  </a:prstClr>
                </a:solidFill>
                <a:latin typeface="微软雅黑" pitchFamily="34" charset="-122"/>
                <a:ea typeface="微软雅黑" pitchFamily="34" charset="-122"/>
              </a:rPr>
              <a:t>为实现公司价值增长的重要营运操作控制活动的效果。如行政管理费用、大客户投诉次数等。</a:t>
            </a:r>
            <a:endParaRPr lang="en-US" altLang="zh-CN" sz="1080" dirty="0">
              <a:solidFill>
                <a:prstClr val="black">
                  <a:lumMod val="75000"/>
                  <a:lumOff val="25000"/>
                </a:prstClr>
              </a:solidFill>
              <a:latin typeface="微软雅黑" pitchFamily="34" charset="-122"/>
              <a:ea typeface="微软雅黑" pitchFamily="34" charset="-122"/>
            </a:endParaRPr>
          </a:p>
        </p:txBody>
      </p:sp>
      <p:grpSp>
        <p:nvGrpSpPr>
          <p:cNvPr id="7" name="组合 6"/>
          <p:cNvGrpSpPr/>
          <p:nvPr/>
        </p:nvGrpSpPr>
        <p:grpSpPr>
          <a:xfrm>
            <a:off x="2550639" y="2442083"/>
            <a:ext cx="5034199" cy="400753"/>
            <a:chOff x="3099904" y="3252679"/>
            <a:chExt cx="7459798" cy="593845"/>
          </a:xfrm>
        </p:grpSpPr>
        <p:sp>
          <p:nvSpPr>
            <p:cNvPr id="64" name="矩形 1"/>
            <p:cNvSpPr/>
            <p:nvPr/>
          </p:nvSpPr>
          <p:spPr>
            <a:xfrm>
              <a:off x="3099904" y="3252679"/>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zh-CN" altLang="en-US" sz="911">
                <a:solidFill>
                  <a:prstClr val="white"/>
                </a:solidFill>
                <a:latin typeface="等线"/>
                <a:ea typeface="微软雅黑"/>
              </a:endParaRPr>
            </a:p>
          </p:txBody>
        </p:sp>
        <p:sp>
          <p:nvSpPr>
            <p:cNvPr id="67" name="TextBox 66"/>
            <p:cNvSpPr txBox="1"/>
            <p:nvPr/>
          </p:nvSpPr>
          <p:spPr>
            <a:xfrm>
              <a:off x="4373287" y="3340286"/>
              <a:ext cx="4646697" cy="506238"/>
            </a:xfrm>
            <a:prstGeom prst="rect">
              <a:avLst/>
            </a:prstGeom>
            <a:noFill/>
          </p:spPr>
          <p:txBody>
            <a:bodyPr wrap="none" rtlCol="0">
              <a:spAutoFit/>
            </a:bodyPr>
            <a:lstStyle/>
            <a:p>
              <a:pPr defTabSz="617220"/>
              <a:r>
                <a:rPr lang="zh-CN" altLang="en-US" sz="1620" b="1" dirty="0">
                  <a:solidFill>
                    <a:prstClr val="white"/>
                  </a:solidFill>
                  <a:latin typeface="微软雅黑" pitchFamily="34" charset="-122"/>
                  <a:ea typeface="微软雅黑" pitchFamily="34" charset="-122"/>
                </a:rPr>
                <a:t>点击添加标题内容（权重</a:t>
              </a:r>
              <a:r>
                <a:rPr lang="en-US" altLang="zh-CN" sz="1620" b="1" dirty="0">
                  <a:solidFill>
                    <a:prstClr val="white"/>
                  </a:solidFill>
                  <a:latin typeface="微软雅黑" pitchFamily="34" charset="-122"/>
                  <a:ea typeface="微软雅黑" pitchFamily="34" charset="-122"/>
                </a:rPr>
                <a:t>30%</a:t>
              </a:r>
              <a:r>
                <a:rPr lang="zh-CN" altLang="en-US" sz="1620" b="1" dirty="0">
                  <a:solidFill>
                    <a:prstClr val="white"/>
                  </a:solidFill>
                  <a:latin typeface="微软雅黑" pitchFamily="34" charset="-122"/>
                  <a:ea typeface="微软雅黑" pitchFamily="34" charset="-122"/>
                </a:rPr>
                <a:t>）</a:t>
              </a:r>
            </a:p>
          </p:txBody>
        </p:sp>
      </p:grpSp>
      <p:grpSp>
        <p:nvGrpSpPr>
          <p:cNvPr id="4" name="组合 3"/>
          <p:cNvGrpSpPr/>
          <p:nvPr/>
        </p:nvGrpSpPr>
        <p:grpSpPr>
          <a:xfrm>
            <a:off x="2793613" y="2221448"/>
            <a:ext cx="576582" cy="609387"/>
            <a:chOff x="3459946" y="2925738"/>
            <a:chExt cx="854394" cy="903005"/>
          </a:xfrm>
        </p:grpSpPr>
        <p:sp>
          <p:nvSpPr>
            <p:cNvPr id="65" name="等腰三角形 64"/>
            <p:cNvSpPr/>
            <p:nvPr/>
          </p:nvSpPr>
          <p:spPr>
            <a:xfrm flipV="1">
              <a:off x="3459946" y="3007597"/>
              <a:ext cx="854394" cy="821146"/>
            </a:xfrm>
            <a:prstGeom prst="triangle">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en-US" altLang="zh-CN" sz="911" dirty="0">
                <a:solidFill>
                  <a:prstClr val="white"/>
                </a:solidFill>
                <a:latin typeface="等线"/>
                <a:ea typeface="微软雅黑"/>
              </a:endParaRPr>
            </a:p>
          </p:txBody>
        </p:sp>
        <p:sp>
          <p:nvSpPr>
            <p:cNvPr id="68" name="TextBox 67"/>
            <p:cNvSpPr txBox="1"/>
            <p:nvPr/>
          </p:nvSpPr>
          <p:spPr>
            <a:xfrm>
              <a:off x="3650853" y="2925738"/>
              <a:ext cx="558687" cy="752327"/>
            </a:xfrm>
            <a:prstGeom prst="rect">
              <a:avLst/>
            </a:prstGeom>
            <a:noFill/>
          </p:spPr>
          <p:txBody>
            <a:bodyPr wrap="none" rtlCol="0">
              <a:spAutoFit/>
            </a:bodyPr>
            <a:lstStyle/>
            <a:p>
              <a:pPr defTabSz="617220"/>
              <a:r>
                <a:rPr lang="en-US" altLang="zh-CN" sz="2699" b="1" dirty="0">
                  <a:solidFill>
                    <a:prstClr val="white"/>
                  </a:solidFill>
                  <a:latin typeface="Arial" pitchFamily="34" charset="0"/>
                  <a:ea typeface="微软雅黑" pitchFamily="34" charset="-122"/>
                  <a:cs typeface="Arial" pitchFamily="34" charset="0"/>
                </a:rPr>
                <a:t>2</a:t>
              </a:r>
              <a:endParaRPr lang="zh-CN" altLang="en-US" sz="2699" b="1" dirty="0">
                <a:solidFill>
                  <a:prstClr val="white"/>
                </a:solidFill>
                <a:latin typeface="Arial" pitchFamily="34" charset="0"/>
                <a:ea typeface="微软雅黑" pitchFamily="34" charset="-122"/>
                <a:cs typeface="Arial" pitchFamily="34" charset="0"/>
              </a:endParaRPr>
            </a:p>
          </p:txBody>
        </p:sp>
      </p:grpSp>
      <p:sp>
        <p:nvSpPr>
          <p:cNvPr id="71" name="TextBox 23"/>
          <p:cNvSpPr txBox="1"/>
          <p:nvPr/>
        </p:nvSpPr>
        <p:spPr>
          <a:xfrm>
            <a:off x="3425335" y="4043560"/>
            <a:ext cx="3770750" cy="524503"/>
          </a:xfrm>
          <a:prstGeom prst="rect">
            <a:avLst/>
          </a:prstGeom>
          <a:noFill/>
        </p:spPr>
        <p:txBody>
          <a:bodyPr wrap="square" rtlCol="0">
            <a:spAutoFit/>
          </a:bodyPr>
          <a:lstStyle/>
          <a:p>
            <a:pPr defTabSz="617220">
              <a:lnSpc>
                <a:spcPct val="130000"/>
              </a:lnSpc>
            </a:pPr>
            <a:r>
              <a:rPr lang="zh-CN" altLang="en-US" sz="1080" dirty="0">
                <a:solidFill>
                  <a:prstClr val="black">
                    <a:lumMod val="75000"/>
                    <a:lumOff val="25000"/>
                  </a:prstClr>
                </a:solidFill>
                <a:latin typeface="微软雅黑" pitchFamily="34" charset="-122"/>
                <a:ea typeface="微软雅黑" pitchFamily="34" charset="-122"/>
              </a:rPr>
              <a:t>用来评估员工管理、激励与职业发展等保持公司长期稳定发展的能力。如员工人数控制、员工满意度等。</a:t>
            </a:r>
            <a:endParaRPr lang="en-US" altLang="zh-CN" sz="1080" dirty="0">
              <a:solidFill>
                <a:prstClr val="black">
                  <a:lumMod val="75000"/>
                  <a:lumOff val="25000"/>
                </a:prstClr>
              </a:solidFill>
              <a:latin typeface="微软雅黑" pitchFamily="34" charset="-122"/>
              <a:ea typeface="微软雅黑" pitchFamily="34" charset="-122"/>
            </a:endParaRPr>
          </a:p>
        </p:txBody>
      </p:sp>
      <p:grpSp>
        <p:nvGrpSpPr>
          <p:cNvPr id="8" name="组合 7"/>
          <p:cNvGrpSpPr/>
          <p:nvPr/>
        </p:nvGrpSpPr>
        <p:grpSpPr>
          <a:xfrm>
            <a:off x="2550639" y="3559743"/>
            <a:ext cx="5034199" cy="408928"/>
            <a:chOff x="3099904" y="5020823"/>
            <a:chExt cx="7459798" cy="605960"/>
          </a:xfrm>
        </p:grpSpPr>
        <p:sp>
          <p:nvSpPr>
            <p:cNvPr id="69" name="矩形 1"/>
            <p:cNvSpPr/>
            <p:nvPr/>
          </p:nvSpPr>
          <p:spPr>
            <a:xfrm>
              <a:off x="3099904" y="5020823"/>
              <a:ext cx="7459798" cy="588250"/>
            </a:xfrm>
            <a:custGeom>
              <a:avLst/>
              <a:gdLst>
                <a:gd name="connsiteX0" fmla="*/ 0 w 6840760"/>
                <a:gd name="connsiteY0" fmla="*/ 0 h 888468"/>
                <a:gd name="connsiteX1" fmla="*/ 6840760 w 6840760"/>
                <a:gd name="connsiteY1" fmla="*/ 0 h 888468"/>
                <a:gd name="connsiteX2" fmla="*/ 6840760 w 6840760"/>
                <a:gd name="connsiteY2" fmla="*/ 888468 h 888468"/>
                <a:gd name="connsiteX3" fmla="*/ 0 w 6840760"/>
                <a:gd name="connsiteY3" fmla="*/ 888468 h 888468"/>
                <a:gd name="connsiteX4" fmla="*/ 0 w 6840760"/>
                <a:gd name="connsiteY4" fmla="*/ 0 h 888468"/>
                <a:gd name="connsiteX0" fmla="*/ 0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0 w 6840760"/>
                <a:gd name="connsiteY4" fmla="*/ 0 h 888468"/>
                <a:gd name="connsiteX0" fmla="*/ 351693 w 6840760"/>
                <a:gd name="connsiteY0" fmla="*/ 0 h 888468"/>
                <a:gd name="connsiteX1" fmla="*/ 6465622 w 6840760"/>
                <a:gd name="connsiteY1" fmla="*/ 35169 h 888468"/>
                <a:gd name="connsiteX2" fmla="*/ 6840760 w 6840760"/>
                <a:gd name="connsiteY2" fmla="*/ 888468 h 888468"/>
                <a:gd name="connsiteX3" fmla="*/ 0 w 6840760"/>
                <a:gd name="connsiteY3" fmla="*/ 888468 h 888468"/>
                <a:gd name="connsiteX4" fmla="*/ 351693 w 6840760"/>
                <a:gd name="connsiteY4" fmla="*/ 0 h 8884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40760" h="888468">
                  <a:moveTo>
                    <a:pt x="351693" y="0"/>
                  </a:moveTo>
                  <a:lnTo>
                    <a:pt x="6465622" y="35169"/>
                  </a:lnTo>
                  <a:lnTo>
                    <a:pt x="6840760" y="888468"/>
                  </a:lnTo>
                  <a:lnTo>
                    <a:pt x="0" y="888468"/>
                  </a:lnTo>
                  <a:lnTo>
                    <a:pt x="351693"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zh-CN" altLang="en-US" sz="911">
                <a:solidFill>
                  <a:prstClr val="white"/>
                </a:solidFill>
                <a:latin typeface="等线"/>
                <a:ea typeface="微软雅黑"/>
              </a:endParaRPr>
            </a:p>
          </p:txBody>
        </p:sp>
        <p:sp>
          <p:nvSpPr>
            <p:cNvPr id="72" name="TextBox 24"/>
            <p:cNvSpPr txBox="1"/>
            <p:nvPr/>
          </p:nvSpPr>
          <p:spPr>
            <a:xfrm>
              <a:off x="4373287" y="5120545"/>
              <a:ext cx="4646697" cy="506238"/>
            </a:xfrm>
            <a:prstGeom prst="rect">
              <a:avLst/>
            </a:prstGeom>
            <a:noFill/>
          </p:spPr>
          <p:txBody>
            <a:bodyPr wrap="none" rtlCol="0">
              <a:spAutoFit/>
            </a:bodyPr>
            <a:lstStyle/>
            <a:p>
              <a:pPr defTabSz="617220"/>
              <a:r>
                <a:rPr lang="zh-CN" altLang="en-US" sz="1620" b="1" dirty="0">
                  <a:solidFill>
                    <a:prstClr val="white"/>
                  </a:solidFill>
                  <a:latin typeface="微软雅黑" pitchFamily="34" charset="-122"/>
                  <a:ea typeface="微软雅黑" pitchFamily="34" charset="-122"/>
                </a:rPr>
                <a:t>点击添加标题内容（权重</a:t>
              </a:r>
              <a:r>
                <a:rPr lang="en-US" altLang="zh-CN" sz="1620" b="1" dirty="0">
                  <a:solidFill>
                    <a:prstClr val="white"/>
                  </a:solidFill>
                  <a:latin typeface="微软雅黑" pitchFamily="34" charset="-122"/>
                  <a:ea typeface="微软雅黑" pitchFamily="34" charset="-122"/>
                </a:rPr>
                <a:t>20%</a:t>
              </a:r>
              <a:r>
                <a:rPr lang="zh-CN" altLang="en-US" sz="1620" b="1" dirty="0">
                  <a:solidFill>
                    <a:prstClr val="white"/>
                  </a:solidFill>
                  <a:latin typeface="微软雅黑" pitchFamily="34" charset="-122"/>
                  <a:ea typeface="微软雅黑" pitchFamily="34" charset="-122"/>
                </a:rPr>
                <a:t>）</a:t>
              </a:r>
            </a:p>
          </p:txBody>
        </p:sp>
      </p:grpSp>
      <p:grpSp>
        <p:nvGrpSpPr>
          <p:cNvPr id="5" name="组合 4"/>
          <p:cNvGrpSpPr/>
          <p:nvPr/>
        </p:nvGrpSpPr>
        <p:grpSpPr>
          <a:xfrm>
            <a:off x="2793613" y="3339113"/>
            <a:ext cx="576582" cy="609387"/>
            <a:chOff x="3459946" y="4693882"/>
            <a:chExt cx="854394" cy="903005"/>
          </a:xfrm>
        </p:grpSpPr>
        <p:sp>
          <p:nvSpPr>
            <p:cNvPr id="70" name="等腰三角形 69"/>
            <p:cNvSpPr/>
            <p:nvPr/>
          </p:nvSpPr>
          <p:spPr>
            <a:xfrm flipV="1">
              <a:off x="3459946" y="4775741"/>
              <a:ext cx="854394" cy="821146"/>
            </a:xfrm>
            <a:prstGeom prst="triangle">
              <a:avLst/>
            </a:pr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1708" tIns="30854" rIns="61708" bIns="30854" numCol="1" spcCol="0" rtlCol="0" fromWordArt="0" anchor="ctr" anchorCtr="0" forceAA="0" compatLnSpc="1">
              <a:prstTxWarp prst="textNoShape">
                <a:avLst/>
              </a:prstTxWarp>
              <a:noAutofit/>
            </a:bodyPr>
            <a:lstStyle/>
            <a:p>
              <a:pPr algn="ctr" defTabSz="617220"/>
              <a:endParaRPr lang="en-US" altLang="zh-CN" sz="911" dirty="0">
                <a:solidFill>
                  <a:prstClr val="white"/>
                </a:solidFill>
                <a:latin typeface="等线"/>
                <a:ea typeface="微软雅黑"/>
              </a:endParaRPr>
            </a:p>
          </p:txBody>
        </p:sp>
        <p:sp>
          <p:nvSpPr>
            <p:cNvPr id="73" name="TextBox 25"/>
            <p:cNvSpPr txBox="1"/>
            <p:nvPr/>
          </p:nvSpPr>
          <p:spPr>
            <a:xfrm>
              <a:off x="3650853" y="4693882"/>
              <a:ext cx="558687" cy="752327"/>
            </a:xfrm>
            <a:prstGeom prst="rect">
              <a:avLst/>
            </a:prstGeom>
            <a:noFill/>
          </p:spPr>
          <p:txBody>
            <a:bodyPr wrap="none" rtlCol="0">
              <a:spAutoFit/>
            </a:bodyPr>
            <a:lstStyle/>
            <a:p>
              <a:pPr defTabSz="617220"/>
              <a:r>
                <a:rPr lang="en-US" altLang="zh-CN" sz="2699" b="1" dirty="0">
                  <a:solidFill>
                    <a:prstClr val="white"/>
                  </a:solidFill>
                  <a:latin typeface="Arial" pitchFamily="34" charset="0"/>
                  <a:ea typeface="微软雅黑" pitchFamily="34" charset="-122"/>
                  <a:cs typeface="Arial" pitchFamily="34" charset="0"/>
                </a:rPr>
                <a:t>3</a:t>
              </a:r>
              <a:endParaRPr lang="zh-CN" altLang="en-US" sz="2699" b="1" dirty="0">
                <a:solidFill>
                  <a:prstClr val="white"/>
                </a:solidFill>
                <a:latin typeface="Arial" pitchFamily="34" charset="0"/>
                <a:ea typeface="微软雅黑" pitchFamily="34" charset="-122"/>
                <a:cs typeface="Arial" pitchFamily="34" charset="0"/>
              </a:endParaRPr>
            </a:p>
          </p:txBody>
        </p:sp>
      </p:grpSp>
      <p:sp>
        <p:nvSpPr>
          <p:cNvPr id="74" name="TextBox 31"/>
          <p:cNvSpPr txBox="1"/>
          <p:nvPr/>
        </p:nvSpPr>
        <p:spPr>
          <a:xfrm>
            <a:off x="1547763" y="1493390"/>
            <a:ext cx="516936" cy="2423570"/>
          </a:xfrm>
          <a:prstGeom prst="rect">
            <a:avLst/>
          </a:prstGeom>
          <a:noFill/>
        </p:spPr>
        <p:txBody>
          <a:bodyPr vert="eaVert" wrap="square" rtlCol="0">
            <a:spAutoFit/>
          </a:bodyPr>
          <a:lstStyle/>
          <a:p>
            <a:pPr algn="ctr" defTabSz="617220"/>
            <a:r>
              <a:rPr lang="en-US" altLang="zh-CN" sz="2159" b="1" dirty="0">
                <a:solidFill>
                  <a:prstClr val="black">
                    <a:lumMod val="75000"/>
                    <a:lumOff val="25000"/>
                  </a:prstClr>
                </a:solidFill>
                <a:latin typeface="微软雅黑" pitchFamily="34" charset="-122"/>
                <a:ea typeface="微软雅黑" pitchFamily="34" charset="-122"/>
              </a:rPr>
              <a:t>[ </a:t>
            </a:r>
            <a:r>
              <a:rPr lang="zh-CN" altLang="en-US" sz="2159" b="1" dirty="0">
                <a:solidFill>
                  <a:prstClr val="black">
                    <a:lumMod val="75000"/>
                    <a:lumOff val="25000"/>
                  </a:prstClr>
                </a:solidFill>
                <a:latin typeface="微软雅黑" pitchFamily="34" charset="-122"/>
                <a:ea typeface="微软雅黑" pitchFamily="34" charset="-122"/>
              </a:rPr>
              <a:t>标题内容 </a:t>
            </a:r>
            <a:r>
              <a:rPr lang="en-US" altLang="zh-CN" sz="2159" b="1" dirty="0">
                <a:solidFill>
                  <a:prstClr val="black">
                    <a:lumMod val="75000"/>
                    <a:lumOff val="25000"/>
                  </a:prstClr>
                </a:solidFill>
                <a:latin typeface="微软雅黑" pitchFamily="34" charset="-122"/>
                <a:ea typeface="微软雅黑" pitchFamily="34" charset="-122"/>
              </a:rPr>
              <a:t>]</a:t>
            </a:r>
            <a:endParaRPr lang="zh-CN" altLang="en-US" sz="2159" b="1"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376211914"/>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0-#ppt_w/2"/>
                                          </p:val>
                                        </p:tav>
                                        <p:tav tm="100000">
                                          <p:val>
                                            <p:strVal val="#ppt_x"/>
                                          </p:val>
                                        </p:tav>
                                      </p:tavLst>
                                    </p:anim>
                                    <p:anim calcmode="lin" valueType="num">
                                      <p:cBhvr additive="base">
                                        <p:cTn id="8" dur="500" fill="hold"/>
                                        <p:tgtEl>
                                          <p:spTgt spid="7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6"/>
                                        </p:tgtEl>
                                        <p:attrNameLst>
                                          <p:attrName>style.visibility</p:attrName>
                                        </p:attrNameLst>
                                      </p:cBhvr>
                                      <p:to>
                                        <p:strVal val="visible"/>
                                      </p:to>
                                    </p:set>
                                    <p:animEffect transition="in" filter="wipe(left)">
                                      <p:cBhvr>
                                        <p:cTn id="12" dur="500"/>
                                        <p:tgtEl>
                                          <p:spTgt spid="56"/>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 presetClass="entr" presetSubtype="1"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0-#ppt_h/2"/>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61"/>
                                        </p:tgtEl>
                                        <p:attrNameLst>
                                          <p:attrName>style.visibility</p:attrName>
                                        </p:attrNameLst>
                                      </p:cBhvr>
                                      <p:to>
                                        <p:strVal val="visible"/>
                                      </p:to>
                                    </p:set>
                                    <p:animEffect transition="in" filter="randombar(horizontal)">
                                      <p:cBhvr>
                                        <p:cTn id="24" dur="500"/>
                                        <p:tgtEl>
                                          <p:spTgt spid="61"/>
                                        </p:tgtEl>
                                      </p:cBhvr>
                                    </p:animEffect>
                                  </p:childTnLst>
                                </p:cTn>
                              </p:par>
                            </p:childTnLst>
                          </p:cTn>
                        </p:par>
                        <p:par>
                          <p:cTn id="25" fill="hold">
                            <p:stCondLst>
                              <p:cond delay="2000"/>
                            </p:stCondLst>
                            <p:childTnLst>
                              <p:par>
                                <p:cTn id="26" presetID="22" presetClass="entr" presetSubtype="8" fill="hold"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 presetClass="entr" presetSubtype="1" fill="hold"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66"/>
                                        </p:tgtEl>
                                        <p:attrNameLst>
                                          <p:attrName>style.visibility</p:attrName>
                                        </p:attrNameLst>
                                      </p:cBhvr>
                                      <p:to>
                                        <p:strVal val="visible"/>
                                      </p:to>
                                    </p:set>
                                    <p:animEffect transition="in" filter="randombar(horizontal)">
                                      <p:cBhvr>
                                        <p:cTn id="36" dur="500"/>
                                        <p:tgtEl>
                                          <p:spTgt spid="66"/>
                                        </p:tgtEl>
                                      </p:cBhvr>
                                    </p:animEffect>
                                  </p:childTnLst>
                                </p:cTn>
                              </p:par>
                            </p:childTnLst>
                          </p:cTn>
                        </p:par>
                        <p:par>
                          <p:cTn id="37" fill="hold">
                            <p:stCondLst>
                              <p:cond delay="3000"/>
                            </p:stCondLst>
                            <p:childTnLst>
                              <p:par>
                                <p:cTn id="38" presetID="2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wipe(left)">
                                      <p:cBhvr>
                                        <p:cTn id="40" dur="500"/>
                                        <p:tgtEl>
                                          <p:spTgt spid="8"/>
                                        </p:tgtEl>
                                      </p:cBhvr>
                                    </p:animEffect>
                                  </p:childTnLst>
                                </p:cTn>
                              </p:par>
                              <p:par>
                                <p:cTn id="41" presetID="2" presetClass="entr" presetSubtype="1"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additive="base">
                                        <p:cTn id="43" dur="500" fill="hold"/>
                                        <p:tgtEl>
                                          <p:spTgt spid="5"/>
                                        </p:tgtEl>
                                        <p:attrNameLst>
                                          <p:attrName>ppt_x</p:attrName>
                                        </p:attrNameLst>
                                      </p:cBhvr>
                                      <p:tavLst>
                                        <p:tav tm="0">
                                          <p:val>
                                            <p:strVal val="#ppt_x"/>
                                          </p:val>
                                        </p:tav>
                                        <p:tav tm="100000">
                                          <p:val>
                                            <p:strVal val="#ppt_x"/>
                                          </p:val>
                                        </p:tav>
                                      </p:tavLst>
                                    </p:anim>
                                    <p:anim calcmode="lin" valueType="num">
                                      <p:cBhvr additive="base">
                                        <p:cTn id="44" dur="500" fill="hold"/>
                                        <p:tgtEl>
                                          <p:spTgt spid="5"/>
                                        </p:tgtEl>
                                        <p:attrNameLst>
                                          <p:attrName>ppt_y</p:attrName>
                                        </p:attrNameLst>
                                      </p:cBhvr>
                                      <p:tavLst>
                                        <p:tav tm="0">
                                          <p:val>
                                            <p:strVal val="0-#ppt_h/2"/>
                                          </p:val>
                                        </p:tav>
                                        <p:tav tm="100000">
                                          <p:val>
                                            <p:strVal val="#ppt_y"/>
                                          </p:val>
                                        </p:tav>
                                      </p:tavLst>
                                    </p:anim>
                                  </p:childTnLst>
                                </p:cTn>
                              </p:par>
                            </p:childTnLst>
                          </p:cTn>
                        </p:par>
                        <p:par>
                          <p:cTn id="45" fill="hold">
                            <p:stCondLst>
                              <p:cond delay="3500"/>
                            </p:stCondLst>
                            <p:childTnLst>
                              <p:par>
                                <p:cTn id="46" presetID="14" presetClass="entr" presetSubtype="10" fill="hold" grpId="0" nodeType="afterEffect">
                                  <p:stCondLst>
                                    <p:cond delay="0"/>
                                  </p:stCondLst>
                                  <p:childTnLst>
                                    <p:set>
                                      <p:cBhvr>
                                        <p:cTn id="47" dur="1" fill="hold">
                                          <p:stCondLst>
                                            <p:cond delay="0"/>
                                          </p:stCondLst>
                                        </p:cTn>
                                        <p:tgtEl>
                                          <p:spTgt spid="71"/>
                                        </p:tgtEl>
                                        <p:attrNameLst>
                                          <p:attrName>style.visibility</p:attrName>
                                        </p:attrNameLst>
                                      </p:cBhvr>
                                      <p:to>
                                        <p:strVal val="visible"/>
                                      </p:to>
                                    </p:set>
                                    <p:animEffect transition="in" filter="randombar(horizontal)">
                                      <p:cBhvr>
                                        <p:cTn id="48"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6" grpId="0"/>
      <p:bldP spid="71" grpId="0"/>
      <p:bldP spid="7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968394" y="1589560"/>
            <a:ext cx="1312043" cy="6317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lnSpc>
                <a:spcPct val="130000"/>
              </a:lnSpc>
            </a:pPr>
            <a:r>
              <a:rPr lang="zh-CN" altLang="en-US" sz="1350" b="1" dirty="0">
                <a:solidFill>
                  <a:prstClr val="white"/>
                </a:solidFill>
                <a:latin typeface="微软雅黑" panose="020B0503020204020204" pitchFamily="34" charset="-122"/>
                <a:ea typeface="微软雅黑" panose="020B0503020204020204" pitchFamily="34" charset="-122"/>
              </a:rPr>
              <a:t>添加标题内容</a:t>
            </a:r>
            <a:endParaRPr lang="en-US" altLang="zh-CN" sz="1350" b="1" dirty="0">
              <a:solidFill>
                <a:prstClr val="white"/>
              </a:solidFill>
              <a:latin typeface="微软雅黑" panose="020B0503020204020204" pitchFamily="34" charset="-122"/>
              <a:ea typeface="微软雅黑" panose="020B0503020204020204" pitchFamily="34" charset="-122"/>
            </a:endParaRPr>
          </a:p>
          <a:p>
            <a:pPr algn="ctr" defTabSz="617220">
              <a:lnSpc>
                <a:spcPct val="130000"/>
              </a:lnSpc>
            </a:pPr>
            <a:r>
              <a:rPr lang="zh-CN" altLang="en-US" sz="1080" dirty="0">
                <a:solidFill>
                  <a:prstClr val="white"/>
                </a:solidFill>
                <a:latin typeface="微软雅黑" panose="020B0503020204020204" pitchFamily="34" charset="-122"/>
                <a:ea typeface="微软雅黑" panose="020B0503020204020204" pitchFamily="34" charset="-122"/>
              </a:rPr>
              <a:t>添加文字描述</a:t>
            </a:r>
          </a:p>
        </p:txBody>
      </p:sp>
      <p:sp>
        <p:nvSpPr>
          <p:cNvPr id="7" name="矩形 6"/>
          <p:cNvSpPr/>
          <p:nvPr/>
        </p:nvSpPr>
        <p:spPr>
          <a:xfrm>
            <a:off x="4377624" y="1580351"/>
            <a:ext cx="3547373" cy="690574"/>
          </a:xfrm>
          <a:prstGeom prst="rect">
            <a:avLst/>
          </a:prstGeom>
        </p:spPr>
        <p:txBody>
          <a:bodyPr wrap="square">
            <a:spAutoFit/>
          </a:bodyPr>
          <a:lstStyle/>
          <a:p>
            <a:pPr marL="192830" indent="-192830" defTabSz="617220">
              <a:lnSpc>
                <a:spcPct val="120000"/>
              </a:lnSpc>
              <a:buFont typeface="Arial" panose="020B0604020202020204" pitchFamily="34" charset="0"/>
              <a:buChar char="•"/>
            </a:pPr>
            <a:r>
              <a:rPr lang="zh-CN" altLang="en-US" sz="1080" kern="1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领导力是一种影响力，领导即是一种影响过程，是影响人们心甘情愿和满怀热情为实现组织目标而努力的艺术或过程。</a:t>
            </a:r>
            <a:endPar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8" name="矩形 7"/>
          <p:cNvSpPr/>
          <p:nvPr/>
        </p:nvSpPr>
        <p:spPr>
          <a:xfrm>
            <a:off x="2968394" y="2466370"/>
            <a:ext cx="1312043" cy="6317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lnSpc>
                <a:spcPct val="130000"/>
              </a:lnSpc>
            </a:pPr>
            <a:r>
              <a:rPr lang="zh-CN" altLang="en-US" sz="1350" b="1" dirty="0">
                <a:solidFill>
                  <a:prstClr val="white"/>
                </a:solidFill>
                <a:latin typeface="微软雅黑" panose="020B0503020204020204" pitchFamily="34" charset="-122"/>
                <a:ea typeface="微软雅黑" panose="020B0503020204020204" pitchFamily="34" charset="-122"/>
              </a:rPr>
              <a:t>添加标题内容</a:t>
            </a:r>
            <a:endParaRPr lang="en-US" altLang="zh-CN" sz="1350" b="1" dirty="0">
              <a:solidFill>
                <a:prstClr val="white"/>
              </a:solidFill>
              <a:latin typeface="微软雅黑" panose="020B0503020204020204" pitchFamily="34" charset="-122"/>
              <a:ea typeface="微软雅黑" panose="020B0503020204020204" pitchFamily="34" charset="-122"/>
            </a:endParaRPr>
          </a:p>
          <a:p>
            <a:pPr algn="ctr" defTabSz="617220">
              <a:lnSpc>
                <a:spcPct val="130000"/>
              </a:lnSpc>
            </a:pPr>
            <a:r>
              <a:rPr lang="zh-CN" altLang="en-US" sz="1080" dirty="0">
                <a:solidFill>
                  <a:prstClr val="white"/>
                </a:solidFill>
                <a:latin typeface="微软雅黑" panose="020B0503020204020204" pitchFamily="34" charset="-122"/>
                <a:ea typeface="微软雅黑" panose="020B0503020204020204" pitchFamily="34" charset="-122"/>
              </a:rPr>
              <a:t>添加文字描述</a:t>
            </a:r>
          </a:p>
        </p:txBody>
      </p:sp>
      <p:sp>
        <p:nvSpPr>
          <p:cNvPr id="9" name="矩形 8"/>
          <p:cNvSpPr/>
          <p:nvPr/>
        </p:nvSpPr>
        <p:spPr>
          <a:xfrm>
            <a:off x="2968394" y="3343181"/>
            <a:ext cx="1312043" cy="6317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lnSpc>
                <a:spcPct val="130000"/>
              </a:lnSpc>
            </a:pPr>
            <a:r>
              <a:rPr lang="zh-CN" altLang="en-US" sz="1350" b="1" dirty="0">
                <a:solidFill>
                  <a:prstClr val="white"/>
                </a:solidFill>
                <a:latin typeface="微软雅黑" panose="020B0503020204020204" pitchFamily="34" charset="-122"/>
                <a:ea typeface="微软雅黑" panose="020B0503020204020204" pitchFamily="34" charset="-122"/>
              </a:rPr>
              <a:t>添加标题</a:t>
            </a:r>
            <a:r>
              <a:rPr lang="zh-CN" altLang="en-US" sz="1350" dirty="0">
                <a:solidFill>
                  <a:prstClr val="white"/>
                </a:solidFill>
                <a:latin typeface="微软雅黑" panose="020B0503020204020204" pitchFamily="34" charset="-122"/>
                <a:ea typeface="微软雅黑" panose="020B0503020204020204" pitchFamily="34" charset="-122"/>
              </a:rPr>
              <a:t>内容</a:t>
            </a: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17220">
              <a:lnSpc>
                <a:spcPct val="130000"/>
              </a:lnSpc>
            </a:pPr>
            <a:r>
              <a:rPr lang="zh-CN" altLang="en-US" sz="1080" dirty="0">
                <a:solidFill>
                  <a:prstClr val="white"/>
                </a:solidFill>
                <a:latin typeface="微软雅黑" panose="020B0503020204020204" pitchFamily="34" charset="-122"/>
                <a:ea typeface="微软雅黑" panose="020B0503020204020204" pitchFamily="34" charset="-122"/>
              </a:rPr>
              <a:t>添加文字描述</a:t>
            </a:r>
          </a:p>
        </p:txBody>
      </p:sp>
      <p:sp>
        <p:nvSpPr>
          <p:cNvPr id="10" name="矩形 9"/>
          <p:cNvSpPr/>
          <p:nvPr/>
        </p:nvSpPr>
        <p:spPr>
          <a:xfrm>
            <a:off x="4377624" y="2558556"/>
            <a:ext cx="3547373" cy="491160"/>
          </a:xfrm>
          <a:prstGeom prst="rect">
            <a:avLst/>
          </a:prstGeom>
        </p:spPr>
        <p:txBody>
          <a:bodyPr wrap="square">
            <a:spAutoFit/>
          </a:bodyPr>
          <a:lstStyle/>
          <a:p>
            <a:pPr marL="192830" indent="-192830" defTabSz="617220">
              <a:lnSpc>
                <a:spcPct val="120000"/>
              </a:lnSpc>
              <a:buFont typeface="Arial" panose="020B0604020202020204" pitchFamily="34" charset="0"/>
              <a:buChar char="•"/>
            </a:pPr>
            <a:r>
              <a:rPr lang="zh-CN" altLang="en-US" sz="1080" kern="1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现代领导者的才能就是其影响力，真正的领导者是能够影响别人，使别人追随自己的人物。</a:t>
            </a:r>
            <a:endPar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1" name="矩形 10"/>
          <p:cNvSpPr/>
          <p:nvPr/>
        </p:nvSpPr>
        <p:spPr>
          <a:xfrm>
            <a:off x="4377624" y="3320492"/>
            <a:ext cx="3547373" cy="690574"/>
          </a:xfrm>
          <a:prstGeom prst="rect">
            <a:avLst/>
          </a:prstGeom>
        </p:spPr>
        <p:txBody>
          <a:bodyPr wrap="square">
            <a:spAutoFit/>
          </a:bodyPr>
          <a:lstStyle/>
          <a:p>
            <a:pPr marL="192830" indent="-192830" defTabSz="617220">
              <a:lnSpc>
                <a:spcPct val="120000"/>
              </a:lnSpc>
              <a:buFont typeface="Arial" panose="020B0604020202020204" pitchFamily="34" charset="0"/>
              <a:buChar char="•"/>
            </a:pPr>
            <a:r>
              <a:rPr lang="zh-CN" altLang="en-US" sz="1080" kern="100" dirty="0">
                <a:solidFill>
                  <a:prstClr val="black">
                    <a:lumMod val="75000"/>
                    <a:lumOff val="25000"/>
                  </a:prstClr>
                </a:solidFill>
                <a:latin typeface="微软雅黑" panose="020B0503020204020204" pitchFamily="34" charset="-122"/>
                <a:ea typeface="微软雅黑" panose="020B0503020204020204" pitchFamily="34" charset="-122"/>
                <a:cs typeface="Times New Roman" panose="02020603050405020304" pitchFamily="18" charset="0"/>
              </a:rPr>
              <a:t>结合前面领导力的定义，我们发现，领导力实质就是领导者的影响力，即领导者拥有影响被领导者的能力或力量。</a:t>
            </a:r>
            <a:endPar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12" name="矩形 11"/>
          <p:cNvSpPr/>
          <p:nvPr/>
        </p:nvSpPr>
        <p:spPr>
          <a:xfrm>
            <a:off x="1095191" y="2466370"/>
            <a:ext cx="1312043" cy="6317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r>
              <a:rPr lang="zh-CN" altLang="en-US" sz="1889" b="1" dirty="0">
                <a:solidFill>
                  <a:prstClr val="white"/>
                </a:solidFill>
                <a:latin typeface="微软雅黑" panose="020B0503020204020204" pitchFamily="34" charset="-122"/>
                <a:ea typeface="微软雅黑" panose="020B0503020204020204" pitchFamily="34" charset="-122"/>
              </a:rPr>
              <a:t>添加内容</a:t>
            </a:r>
          </a:p>
        </p:txBody>
      </p:sp>
      <p:cxnSp>
        <p:nvCxnSpPr>
          <p:cNvPr id="13" name="肘形连接符 12"/>
          <p:cNvCxnSpPr>
            <a:stCxn id="12" idx="3"/>
            <a:endCxn id="8" idx="1"/>
          </p:cNvCxnSpPr>
          <p:nvPr/>
        </p:nvCxnSpPr>
        <p:spPr>
          <a:xfrm>
            <a:off x="2407235" y="2782233"/>
            <a:ext cx="561160" cy="8571"/>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4" name="肘形连接符 13"/>
          <p:cNvCxnSpPr>
            <a:stCxn id="6" idx="1"/>
            <a:endCxn id="12" idx="3"/>
          </p:cNvCxnSpPr>
          <p:nvPr/>
        </p:nvCxnSpPr>
        <p:spPr>
          <a:xfrm rot="10800000" flipV="1">
            <a:off x="2407235" y="1905421"/>
            <a:ext cx="561160" cy="876811"/>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5" name="肘形连接符 14"/>
          <p:cNvCxnSpPr>
            <a:stCxn id="12" idx="3"/>
            <a:endCxn id="9" idx="1"/>
          </p:cNvCxnSpPr>
          <p:nvPr/>
        </p:nvCxnSpPr>
        <p:spPr>
          <a:xfrm>
            <a:off x="2407235" y="2782233"/>
            <a:ext cx="561160" cy="876811"/>
          </a:xfrm>
          <a:prstGeom prst="bentConnector3">
            <a:avLst/>
          </a:prstGeom>
        </p:spPr>
        <p:style>
          <a:lnRef idx="1">
            <a:schemeClr val="accent6"/>
          </a:lnRef>
          <a:fillRef idx="0">
            <a:schemeClr val="accent6"/>
          </a:fillRef>
          <a:effectRef idx="0">
            <a:schemeClr val="accent6"/>
          </a:effectRef>
          <a:fontRef idx="minor">
            <a:schemeClr val="tx1"/>
          </a:fontRef>
        </p:style>
      </p:cxnSp>
      <p:cxnSp>
        <p:nvCxnSpPr>
          <p:cNvPr id="16" name="直接连接符 15"/>
          <p:cNvCxnSpPr/>
          <p:nvPr/>
        </p:nvCxnSpPr>
        <p:spPr>
          <a:xfrm>
            <a:off x="4620594" y="2328779"/>
            <a:ext cx="3158620" cy="0"/>
          </a:xfrm>
          <a:prstGeom prst="line">
            <a:avLst/>
          </a:prstGeom>
        </p:spPr>
        <p:style>
          <a:lnRef idx="1">
            <a:schemeClr val="accent6"/>
          </a:lnRef>
          <a:fillRef idx="0">
            <a:schemeClr val="accent6"/>
          </a:fillRef>
          <a:effectRef idx="0">
            <a:schemeClr val="accent6"/>
          </a:effectRef>
          <a:fontRef idx="minor">
            <a:schemeClr val="tx1"/>
          </a:fontRef>
        </p:style>
      </p:cxnSp>
      <p:cxnSp>
        <p:nvCxnSpPr>
          <p:cNvPr id="17" name="直接连接符 16"/>
          <p:cNvCxnSpPr/>
          <p:nvPr/>
        </p:nvCxnSpPr>
        <p:spPr>
          <a:xfrm>
            <a:off x="4620594" y="3203474"/>
            <a:ext cx="3158620" cy="0"/>
          </a:xfrm>
          <a:prstGeom prst="line">
            <a:avLst/>
          </a:prstGeom>
        </p:spPr>
        <p:style>
          <a:lnRef idx="1">
            <a:schemeClr val="accent6"/>
          </a:lnRef>
          <a:fillRef idx="0">
            <a:schemeClr val="accent6"/>
          </a:fillRef>
          <a:effectRef idx="0">
            <a:schemeClr val="accent6"/>
          </a:effectRef>
          <a:fontRef idx="minor">
            <a:schemeClr val="tx1"/>
          </a:fontRef>
        </p:style>
      </p:cxnSp>
    </p:spTree>
    <p:extLst>
      <p:ext uri="{BB962C8B-B14F-4D97-AF65-F5344CB8AC3E}">
        <p14:creationId xmlns:p14="http://schemas.microsoft.com/office/powerpoint/2010/main" val="129806528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500"/>
                                        <p:tgtEl>
                                          <p:spTgt spid="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500"/>
                                        <p:tgtEl>
                                          <p:spTgt spid="7"/>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left)">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wipe(left)">
                                      <p:cBhvr>
                                        <p:cTn id="31" dur="500"/>
                                        <p:tgtEl>
                                          <p:spTgt spid="10"/>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left)">
                                      <p:cBhvr>
                                        <p:cTn id="35" dur="500"/>
                                        <p:tgtEl>
                                          <p:spTgt spid="15"/>
                                        </p:tgtEl>
                                      </p:cBhvr>
                                    </p:animEffect>
                                  </p:childTnLst>
                                </p:cTn>
                              </p:par>
                            </p:childTnLst>
                          </p:cTn>
                        </p:par>
                        <p:par>
                          <p:cTn id="36" fill="hold">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left)">
                                      <p:cBhvr>
                                        <p:cTn id="43" dur="500"/>
                                        <p:tgtEl>
                                          <p:spTgt spid="11"/>
                                        </p:tgtEl>
                                      </p:cBhvr>
                                    </p:animEffect>
                                  </p:childTnLst>
                                </p:cTn>
                              </p:par>
                              <p:par>
                                <p:cTn id="44" presetID="10" presetClass="entr" presetSubtype="0" fill="hold"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p:bldP spid="11" grpId="0"/>
      <p:bldP spid="1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MH_Others_10"/>
          <p:cNvSpPr txBox="1"/>
          <p:nvPr>
            <p:custDataLst>
              <p:tags r:id="rId1"/>
            </p:custDataLst>
          </p:nvPr>
        </p:nvSpPr>
        <p:spPr>
          <a:xfrm>
            <a:off x="1202026" y="3635399"/>
            <a:ext cx="1339673" cy="436273"/>
          </a:xfrm>
          <a:prstGeom prst="rect">
            <a:avLst/>
          </a:prstGeom>
          <a:noFill/>
          <a:ln>
            <a:noFill/>
          </a:ln>
        </p:spPr>
        <p:txBody>
          <a:bodyPr wrap="square" lIns="0" tIns="0" rIns="0" bIns="0" rtlCol="0" anchor="ctr" anchorCtr="0">
            <a:noAutofit/>
          </a:bodyPr>
          <a:lstStyle/>
          <a:p>
            <a:pPr algn="ctr" defTabSz="822960"/>
            <a:r>
              <a:rPr lang="zh-CN" altLang="en-US" sz="3240" b="1" dirty="0">
                <a:solidFill>
                  <a:srgbClr val="006F6A"/>
                </a:solidFill>
                <a:latin typeface="微软雅黑" panose="020B0503020204020204" pitchFamily="34" charset="-122"/>
                <a:ea typeface="微软雅黑" panose="020B0503020204020204" pitchFamily="34" charset="-122"/>
              </a:rPr>
              <a:t>过渡页</a:t>
            </a:r>
            <a:endParaRPr lang="zh-CN" altLang="en-US" sz="3240" b="1" dirty="0">
              <a:solidFill>
                <a:srgbClr val="006F6A"/>
              </a:solidFill>
              <a:latin typeface="微软雅黑" panose="020B0503020204020204" pitchFamily="34" charset="-122"/>
              <a:ea typeface="微软雅黑" panose="020B0503020204020204" pitchFamily="34" charset="-122"/>
            </a:endParaRPr>
          </a:p>
        </p:txBody>
      </p:sp>
      <p:sp>
        <p:nvSpPr>
          <p:cNvPr id="10" name="MH_Others_1"/>
          <p:cNvSpPr/>
          <p:nvPr>
            <p:custDataLst>
              <p:tags r:id="rId2"/>
            </p:custDataLst>
          </p:nvPr>
        </p:nvSpPr>
        <p:spPr>
          <a:xfrm>
            <a:off x="2822206" y="2118100"/>
            <a:ext cx="214313" cy="332456"/>
          </a:xfrm>
          <a:custGeom>
            <a:avLst/>
            <a:gdLst>
              <a:gd name="connsiteX0" fmla="*/ 203199 w 203199"/>
              <a:gd name="connsiteY0" fmla="*/ 0 h 210018"/>
              <a:gd name="connsiteX1" fmla="*/ 203199 w 203199"/>
              <a:gd name="connsiteY1" fmla="*/ 210018 h 210018"/>
              <a:gd name="connsiteX2" fmla="*/ 0 w 203199"/>
              <a:gd name="connsiteY2" fmla="*/ 210018 h 210018"/>
              <a:gd name="connsiteX3" fmla="*/ 0 w 203199"/>
              <a:gd name="connsiteY3" fmla="*/ 209707 h 210018"/>
            </a:gdLst>
            <a:ahLst/>
            <a:cxnLst>
              <a:cxn ang="0">
                <a:pos x="connsiteX0" y="connsiteY0"/>
              </a:cxn>
              <a:cxn ang="0">
                <a:pos x="connsiteX1" y="connsiteY1"/>
              </a:cxn>
              <a:cxn ang="0">
                <a:pos x="connsiteX2" y="connsiteY2"/>
              </a:cxn>
              <a:cxn ang="0">
                <a:pos x="connsiteX3" y="connsiteY3"/>
              </a:cxn>
            </a:cxnLst>
            <a:rect l="l" t="t" r="r" b="b"/>
            <a:pathLst>
              <a:path w="203199" h="210018">
                <a:moveTo>
                  <a:pt x="203199" y="0"/>
                </a:moveTo>
                <a:lnTo>
                  <a:pt x="203199" y="210018"/>
                </a:lnTo>
                <a:lnTo>
                  <a:pt x="0" y="210018"/>
                </a:lnTo>
                <a:lnTo>
                  <a:pt x="0" y="209707"/>
                </a:lnTo>
                <a:close/>
              </a:path>
            </a:pathLst>
          </a:custGeom>
          <a:solidFill>
            <a:srgbClr val="E4E4E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900" tIns="0" rIns="0" bIns="0" numCol="1" spcCol="0" rtlCol="0" fromWordArt="0" anchor="ctr" anchorCtr="0" forceAA="0" compatLnSpc="1">
            <a:noAutofit/>
          </a:bodyPr>
          <a:lstStyle/>
          <a:p>
            <a:pPr algn="ctr" defTabSz="822960"/>
            <a:endParaRPr lang="zh-CN" altLang="en-US" sz="1215">
              <a:solidFill>
                <a:prstClr val="white"/>
              </a:solidFill>
              <a:latin typeface="Franklin Gothic Book"/>
              <a:ea typeface="黑体" panose="02010609060101010101" pitchFamily="49" charset="-122"/>
            </a:endParaRPr>
          </a:p>
        </p:txBody>
      </p:sp>
      <p:sp>
        <p:nvSpPr>
          <p:cNvPr id="26" name="任意多边形 25">
            <a:hlinkClick r:id="rId10" action="ppaction://hlinksldjump"/>
          </p:cNvPr>
          <p:cNvSpPr/>
          <p:nvPr>
            <p:custDataLst>
              <p:tags r:id="rId3"/>
            </p:custDataLst>
          </p:nvPr>
        </p:nvSpPr>
        <p:spPr>
          <a:xfrm>
            <a:off x="0" y="2118100"/>
            <a:ext cx="9144000" cy="781207"/>
          </a:xfrm>
          <a:custGeom>
            <a:avLst/>
            <a:gdLst>
              <a:gd name="connsiteX0" fmla="*/ 0 w 4343400"/>
              <a:gd name="connsiteY0" fmla="*/ 0 h 408460"/>
              <a:gd name="connsiteX1" fmla="*/ 3714750 w 4343400"/>
              <a:gd name="connsiteY1" fmla="*/ 0 h 408460"/>
              <a:gd name="connsiteX2" fmla="*/ 4343400 w 4343400"/>
              <a:gd name="connsiteY2" fmla="*/ 0 h 408460"/>
              <a:gd name="connsiteX3" fmla="*/ 4343400 w 4343400"/>
              <a:gd name="connsiteY3" fmla="*/ 408460 h 408460"/>
              <a:gd name="connsiteX4" fmla="*/ 3714750 w 4343400"/>
              <a:gd name="connsiteY4" fmla="*/ 408460 h 408460"/>
              <a:gd name="connsiteX5" fmla="*/ 0 w 4343400"/>
              <a:gd name="connsiteY5" fmla="*/ 408460 h 408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43400" h="408460">
                <a:moveTo>
                  <a:pt x="0" y="0"/>
                </a:moveTo>
                <a:lnTo>
                  <a:pt x="3714750" y="0"/>
                </a:lnTo>
                <a:lnTo>
                  <a:pt x="4343400" y="0"/>
                </a:lnTo>
                <a:lnTo>
                  <a:pt x="4343400" y="408460"/>
                </a:lnTo>
                <a:lnTo>
                  <a:pt x="3714750" y="408460"/>
                </a:lnTo>
                <a:lnTo>
                  <a:pt x="0" y="408460"/>
                </a:lnTo>
                <a:close/>
              </a:path>
            </a:pathLst>
          </a:custGeom>
          <a:solidFill>
            <a:srgbClr val="00999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07500" tIns="0" rIns="0" bIns="0" numCol="1" spcCol="0" rtlCol="0" fromWordArt="0" anchor="ctr" anchorCtr="0" forceAA="0" compatLnSpc="1">
            <a:noAutofit/>
          </a:bodyPr>
          <a:lstStyle/>
          <a:p>
            <a:pPr algn="ctr" defTabSz="822960"/>
            <a:r>
              <a:rPr lang="zh-CN" altLang="en-US" sz="2880" b="1" spc="135" dirty="0">
                <a:solidFill>
                  <a:srgbClr val="FFFFFF"/>
                </a:solidFill>
                <a:latin typeface="Franklin Gothic Book"/>
                <a:ea typeface="黑体" panose="02010609060101010101" pitchFamily="49" charset="-122"/>
              </a:rPr>
              <a:t>                这里</a:t>
            </a:r>
            <a:r>
              <a:rPr lang="zh-CN" altLang="en-US" sz="2880" b="1" spc="135" dirty="0">
                <a:solidFill>
                  <a:srgbClr val="FFFFFF"/>
                </a:solidFill>
                <a:latin typeface="Franklin Gothic Book"/>
                <a:ea typeface="黑体" panose="02010609060101010101" pitchFamily="49" charset="-122"/>
              </a:rPr>
              <a:t>输入您的标题或复制到此处</a:t>
            </a:r>
          </a:p>
        </p:txBody>
      </p:sp>
      <p:sp>
        <p:nvSpPr>
          <p:cNvPr id="15" name="MH_Number_1">
            <a:hlinkClick r:id="rId10" action="ppaction://hlinksldjump"/>
          </p:cNvPr>
          <p:cNvSpPr/>
          <p:nvPr>
            <p:custDataLst>
              <p:tags r:id="rId4"/>
            </p:custDataLst>
          </p:nvPr>
        </p:nvSpPr>
        <p:spPr>
          <a:xfrm>
            <a:off x="3123784" y="1511928"/>
            <a:ext cx="2896432" cy="3676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defTabSz="822960"/>
            <a:r>
              <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rPr>
              <a:t>第四部分</a:t>
            </a:r>
            <a:endParaRPr lang="zh-CN" altLang="en-US" sz="4860" b="1" dirty="0">
              <a:solidFill>
                <a:srgbClr val="006F6A"/>
              </a:solidFill>
              <a:latin typeface="微软雅黑" panose="020B0503020204020204" pitchFamily="34" charset="-122"/>
              <a:ea typeface="微软雅黑" panose="020B0503020204020204" pitchFamily="34" charset="-122"/>
              <a:cs typeface="Times New Roman" panose="02020603050405020304" pitchFamily="18" charset="0"/>
            </a:endParaRPr>
          </a:p>
        </p:txBody>
      </p:sp>
      <p:pic>
        <p:nvPicPr>
          <p:cNvPr id="22" name="图片 2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70644" y="1640985"/>
            <a:ext cx="1802648" cy="1735436"/>
          </a:xfrm>
          <a:prstGeom prst="rect">
            <a:avLst/>
          </a:prstGeom>
        </p:spPr>
      </p:pic>
      <p:sp>
        <p:nvSpPr>
          <p:cNvPr id="27" name="MH_Others_10"/>
          <p:cNvSpPr txBox="1"/>
          <p:nvPr>
            <p:custDataLst>
              <p:tags r:id="rId5"/>
            </p:custDataLst>
          </p:nvPr>
        </p:nvSpPr>
        <p:spPr>
          <a:xfrm>
            <a:off x="3340663"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8" name="MH_Others_10"/>
          <p:cNvSpPr txBox="1"/>
          <p:nvPr>
            <p:custDataLst>
              <p:tags r:id="rId6"/>
            </p:custDataLst>
          </p:nvPr>
        </p:nvSpPr>
        <p:spPr>
          <a:xfrm>
            <a:off x="5913060" y="2960642"/>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29" name="MH_Others_10"/>
          <p:cNvSpPr txBox="1"/>
          <p:nvPr>
            <p:custDataLst>
              <p:tags r:id="rId7"/>
            </p:custDataLst>
          </p:nvPr>
        </p:nvSpPr>
        <p:spPr>
          <a:xfrm>
            <a:off x="3340663"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
        <p:nvSpPr>
          <p:cNvPr id="30" name="MH_Others_10"/>
          <p:cNvSpPr txBox="1"/>
          <p:nvPr>
            <p:custDataLst>
              <p:tags r:id="rId8"/>
            </p:custDataLst>
          </p:nvPr>
        </p:nvSpPr>
        <p:spPr>
          <a:xfrm>
            <a:off x="5913060" y="3553777"/>
            <a:ext cx="2268252" cy="436273"/>
          </a:xfrm>
          <a:prstGeom prst="rect">
            <a:avLst/>
          </a:prstGeom>
          <a:noFill/>
          <a:ln>
            <a:noFill/>
          </a:ln>
        </p:spPr>
        <p:txBody>
          <a:bodyPr wrap="square" lIns="0" tIns="0" rIns="0" bIns="0" rtlCol="0" anchor="ctr" anchorCtr="0">
            <a:noAutofit/>
          </a:bodyPr>
          <a:lstStyle/>
          <a:p>
            <a:pPr marL="308610" indent="-308610" defTabSz="822960">
              <a:buFont typeface="Wingdings" panose="05000000000000000000" pitchFamily="2" charset="2"/>
              <a:buChar char="Ø"/>
            </a:pPr>
            <a:r>
              <a:rPr lang="zh-CN" altLang="en-US" dirty="0">
                <a:solidFill>
                  <a:srgbClr val="006F6A"/>
                </a:solidFill>
                <a:latin typeface="微软雅黑" panose="020B0503020204020204" pitchFamily="34" charset="-122"/>
                <a:ea typeface="微软雅黑" panose="020B0503020204020204" pitchFamily="34" charset="-122"/>
              </a:rPr>
              <a:t>单击此处添加文字</a:t>
            </a:r>
            <a:endParaRPr lang="zh-CN" altLang="en-US" dirty="0">
              <a:solidFill>
                <a:srgbClr val="006F6A"/>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5289566"/>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360"/>
                                          </p:val>
                                        </p:tav>
                                        <p:tav tm="100000">
                                          <p:val>
                                            <p:fltVal val="0"/>
                                          </p:val>
                                        </p:tav>
                                      </p:tavLst>
                                    </p:anim>
                                    <p:animEffect transition="in" filter="fade">
                                      <p:cBhvr>
                                        <p:cTn id="10" dur="1000"/>
                                        <p:tgtEl>
                                          <p:spTgt spid="22"/>
                                        </p:tgtEl>
                                      </p:cBhvr>
                                    </p:animEffect>
                                  </p:childTnLst>
                                </p:cTn>
                              </p:par>
                            </p:childTnLst>
                          </p:cTn>
                        </p:par>
                        <p:par>
                          <p:cTn id="11" fill="hold">
                            <p:stCondLst>
                              <p:cond delay="1000"/>
                            </p:stCondLst>
                            <p:childTnLst>
                              <p:par>
                                <p:cTn id="12" presetID="16" presetClass="entr" presetSubtype="42"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barn(outHorizontal)">
                                      <p:cBhvr>
                                        <p:cTn id="14" dur="500"/>
                                        <p:tgtEl>
                                          <p:spTgt spid="26"/>
                                        </p:tgtEl>
                                      </p:cBhvr>
                                    </p:animEffect>
                                  </p:childTnLst>
                                </p:cTn>
                              </p:par>
                            </p:childTnLst>
                          </p:cTn>
                        </p:par>
                        <p:par>
                          <p:cTn id="15" fill="hold">
                            <p:stCondLst>
                              <p:cond delay="1500"/>
                            </p:stCondLst>
                            <p:childTnLst>
                              <p:par>
                                <p:cTn id="16" presetID="50"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1000" fill="hold"/>
                                        <p:tgtEl>
                                          <p:spTgt spid="15"/>
                                        </p:tgtEl>
                                        <p:attrNameLst>
                                          <p:attrName>ppt_w</p:attrName>
                                        </p:attrNameLst>
                                      </p:cBhvr>
                                      <p:tavLst>
                                        <p:tav tm="0">
                                          <p:val>
                                            <p:strVal val="#ppt_w+.3"/>
                                          </p:val>
                                        </p:tav>
                                        <p:tav tm="100000">
                                          <p:val>
                                            <p:strVal val="#ppt_w"/>
                                          </p:val>
                                        </p:tav>
                                      </p:tavLst>
                                    </p:anim>
                                    <p:anim calcmode="lin" valueType="num">
                                      <p:cBhvr>
                                        <p:cTn id="19" dur="1000" fill="hold"/>
                                        <p:tgtEl>
                                          <p:spTgt spid="15"/>
                                        </p:tgtEl>
                                        <p:attrNameLst>
                                          <p:attrName>ppt_h</p:attrName>
                                        </p:attrNameLst>
                                      </p:cBhvr>
                                      <p:tavLst>
                                        <p:tav tm="0">
                                          <p:val>
                                            <p:strVal val="#ppt_h"/>
                                          </p:val>
                                        </p:tav>
                                        <p:tav tm="100000">
                                          <p:val>
                                            <p:strVal val="#ppt_h"/>
                                          </p:val>
                                        </p:tav>
                                      </p:tavLst>
                                    </p:anim>
                                    <p:animEffect transition="in" filter="fade">
                                      <p:cBhvr>
                                        <p:cTn id="20" dur="1000"/>
                                        <p:tgtEl>
                                          <p:spTgt spid="15"/>
                                        </p:tgtEl>
                                      </p:cBhvr>
                                    </p:animEffect>
                                  </p:childTnLst>
                                </p:cTn>
                              </p:par>
                            </p:childTnLst>
                          </p:cTn>
                        </p:par>
                        <p:par>
                          <p:cTn id="21" fill="hold">
                            <p:stCondLst>
                              <p:cond delay="2500"/>
                            </p:stCondLst>
                            <p:childTnLst>
                              <p:par>
                                <p:cTn id="22" presetID="47" presetClass="entr" presetSubtype="0"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47" presetClass="entr" presetSubtype="0" fill="hold" grpId="0"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fade">
                                      <p:cBhvr>
                                        <p:cTn id="30" dur="1000"/>
                                        <p:tgtEl>
                                          <p:spTgt spid="27"/>
                                        </p:tgtEl>
                                      </p:cBhvr>
                                    </p:animEffect>
                                    <p:anim calcmode="lin" valueType="num">
                                      <p:cBhvr>
                                        <p:cTn id="31" dur="1000" fill="hold"/>
                                        <p:tgtEl>
                                          <p:spTgt spid="27"/>
                                        </p:tgtEl>
                                        <p:attrNameLst>
                                          <p:attrName>ppt_x</p:attrName>
                                        </p:attrNameLst>
                                      </p:cBhvr>
                                      <p:tavLst>
                                        <p:tav tm="0">
                                          <p:val>
                                            <p:strVal val="#ppt_x"/>
                                          </p:val>
                                        </p:tav>
                                        <p:tav tm="100000">
                                          <p:val>
                                            <p:strVal val="#ppt_x"/>
                                          </p:val>
                                        </p:tav>
                                      </p:tavLst>
                                    </p:anim>
                                    <p:anim calcmode="lin" valueType="num">
                                      <p:cBhvr>
                                        <p:cTn id="32" dur="1000" fill="hold"/>
                                        <p:tgtEl>
                                          <p:spTgt spid="27"/>
                                        </p:tgtEl>
                                        <p:attrNameLst>
                                          <p:attrName>ppt_y</p:attrName>
                                        </p:attrNameLst>
                                      </p:cBhvr>
                                      <p:tavLst>
                                        <p:tav tm="0">
                                          <p:val>
                                            <p:strVal val="#ppt_y-.1"/>
                                          </p:val>
                                        </p:tav>
                                        <p:tav tm="100000">
                                          <p:val>
                                            <p:strVal val="#ppt_y"/>
                                          </p:val>
                                        </p:tav>
                                      </p:tavLst>
                                    </p:anim>
                                  </p:childTnLst>
                                </p:cTn>
                              </p:par>
                            </p:childTnLst>
                          </p:cTn>
                        </p:par>
                        <p:par>
                          <p:cTn id="33" fill="hold">
                            <p:stCondLst>
                              <p:cond delay="4500"/>
                            </p:stCondLst>
                            <p:childTnLst>
                              <p:par>
                                <p:cTn id="34" presetID="47"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childTnLst>
                          </p:cTn>
                        </p:par>
                        <p:par>
                          <p:cTn id="39" fill="hold">
                            <p:stCondLst>
                              <p:cond delay="5500"/>
                            </p:stCondLst>
                            <p:childTnLst>
                              <p:par>
                                <p:cTn id="40" presetID="47" presetClass="entr" presetSubtype="0" fill="hold" grpId="0"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fade">
                                      <p:cBhvr>
                                        <p:cTn id="42" dur="1000"/>
                                        <p:tgtEl>
                                          <p:spTgt spid="29"/>
                                        </p:tgtEl>
                                      </p:cBhvr>
                                    </p:animEffect>
                                    <p:anim calcmode="lin" valueType="num">
                                      <p:cBhvr>
                                        <p:cTn id="43" dur="1000" fill="hold"/>
                                        <p:tgtEl>
                                          <p:spTgt spid="29"/>
                                        </p:tgtEl>
                                        <p:attrNameLst>
                                          <p:attrName>ppt_x</p:attrName>
                                        </p:attrNameLst>
                                      </p:cBhvr>
                                      <p:tavLst>
                                        <p:tav tm="0">
                                          <p:val>
                                            <p:strVal val="#ppt_x"/>
                                          </p:val>
                                        </p:tav>
                                        <p:tav tm="100000">
                                          <p:val>
                                            <p:strVal val="#ppt_x"/>
                                          </p:val>
                                        </p:tav>
                                      </p:tavLst>
                                    </p:anim>
                                    <p:anim calcmode="lin" valueType="num">
                                      <p:cBhvr>
                                        <p:cTn id="44" dur="1000" fill="hold"/>
                                        <p:tgtEl>
                                          <p:spTgt spid="29"/>
                                        </p:tgtEl>
                                        <p:attrNameLst>
                                          <p:attrName>ppt_y</p:attrName>
                                        </p:attrNameLst>
                                      </p:cBhvr>
                                      <p:tavLst>
                                        <p:tav tm="0">
                                          <p:val>
                                            <p:strVal val="#ppt_y-.1"/>
                                          </p:val>
                                        </p:tav>
                                        <p:tav tm="100000">
                                          <p:val>
                                            <p:strVal val="#ppt_y"/>
                                          </p:val>
                                        </p:tav>
                                      </p:tavLst>
                                    </p:anim>
                                  </p:childTnLst>
                                </p:cTn>
                              </p:par>
                            </p:childTnLst>
                          </p:cTn>
                        </p:par>
                        <p:par>
                          <p:cTn id="45" fill="hold">
                            <p:stCondLst>
                              <p:cond delay="6500"/>
                            </p:stCondLst>
                            <p:childTnLst>
                              <p:par>
                                <p:cTn id="46" presetID="47" presetClass="entr" presetSubtype="0"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fade">
                                      <p:cBhvr>
                                        <p:cTn id="48" dur="1000"/>
                                        <p:tgtEl>
                                          <p:spTgt spid="30"/>
                                        </p:tgtEl>
                                      </p:cBhvr>
                                    </p:animEffect>
                                    <p:anim calcmode="lin" valueType="num">
                                      <p:cBhvr>
                                        <p:cTn id="49" dur="1000" fill="hold"/>
                                        <p:tgtEl>
                                          <p:spTgt spid="30"/>
                                        </p:tgtEl>
                                        <p:attrNameLst>
                                          <p:attrName>ppt_x</p:attrName>
                                        </p:attrNameLst>
                                      </p:cBhvr>
                                      <p:tavLst>
                                        <p:tav tm="0">
                                          <p:val>
                                            <p:strVal val="#ppt_x"/>
                                          </p:val>
                                        </p:tav>
                                        <p:tav tm="100000">
                                          <p:val>
                                            <p:strVal val="#ppt_x"/>
                                          </p:val>
                                        </p:tav>
                                      </p:tavLst>
                                    </p:anim>
                                    <p:anim calcmode="lin" valueType="num">
                                      <p:cBhvr>
                                        <p:cTn id="50"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6" grpId="0" animBg="1"/>
      <p:bldP spid="15" grpId="0"/>
      <p:bldP spid="27" grpId="0"/>
      <p:bldP spid="28" grpId="0"/>
      <p:bldP spid="29" grpId="0"/>
      <p:bldP spid="3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a:off x="445832" y="2565339"/>
            <a:ext cx="8240551" cy="0"/>
          </a:xfrm>
          <a:custGeom>
            <a:avLst/>
            <a:gdLst>
              <a:gd name="connsiteX0" fmla="*/ 0 w 12211050"/>
              <a:gd name="connsiteY0" fmla="*/ 0 h 0"/>
              <a:gd name="connsiteX1" fmla="*/ 12211050 w 12211050"/>
              <a:gd name="connsiteY1" fmla="*/ 0 h 0"/>
            </a:gdLst>
            <a:ahLst/>
            <a:cxnLst>
              <a:cxn ang="0">
                <a:pos x="connsiteX0" y="connsiteY0"/>
              </a:cxn>
              <a:cxn ang="0">
                <a:pos x="connsiteX1" y="connsiteY1"/>
              </a:cxn>
            </a:cxnLst>
            <a:rect l="l" t="t" r="r" b="b"/>
            <a:pathLst>
              <a:path w="12211050">
                <a:moveTo>
                  <a:pt x="0" y="0"/>
                </a:moveTo>
                <a:lnTo>
                  <a:pt x="12211050" y="0"/>
                </a:lnTo>
              </a:path>
            </a:pathLst>
          </a:custGeom>
          <a:no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a:defRPr/>
            </a:pPr>
            <a:endParaRPr lang="zh-CN" altLang="en-US" sz="911"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3" name="文本框 25"/>
          <p:cNvSpPr txBox="1">
            <a:spLocks noChangeArrowheads="1"/>
          </p:cNvSpPr>
          <p:nvPr/>
        </p:nvSpPr>
        <p:spPr bwMode="auto">
          <a:xfrm>
            <a:off x="1058626" y="2577124"/>
            <a:ext cx="780983" cy="383054"/>
          </a:xfrm>
          <a:prstGeom prst="rect">
            <a:avLst/>
          </a:prstGeom>
          <a:noFill/>
          <a:ln w="9525">
            <a:noFill/>
            <a:miter lim="800000"/>
            <a:headEnd/>
            <a:tailEnd/>
          </a:ln>
        </p:spPr>
        <p:txBody>
          <a:bodyPr wrap="none">
            <a:spAutoFit/>
          </a:bodyPr>
          <a:lstStyle/>
          <a:p>
            <a:pPr defTabSz="617220"/>
            <a:r>
              <a:rPr lang="en-US" altLang="zh-CN" sz="1889" b="1" dirty="0">
                <a:solidFill>
                  <a:prstClr val="black">
                    <a:lumMod val="75000"/>
                    <a:lumOff val="25000"/>
                  </a:prstClr>
                </a:solidFill>
                <a:latin typeface="微软雅黑" pitchFamily="34" charset="-122"/>
                <a:ea typeface="微软雅黑" pitchFamily="34" charset="-122"/>
              </a:rPr>
              <a:t>2013</a:t>
            </a:r>
            <a:endParaRPr lang="zh-CN" altLang="en-US" sz="810" b="1" dirty="0">
              <a:solidFill>
                <a:prstClr val="black">
                  <a:lumMod val="75000"/>
                  <a:lumOff val="25000"/>
                </a:prstClr>
              </a:solidFill>
              <a:latin typeface="微软雅黑" pitchFamily="34" charset="-122"/>
              <a:ea typeface="微软雅黑" pitchFamily="34" charset="-122"/>
            </a:endParaRPr>
          </a:p>
        </p:txBody>
      </p:sp>
      <p:sp>
        <p:nvSpPr>
          <p:cNvPr id="4" name="文本框 26"/>
          <p:cNvSpPr txBox="1">
            <a:spLocks noChangeArrowheads="1"/>
          </p:cNvSpPr>
          <p:nvPr/>
        </p:nvSpPr>
        <p:spPr bwMode="auto">
          <a:xfrm>
            <a:off x="3007348" y="2577124"/>
            <a:ext cx="780983" cy="383054"/>
          </a:xfrm>
          <a:prstGeom prst="rect">
            <a:avLst/>
          </a:prstGeom>
          <a:noFill/>
          <a:ln w="9525">
            <a:noFill/>
            <a:miter lim="800000"/>
            <a:headEnd/>
            <a:tailEnd/>
          </a:ln>
        </p:spPr>
        <p:txBody>
          <a:bodyPr wrap="none">
            <a:spAutoFit/>
          </a:bodyPr>
          <a:lstStyle/>
          <a:p>
            <a:pPr defTabSz="617220"/>
            <a:r>
              <a:rPr lang="en-US" altLang="zh-CN" sz="1889" b="1" dirty="0">
                <a:solidFill>
                  <a:prstClr val="black">
                    <a:lumMod val="75000"/>
                    <a:lumOff val="25000"/>
                  </a:prstClr>
                </a:solidFill>
                <a:latin typeface="微软雅黑" pitchFamily="34" charset="-122"/>
                <a:ea typeface="微软雅黑" pitchFamily="34" charset="-122"/>
              </a:rPr>
              <a:t>2014</a:t>
            </a:r>
            <a:endParaRPr lang="zh-CN" altLang="en-US" sz="810" b="1" dirty="0">
              <a:solidFill>
                <a:prstClr val="black">
                  <a:lumMod val="75000"/>
                  <a:lumOff val="25000"/>
                </a:prstClr>
              </a:solidFill>
              <a:latin typeface="微软雅黑" pitchFamily="34" charset="-122"/>
              <a:ea typeface="微软雅黑" pitchFamily="34" charset="-122"/>
            </a:endParaRPr>
          </a:p>
        </p:txBody>
      </p:sp>
      <p:sp>
        <p:nvSpPr>
          <p:cNvPr id="5" name="文本框 27"/>
          <p:cNvSpPr txBox="1">
            <a:spLocks noChangeArrowheads="1"/>
          </p:cNvSpPr>
          <p:nvPr/>
        </p:nvSpPr>
        <p:spPr bwMode="auto">
          <a:xfrm>
            <a:off x="4956068" y="2577124"/>
            <a:ext cx="780983" cy="383054"/>
          </a:xfrm>
          <a:prstGeom prst="rect">
            <a:avLst/>
          </a:prstGeom>
          <a:noFill/>
          <a:ln w="9525">
            <a:noFill/>
            <a:miter lim="800000"/>
            <a:headEnd/>
            <a:tailEnd/>
          </a:ln>
        </p:spPr>
        <p:txBody>
          <a:bodyPr wrap="none">
            <a:spAutoFit/>
          </a:bodyPr>
          <a:lstStyle/>
          <a:p>
            <a:pPr defTabSz="617220"/>
            <a:r>
              <a:rPr lang="en-US" altLang="zh-CN" sz="1889" b="1" dirty="0">
                <a:solidFill>
                  <a:prstClr val="black">
                    <a:lumMod val="75000"/>
                    <a:lumOff val="25000"/>
                  </a:prstClr>
                </a:solidFill>
                <a:latin typeface="微软雅黑" pitchFamily="34" charset="-122"/>
                <a:ea typeface="微软雅黑" pitchFamily="34" charset="-122"/>
              </a:rPr>
              <a:t>2015</a:t>
            </a:r>
            <a:endParaRPr lang="zh-CN" altLang="en-US" sz="810" b="1" dirty="0">
              <a:solidFill>
                <a:prstClr val="black">
                  <a:lumMod val="75000"/>
                  <a:lumOff val="25000"/>
                </a:prstClr>
              </a:solidFill>
              <a:latin typeface="微软雅黑" pitchFamily="34" charset="-122"/>
              <a:ea typeface="微软雅黑" pitchFamily="34" charset="-122"/>
            </a:endParaRPr>
          </a:p>
        </p:txBody>
      </p:sp>
      <p:sp>
        <p:nvSpPr>
          <p:cNvPr id="6" name="文本框 28"/>
          <p:cNvSpPr txBox="1">
            <a:spLocks noChangeArrowheads="1"/>
          </p:cNvSpPr>
          <p:nvPr/>
        </p:nvSpPr>
        <p:spPr bwMode="auto">
          <a:xfrm>
            <a:off x="6904790" y="2577124"/>
            <a:ext cx="780983" cy="383054"/>
          </a:xfrm>
          <a:prstGeom prst="rect">
            <a:avLst/>
          </a:prstGeom>
          <a:noFill/>
          <a:ln w="9525">
            <a:noFill/>
            <a:miter lim="800000"/>
            <a:headEnd/>
            <a:tailEnd/>
          </a:ln>
        </p:spPr>
        <p:txBody>
          <a:bodyPr wrap="none">
            <a:spAutoFit/>
          </a:bodyPr>
          <a:lstStyle/>
          <a:p>
            <a:pPr defTabSz="617220"/>
            <a:r>
              <a:rPr lang="en-US" altLang="zh-CN" sz="1889" b="1" dirty="0">
                <a:solidFill>
                  <a:prstClr val="black">
                    <a:lumMod val="75000"/>
                    <a:lumOff val="25000"/>
                  </a:prstClr>
                </a:solidFill>
                <a:latin typeface="微软雅黑" pitchFamily="34" charset="-122"/>
                <a:ea typeface="微软雅黑" pitchFamily="34" charset="-122"/>
              </a:rPr>
              <a:t>2016</a:t>
            </a:r>
            <a:endParaRPr lang="zh-CN" altLang="en-US" sz="810" b="1" dirty="0">
              <a:solidFill>
                <a:prstClr val="black">
                  <a:lumMod val="75000"/>
                  <a:lumOff val="25000"/>
                </a:prstClr>
              </a:solidFill>
              <a:latin typeface="微软雅黑" pitchFamily="34" charset="-122"/>
              <a:ea typeface="微软雅黑" pitchFamily="34" charset="-122"/>
            </a:endParaRPr>
          </a:p>
        </p:txBody>
      </p:sp>
      <p:grpSp>
        <p:nvGrpSpPr>
          <p:cNvPr id="7" name="组合 6"/>
          <p:cNvGrpSpPr/>
          <p:nvPr/>
        </p:nvGrpSpPr>
        <p:grpSpPr>
          <a:xfrm>
            <a:off x="1011488" y="1356898"/>
            <a:ext cx="1388424" cy="1162952"/>
            <a:chOff x="819150" y="2190750"/>
            <a:chExt cx="2057400" cy="1723291"/>
          </a:xfrm>
        </p:grpSpPr>
        <p:sp>
          <p:nvSpPr>
            <p:cNvPr id="8" name="矩形标注 7"/>
            <p:cNvSpPr/>
            <p:nvPr/>
          </p:nvSpPr>
          <p:spPr>
            <a:xfrm>
              <a:off x="819150" y="2190750"/>
              <a:ext cx="2057400" cy="1377950"/>
            </a:xfrm>
            <a:prstGeom prst="wedgeRectCallout">
              <a:avLst>
                <a:gd name="adj1" fmla="val -28240"/>
                <a:gd name="adj2" fmla="val 7908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a:defRPr/>
              </a:pPr>
              <a:endParaRPr lang="zh-CN" altLang="en-US" sz="911">
                <a:solidFill>
                  <a:prstClr val="white"/>
                </a:solidFill>
                <a:latin typeface="等线"/>
                <a:ea typeface="微软雅黑"/>
              </a:endParaRPr>
            </a:p>
          </p:txBody>
        </p:sp>
        <p:sp>
          <p:nvSpPr>
            <p:cNvPr id="9" name="文本框 41"/>
            <p:cNvSpPr txBox="1">
              <a:spLocks noChangeArrowheads="1"/>
            </p:cNvSpPr>
            <p:nvPr/>
          </p:nvSpPr>
          <p:spPr bwMode="auto">
            <a:xfrm>
              <a:off x="1054646" y="2545828"/>
              <a:ext cx="1521119" cy="1368213"/>
            </a:xfrm>
            <a:prstGeom prst="rect">
              <a:avLst/>
            </a:prstGeom>
            <a:noFill/>
            <a:ln w="9525">
              <a:noFill/>
              <a:miter lim="800000"/>
              <a:headEnd/>
              <a:tailEnd/>
            </a:ln>
          </p:spPr>
          <p:txBody>
            <a:bodyPr wrap="square">
              <a:spAutoFit/>
            </a:bodyPr>
            <a:lstStyle/>
            <a:p>
              <a:pPr algn="ctr" defTabSz="617220"/>
              <a:r>
                <a:rPr lang="zh-CN" altLang="en-US" sz="1350" dirty="0">
                  <a:solidFill>
                    <a:prstClr val="white"/>
                  </a:solidFill>
                  <a:latin typeface="微软雅黑" panose="020B0503020204020204" pitchFamily="34" charset="-122"/>
                  <a:ea typeface="微软雅黑" panose="020B0503020204020204" pitchFamily="34" charset="-122"/>
                </a:rPr>
                <a:t>这里添加你</a:t>
              </a: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17220"/>
              <a:r>
                <a:rPr lang="zh-CN" altLang="en-US" sz="1350" dirty="0">
                  <a:solidFill>
                    <a:prstClr val="white"/>
                  </a:solidFill>
                  <a:latin typeface="微软雅黑" panose="020B0503020204020204" pitchFamily="34" charset="-122"/>
                  <a:ea typeface="微软雅黑" panose="020B0503020204020204" pitchFamily="34" charset="-122"/>
                </a:rPr>
                <a:t>的标题内容</a:t>
              </a:r>
              <a:endParaRPr lang="zh-CN" altLang="en-US" sz="1350" b="1" dirty="0">
                <a:solidFill>
                  <a:srgbClr val="FFF6E7"/>
                </a:solidFill>
                <a:latin typeface="微软雅黑" pitchFamily="34" charset="-122"/>
                <a:ea typeface="微软雅黑" pitchFamily="34" charset="-122"/>
              </a:endParaRPr>
            </a:p>
          </p:txBody>
        </p:sp>
      </p:grpSp>
      <p:grpSp>
        <p:nvGrpSpPr>
          <p:cNvPr id="10" name="组合 9"/>
          <p:cNvGrpSpPr/>
          <p:nvPr/>
        </p:nvGrpSpPr>
        <p:grpSpPr>
          <a:xfrm>
            <a:off x="738360" y="3069757"/>
            <a:ext cx="1549716" cy="1193046"/>
            <a:chOff x="4793125" y="1242834"/>
            <a:chExt cx="2296408" cy="1767885"/>
          </a:xfrm>
        </p:grpSpPr>
        <p:sp>
          <p:nvSpPr>
            <p:cNvPr id="11" name="文本框 65"/>
            <p:cNvSpPr txBox="1">
              <a:spLocks noChangeArrowheads="1"/>
            </p:cNvSpPr>
            <p:nvPr/>
          </p:nvSpPr>
          <p:spPr bwMode="auto">
            <a:xfrm>
              <a:off x="4793125" y="1642506"/>
              <a:ext cx="2296408" cy="1368213"/>
            </a:xfrm>
            <a:prstGeom prst="rect">
              <a:avLst/>
            </a:prstGeom>
            <a:noFill/>
            <a:ln w="9525">
              <a:noFill/>
              <a:miter lim="800000"/>
              <a:headEnd/>
              <a:tailEnd/>
            </a:ln>
          </p:spPr>
          <p:txBody>
            <a:bodyPr wrap="square">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p>
          </p:txBody>
        </p:sp>
        <p:sp>
          <p:nvSpPr>
            <p:cNvPr id="12" name="文本框 66"/>
            <p:cNvSpPr txBox="1">
              <a:spLocks noChangeArrowheads="1"/>
            </p:cNvSpPr>
            <p:nvPr/>
          </p:nvSpPr>
          <p:spPr bwMode="auto">
            <a:xfrm>
              <a:off x="5178051" y="1242834"/>
              <a:ext cx="1812883" cy="444669"/>
            </a:xfrm>
            <a:prstGeom prst="rect">
              <a:avLst/>
            </a:prstGeom>
            <a:noFill/>
            <a:ln w="9525">
              <a:noFill/>
              <a:miter lim="800000"/>
              <a:headEnd/>
              <a:tailEnd/>
            </a:ln>
          </p:spPr>
          <p:txBody>
            <a:bodyPr wrap="none">
              <a:spAutoFit/>
            </a:bodyPr>
            <a:lstStyle/>
            <a:p>
              <a:pPr defTabSz="617220"/>
              <a:r>
                <a:rPr lang="zh-CN" altLang="en-US" sz="1350" b="1" dirty="0">
                  <a:solidFill>
                    <a:prstClr val="black">
                      <a:lumMod val="75000"/>
                      <a:lumOff val="25000"/>
                    </a:prstClr>
                  </a:solidFill>
                  <a:latin typeface="微软雅黑" pitchFamily="34" charset="-122"/>
                  <a:ea typeface="微软雅黑" pitchFamily="34" charset="-122"/>
                </a:rPr>
                <a:t>点击添加内容</a:t>
              </a:r>
            </a:p>
          </p:txBody>
        </p:sp>
      </p:grpSp>
      <p:grpSp>
        <p:nvGrpSpPr>
          <p:cNvPr id="13" name="组合 12"/>
          <p:cNvGrpSpPr/>
          <p:nvPr/>
        </p:nvGrpSpPr>
        <p:grpSpPr>
          <a:xfrm>
            <a:off x="2686637" y="3069757"/>
            <a:ext cx="1496611" cy="1359245"/>
            <a:chOff x="4853184" y="1242834"/>
            <a:chExt cx="2217715" cy="2014160"/>
          </a:xfrm>
        </p:grpSpPr>
        <p:sp>
          <p:nvSpPr>
            <p:cNvPr id="14" name="文本框 65"/>
            <p:cNvSpPr txBox="1">
              <a:spLocks noChangeArrowheads="1"/>
            </p:cNvSpPr>
            <p:nvPr/>
          </p:nvSpPr>
          <p:spPr bwMode="auto">
            <a:xfrm>
              <a:off x="4853184" y="1642505"/>
              <a:ext cx="2217715" cy="1614489"/>
            </a:xfrm>
            <a:prstGeom prst="rect">
              <a:avLst/>
            </a:prstGeom>
            <a:noFill/>
            <a:ln w="9525">
              <a:noFill/>
              <a:miter lim="800000"/>
              <a:headEnd/>
              <a:tailEnd/>
            </a:ln>
          </p:spPr>
          <p:txBody>
            <a:bodyPr wrap="square">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p>
          </p:txBody>
        </p:sp>
        <p:sp>
          <p:nvSpPr>
            <p:cNvPr id="15" name="文本框 66"/>
            <p:cNvSpPr txBox="1">
              <a:spLocks noChangeArrowheads="1"/>
            </p:cNvSpPr>
            <p:nvPr/>
          </p:nvSpPr>
          <p:spPr bwMode="auto">
            <a:xfrm>
              <a:off x="5178050" y="1242834"/>
              <a:ext cx="1812882" cy="444668"/>
            </a:xfrm>
            <a:prstGeom prst="rect">
              <a:avLst/>
            </a:prstGeom>
            <a:noFill/>
            <a:ln w="9525">
              <a:noFill/>
              <a:miter lim="800000"/>
              <a:headEnd/>
              <a:tailEnd/>
            </a:ln>
          </p:spPr>
          <p:txBody>
            <a:bodyPr wrap="none">
              <a:spAutoFit/>
            </a:bodyPr>
            <a:lstStyle/>
            <a:p>
              <a:pPr defTabSz="617220"/>
              <a:r>
                <a:rPr lang="zh-CN" altLang="en-US" sz="1350" b="1" dirty="0">
                  <a:solidFill>
                    <a:prstClr val="black">
                      <a:lumMod val="75000"/>
                      <a:lumOff val="25000"/>
                    </a:prstClr>
                  </a:solidFill>
                  <a:latin typeface="微软雅黑" pitchFamily="34" charset="-122"/>
                  <a:ea typeface="微软雅黑" pitchFamily="34" charset="-122"/>
                </a:rPr>
                <a:t>点击添加内容</a:t>
              </a:r>
            </a:p>
          </p:txBody>
        </p:sp>
      </p:grpSp>
      <p:grpSp>
        <p:nvGrpSpPr>
          <p:cNvPr id="16" name="组合 15"/>
          <p:cNvGrpSpPr/>
          <p:nvPr/>
        </p:nvGrpSpPr>
        <p:grpSpPr>
          <a:xfrm>
            <a:off x="4653223" y="3069757"/>
            <a:ext cx="1570980" cy="1193046"/>
            <a:chOff x="4789729" y="1242834"/>
            <a:chExt cx="2327916" cy="1767885"/>
          </a:xfrm>
        </p:grpSpPr>
        <p:sp>
          <p:nvSpPr>
            <p:cNvPr id="17" name="文本框 65"/>
            <p:cNvSpPr txBox="1">
              <a:spLocks noChangeArrowheads="1"/>
            </p:cNvSpPr>
            <p:nvPr/>
          </p:nvSpPr>
          <p:spPr bwMode="auto">
            <a:xfrm>
              <a:off x="4789729" y="1642506"/>
              <a:ext cx="2327916" cy="1368213"/>
            </a:xfrm>
            <a:prstGeom prst="rect">
              <a:avLst/>
            </a:prstGeom>
            <a:noFill/>
            <a:ln w="9525">
              <a:noFill/>
              <a:miter lim="800000"/>
              <a:headEnd/>
              <a:tailEnd/>
            </a:ln>
          </p:spPr>
          <p:txBody>
            <a:bodyPr wrap="square">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p>
          </p:txBody>
        </p:sp>
        <p:sp>
          <p:nvSpPr>
            <p:cNvPr id="18" name="文本框 66"/>
            <p:cNvSpPr txBox="1">
              <a:spLocks noChangeArrowheads="1"/>
            </p:cNvSpPr>
            <p:nvPr/>
          </p:nvSpPr>
          <p:spPr bwMode="auto">
            <a:xfrm>
              <a:off x="5178051" y="1242834"/>
              <a:ext cx="1812881" cy="444669"/>
            </a:xfrm>
            <a:prstGeom prst="rect">
              <a:avLst/>
            </a:prstGeom>
            <a:noFill/>
            <a:ln w="9525">
              <a:noFill/>
              <a:miter lim="800000"/>
              <a:headEnd/>
              <a:tailEnd/>
            </a:ln>
          </p:spPr>
          <p:txBody>
            <a:bodyPr wrap="none">
              <a:spAutoFit/>
            </a:bodyPr>
            <a:lstStyle/>
            <a:p>
              <a:pPr defTabSz="617220"/>
              <a:r>
                <a:rPr lang="zh-CN" altLang="en-US" sz="1350" b="1" dirty="0">
                  <a:solidFill>
                    <a:prstClr val="black">
                      <a:lumMod val="75000"/>
                      <a:lumOff val="25000"/>
                    </a:prstClr>
                  </a:solidFill>
                  <a:latin typeface="微软雅黑" pitchFamily="34" charset="-122"/>
                  <a:ea typeface="微软雅黑" pitchFamily="34" charset="-122"/>
                </a:rPr>
                <a:t>点击添加内容</a:t>
              </a:r>
            </a:p>
          </p:txBody>
        </p:sp>
      </p:grpSp>
      <p:grpSp>
        <p:nvGrpSpPr>
          <p:cNvPr id="19" name="组合 18"/>
          <p:cNvGrpSpPr/>
          <p:nvPr/>
        </p:nvGrpSpPr>
        <p:grpSpPr>
          <a:xfrm>
            <a:off x="6710144" y="3069757"/>
            <a:ext cx="1517903" cy="1359245"/>
            <a:chOff x="4878906" y="1242834"/>
            <a:chExt cx="2249266" cy="2014160"/>
          </a:xfrm>
        </p:grpSpPr>
        <p:sp>
          <p:nvSpPr>
            <p:cNvPr id="20" name="文本框 65"/>
            <p:cNvSpPr txBox="1">
              <a:spLocks noChangeArrowheads="1"/>
            </p:cNvSpPr>
            <p:nvPr/>
          </p:nvSpPr>
          <p:spPr bwMode="auto">
            <a:xfrm>
              <a:off x="4878906" y="1642505"/>
              <a:ext cx="2249266" cy="1614489"/>
            </a:xfrm>
            <a:prstGeom prst="rect">
              <a:avLst/>
            </a:prstGeom>
            <a:noFill/>
            <a:ln w="9525">
              <a:noFill/>
              <a:miter lim="800000"/>
              <a:headEnd/>
              <a:tailEnd/>
            </a:ln>
          </p:spPr>
          <p:txBody>
            <a:bodyPr wrap="square">
              <a:spAutoFit/>
            </a:bodyPr>
            <a:lstStyle/>
            <a:p>
              <a:pPr algn="just" defTabSz="617220"/>
              <a:r>
                <a:rPr lang="zh-CN" altLang="en-US" sz="1080" dirty="0">
                  <a:solidFill>
                    <a:prstClr val="black">
                      <a:lumMod val="75000"/>
                      <a:lumOff val="25000"/>
                    </a:prstClr>
                  </a:solidFill>
                  <a:latin typeface="微软雅黑" panose="020B0503020204020204" pitchFamily="34" charset="-122"/>
                  <a:ea typeface="微软雅黑" panose="020B0503020204020204" pitchFamily="34" charset="-122"/>
                </a:rPr>
                <a:t>在这里添加你需要的文字内容，请根据自己要求更改。在这里添加你需要的文字内容，请根据自己要求更改。</a:t>
              </a:r>
            </a:p>
          </p:txBody>
        </p:sp>
        <p:sp>
          <p:nvSpPr>
            <p:cNvPr id="21" name="文本框 66"/>
            <p:cNvSpPr txBox="1">
              <a:spLocks noChangeArrowheads="1"/>
            </p:cNvSpPr>
            <p:nvPr/>
          </p:nvSpPr>
          <p:spPr bwMode="auto">
            <a:xfrm>
              <a:off x="5178051" y="1242834"/>
              <a:ext cx="1812882" cy="444668"/>
            </a:xfrm>
            <a:prstGeom prst="rect">
              <a:avLst/>
            </a:prstGeom>
            <a:noFill/>
            <a:ln w="9525">
              <a:noFill/>
              <a:miter lim="800000"/>
              <a:headEnd/>
              <a:tailEnd/>
            </a:ln>
          </p:spPr>
          <p:txBody>
            <a:bodyPr wrap="none">
              <a:spAutoFit/>
            </a:bodyPr>
            <a:lstStyle/>
            <a:p>
              <a:pPr defTabSz="617220"/>
              <a:r>
                <a:rPr lang="zh-CN" altLang="en-US" sz="1350" b="1" dirty="0">
                  <a:solidFill>
                    <a:prstClr val="black">
                      <a:lumMod val="75000"/>
                      <a:lumOff val="25000"/>
                    </a:prstClr>
                  </a:solidFill>
                  <a:latin typeface="微软雅黑" pitchFamily="34" charset="-122"/>
                  <a:ea typeface="微软雅黑" pitchFamily="34" charset="-122"/>
                </a:rPr>
                <a:t>点击添加内容</a:t>
              </a:r>
            </a:p>
          </p:txBody>
        </p:sp>
      </p:grpSp>
      <p:grpSp>
        <p:nvGrpSpPr>
          <p:cNvPr id="22" name="组合 21"/>
          <p:cNvGrpSpPr/>
          <p:nvPr/>
        </p:nvGrpSpPr>
        <p:grpSpPr>
          <a:xfrm>
            <a:off x="2879860" y="1356898"/>
            <a:ext cx="1388424" cy="929901"/>
            <a:chOff x="3587750" y="2190750"/>
            <a:chExt cx="2057400" cy="1377950"/>
          </a:xfrm>
        </p:grpSpPr>
        <p:sp>
          <p:nvSpPr>
            <p:cNvPr id="23" name="矩形标注 22"/>
            <p:cNvSpPr/>
            <p:nvPr/>
          </p:nvSpPr>
          <p:spPr>
            <a:xfrm>
              <a:off x="3587750" y="2190750"/>
              <a:ext cx="2057400" cy="1377950"/>
            </a:xfrm>
            <a:prstGeom prst="wedgeRectCallout">
              <a:avLst>
                <a:gd name="adj1" fmla="val -28240"/>
                <a:gd name="adj2" fmla="val 7908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a:defRPr/>
              </a:pPr>
              <a:endParaRPr lang="zh-CN" altLang="en-US" sz="1215">
                <a:solidFill>
                  <a:prstClr val="white"/>
                </a:solidFill>
                <a:latin typeface="等线"/>
                <a:ea typeface="微软雅黑"/>
              </a:endParaRPr>
            </a:p>
          </p:txBody>
        </p:sp>
        <p:sp>
          <p:nvSpPr>
            <p:cNvPr id="24" name="文本框 41"/>
            <p:cNvSpPr txBox="1">
              <a:spLocks noChangeArrowheads="1"/>
            </p:cNvSpPr>
            <p:nvPr/>
          </p:nvSpPr>
          <p:spPr bwMode="auto">
            <a:xfrm>
              <a:off x="3863421" y="2565698"/>
              <a:ext cx="1556342" cy="752516"/>
            </a:xfrm>
            <a:prstGeom prst="rect">
              <a:avLst/>
            </a:prstGeom>
            <a:noFill/>
            <a:ln w="9525">
              <a:noFill/>
              <a:miter lim="800000"/>
              <a:headEnd/>
              <a:tailEnd/>
            </a:ln>
          </p:spPr>
          <p:txBody>
            <a:bodyPr wrap="none">
              <a:spAutoFit/>
            </a:bodyPr>
            <a:lstStyle/>
            <a:p>
              <a:pPr algn="ctr" defTabSz="617220"/>
              <a:r>
                <a:rPr lang="zh-CN" altLang="en-US" sz="1350" dirty="0">
                  <a:solidFill>
                    <a:prstClr val="white"/>
                  </a:solidFill>
                  <a:latin typeface="微软雅黑" panose="020B0503020204020204" pitchFamily="34" charset="-122"/>
                  <a:ea typeface="微软雅黑" panose="020B0503020204020204" pitchFamily="34" charset="-122"/>
                </a:rPr>
                <a:t>这里添加你</a:t>
              </a: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17220"/>
              <a:r>
                <a:rPr lang="zh-CN" altLang="en-US" sz="1350" dirty="0">
                  <a:solidFill>
                    <a:prstClr val="white"/>
                  </a:solidFill>
                  <a:latin typeface="微软雅黑" panose="020B0503020204020204" pitchFamily="34" charset="-122"/>
                  <a:ea typeface="微软雅黑" panose="020B0503020204020204" pitchFamily="34" charset="-122"/>
                </a:rPr>
                <a:t>的标题内容</a:t>
              </a:r>
              <a:endParaRPr lang="zh-CN" altLang="en-US" sz="1350" b="1" dirty="0">
                <a:solidFill>
                  <a:srgbClr val="FFF6E7"/>
                </a:solidFill>
                <a:latin typeface="微软雅黑" pitchFamily="34" charset="-122"/>
                <a:ea typeface="微软雅黑" pitchFamily="34" charset="-122"/>
              </a:endParaRPr>
            </a:p>
          </p:txBody>
        </p:sp>
      </p:grpSp>
      <p:grpSp>
        <p:nvGrpSpPr>
          <p:cNvPr id="25" name="组合 24"/>
          <p:cNvGrpSpPr/>
          <p:nvPr/>
        </p:nvGrpSpPr>
        <p:grpSpPr>
          <a:xfrm>
            <a:off x="4842508" y="1356898"/>
            <a:ext cx="1388424" cy="929901"/>
            <a:chOff x="6496050" y="2190750"/>
            <a:chExt cx="2057400" cy="1377950"/>
          </a:xfrm>
        </p:grpSpPr>
        <p:sp>
          <p:nvSpPr>
            <p:cNvPr id="26" name="矩形标注 25"/>
            <p:cNvSpPr/>
            <p:nvPr/>
          </p:nvSpPr>
          <p:spPr>
            <a:xfrm>
              <a:off x="6496050" y="2190750"/>
              <a:ext cx="2057400" cy="1377950"/>
            </a:xfrm>
            <a:prstGeom prst="wedgeRectCallout">
              <a:avLst>
                <a:gd name="adj1" fmla="val -28240"/>
                <a:gd name="adj2" fmla="val 7908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a:defRPr/>
              </a:pPr>
              <a:endParaRPr lang="zh-CN" altLang="en-US" sz="1215">
                <a:solidFill>
                  <a:prstClr val="white"/>
                </a:solidFill>
                <a:latin typeface="等线"/>
                <a:ea typeface="微软雅黑"/>
              </a:endParaRPr>
            </a:p>
          </p:txBody>
        </p:sp>
        <p:sp>
          <p:nvSpPr>
            <p:cNvPr id="27" name="文本框 41"/>
            <p:cNvSpPr txBox="1">
              <a:spLocks noChangeArrowheads="1"/>
            </p:cNvSpPr>
            <p:nvPr/>
          </p:nvSpPr>
          <p:spPr bwMode="auto">
            <a:xfrm>
              <a:off x="6815749" y="2577891"/>
              <a:ext cx="1556342" cy="752516"/>
            </a:xfrm>
            <a:prstGeom prst="rect">
              <a:avLst/>
            </a:prstGeom>
            <a:noFill/>
            <a:ln w="9525">
              <a:noFill/>
              <a:miter lim="800000"/>
              <a:headEnd/>
              <a:tailEnd/>
            </a:ln>
          </p:spPr>
          <p:txBody>
            <a:bodyPr wrap="none">
              <a:spAutoFit/>
            </a:bodyPr>
            <a:lstStyle/>
            <a:p>
              <a:pPr algn="ctr" defTabSz="617220"/>
              <a:r>
                <a:rPr lang="zh-CN" altLang="en-US" sz="1350" dirty="0">
                  <a:solidFill>
                    <a:prstClr val="white"/>
                  </a:solidFill>
                  <a:latin typeface="微软雅黑" panose="020B0503020204020204" pitchFamily="34" charset="-122"/>
                  <a:ea typeface="微软雅黑" panose="020B0503020204020204" pitchFamily="34" charset="-122"/>
                </a:rPr>
                <a:t>这里添加你</a:t>
              </a: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17220"/>
              <a:r>
                <a:rPr lang="zh-CN" altLang="en-US" sz="1350" dirty="0">
                  <a:solidFill>
                    <a:prstClr val="white"/>
                  </a:solidFill>
                  <a:latin typeface="微软雅黑" panose="020B0503020204020204" pitchFamily="34" charset="-122"/>
                  <a:ea typeface="微软雅黑" panose="020B0503020204020204" pitchFamily="34" charset="-122"/>
                </a:rPr>
                <a:t>的标题内容</a:t>
              </a:r>
              <a:endParaRPr lang="zh-CN" altLang="en-US" sz="1350" b="1" dirty="0">
                <a:solidFill>
                  <a:srgbClr val="FFF6E7"/>
                </a:solidFill>
                <a:latin typeface="微软雅黑" pitchFamily="34" charset="-122"/>
                <a:ea typeface="微软雅黑" pitchFamily="34" charset="-122"/>
              </a:endParaRPr>
            </a:p>
          </p:txBody>
        </p:sp>
      </p:grpSp>
      <p:grpSp>
        <p:nvGrpSpPr>
          <p:cNvPr id="28" name="组合 27"/>
          <p:cNvGrpSpPr/>
          <p:nvPr/>
        </p:nvGrpSpPr>
        <p:grpSpPr>
          <a:xfrm>
            <a:off x="6807332" y="1356898"/>
            <a:ext cx="1388424" cy="929901"/>
            <a:chOff x="9582150" y="2190750"/>
            <a:chExt cx="2057400" cy="1377950"/>
          </a:xfrm>
        </p:grpSpPr>
        <p:sp>
          <p:nvSpPr>
            <p:cNvPr id="29" name="矩形标注 28"/>
            <p:cNvSpPr/>
            <p:nvPr/>
          </p:nvSpPr>
          <p:spPr>
            <a:xfrm>
              <a:off x="9582150" y="2190750"/>
              <a:ext cx="2057400" cy="1377950"/>
            </a:xfrm>
            <a:prstGeom prst="wedgeRectCallout">
              <a:avLst>
                <a:gd name="adj1" fmla="val -28240"/>
                <a:gd name="adj2" fmla="val 7908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17220">
                <a:defRPr/>
              </a:pPr>
              <a:endParaRPr lang="zh-CN" altLang="en-US" sz="1215">
                <a:solidFill>
                  <a:prstClr val="white"/>
                </a:solidFill>
                <a:latin typeface="等线"/>
                <a:ea typeface="微软雅黑"/>
              </a:endParaRPr>
            </a:p>
          </p:txBody>
        </p:sp>
        <p:sp>
          <p:nvSpPr>
            <p:cNvPr id="30" name="文本框 41"/>
            <p:cNvSpPr txBox="1">
              <a:spLocks noChangeArrowheads="1"/>
            </p:cNvSpPr>
            <p:nvPr/>
          </p:nvSpPr>
          <p:spPr bwMode="auto">
            <a:xfrm>
              <a:off x="9866994" y="2565698"/>
              <a:ext cx="1556342" cy="752516"/>
            </a:xfrm>
            <a:prstGeom prst="rect">
              <a:avLst/>
            </a:prstGeom>
            <a:noFill/>
            <a:ln w="9525">
              <a:noFill/>
              <a:miter lim="800000"/>
              <a:headEnd/>
              <a:tailEnd/>
            </a:ln>
          </p:spPr>
          <p:txBody>
            <a:bodyPr wrap="none">
              <a:spAutoFit/>
            </a:bodyPr>
            <a:lstStyle/>
            <a:p>
              <a:pPr algn="ctr" defTabSz="617220"/>
              <a:r>
                <a:rPr lang="zh-CN" altLang="en-US" sz="1350" dirty="0">
                  <a:solidFill>
                    <a:prstClr val="white"/>
                  </a:solidFill>
                  <a:latin typeface="微软雅黑" panose="020B0503020204020204" pitchFamily="34" charset="-122"/>
                  <a:ea typeface="微软雅黑" panose="020B0503020204020204" pitchFamily="34" charset="-122"/>
                </a:rPr>
                <a:t>这里添加你</a:t>
              </a:r>
              <a:endParaRPr lang="en-US" altLang="zh-CN" sz="1350" dirty="0">
                <a:solidFill>
                  <a:prstClr val="white"/>
                </a:solidFill>
                <a:latin typeface="微软雅黑" panose="020B0503020204020204" pitchFamily="34" charset="-122"/>
                <a:ea typeface="微软雅黑" panose="020B0503020204020204" pitchFamily="34" charset="-122"/>
              </a:endParaRPr>
            </a:p>
            <a:p>
              <a:pPr algn="ctr" defTabSz="617220"/>
              <a:r>
                <a:rPr lang="zh-CN" altLang="en-US" sz="1350" dirty="0">
                  <a:solidFill>
                    <a:prstClr val="white"/>
                  </a:solidFill>
                  <a:latin typeface="微软雅黑" panose="020B0503020204020204" pitchFamily="34" charset="-122"/>
                  <a:ea typeface="微软雅黑" panose="020B0503020204020204" pitchFamily="34" charset="-122"/>
                </a:rPr>
                <a:t>的标题内容</a:t>
              </a:r>
              <a:endParaRPr lang="zh-CN" altLang="en-US" sz="1350" b="1" dirty="0">
                <a:solidFill>
                  <a:srgbClr val="FFF6E7"/>
                </a:solidFill>
                <a:latin typeface="微软雅黑" pitchFamily="34" charset="-122"/>
                <a:ea typeface="微软雅黑" pitchFamily="34" charset="-122"/>
              </a:endParaRPr>
            </a:p>
          </p:txBody>
        </p:sp>
      </p:grpSp>
    </p:spTree>
    <p:extLst>
      <p:ext uri="{BB962C8B-B14F-4D97-AF65-F5344CB8AC3E}">
        <p14:creationId xmlns:p14="http://schemas.microsoft.com/office/powerpoint/2010/main" val="749213813"/>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down)">
                                      <p:cBhvr>
                                        <p:cTn id="15" dur="500"/>
                                        <p:tgtEl>
                                          <p:spTgt spid="7"/>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up)">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up)">
                                      <p:cBhvr>
                                        <p:cTn id="31" dur="500"/>
                                        <p:tgtEl>
                                          <p:spTgt spid="13"/>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5"/>
                                        </p:tgtEl>
                                        <p:attrNameLst>
                                          <p:attrName>style.visibility</p:attrName>
                                        </p:attrNameLst>
                                      </p:cBhvr>
                                      <p:to>
                                        <p:strVal val="visible"/>
                                      </p:to>
                                    </p:set>
                                    <p:animEffect transition="in" filter="wipe(left)">
                                      <p:cBhvr>
                                        <p:cTn id="35" dur="500"/>
                                        <p:tgtEl>
                                          <p:spTgt spid="5"/>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wipe(down)">
                                      <p:cBhvr>
                                        <p:cTn id="39" dur="500"/>
                                        <p:tgtEl>
                                          <p:spTgt spid="25"/>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par>
                          <p:cTn id="48" fill="hold">
                            <p:stCondLst>
                              <p:cond delay="5500"/>
                            </p:stCondLst>
                            <p:childTnLst>
                              <p:par>
                                <p:cTn id="49" presetID="22" presetClass="entr" presetSubtype="4"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wipe(down)">
                                      <p:cBhvr>
                                        <p:cTn id="51" dur="500"/>
                                        <p:tgtEl>
                                          <p:spTgt spid="28"/>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up)">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821" name="直接连接符 2820"/>
          <p:cNvCxnSpPr/>
          <p:nvPr/>
        </p:nvCxnSpPr>
        <p:spPr>
          <a:xfrm rot="5400000">
            <a:off x="2084744" y="2678794"/>
            <a:ext cx="2409995"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822" name="直接连接符 2821"/>
          <p:cNvCxnSpPr/>
          <p:nvPr/>
        </p:nvCxnSpPr>
        <p:spPr>
          <a:xfrm rot="5400000">
            <a:off x="4643702" y="2678794"/>
            <a:ext cx="2409995"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24" name="11 Rectángulo"/>
          <p:cNvSpPr/>
          <p:nvPr/>
        </p:nvSpPr>
        <p:spPr>
          <a:xfrm>
            <a:off x="924853" y="1473798"/>
            <a:ext cx="2135209" cy="851534"/>
          </a:xfrm>
          <a:prstGeom prst="rect">
            <a:avLst/>
          </a:prstGeom>
          <a:solidFill>
            <a:schemeClr val="accent1"/>
          </a:solidFill>
          <a:ln>
            <a:noFill/>
          </a:ln>
          <a:effectLst/>
        </p:spPr>
        <p:style>
          <a:lnRef idx="3">
            <a:schemeClr val="lt1"/>
          </a:lnRef>
          <a:fillRef idx="1">
            <a:schemeClr val="accent4"/>
          </a:fillRef>
          <a:effectRef idx="1">
            <a:schemeClr val="accent4"/>
          </a:effectRef>
          <a:fontRef idx="minor">
            <a:schemeClr val="lt1"/>
          </a:fontRef>
        </p:style>
        <p:txBody>
          <a:bodyPr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defTabSz="617220" fontAlgn="base">
              <a:spcBef>
                <a:spcPct val="0"/>
              </a:spcBef>
              <a:spcAft>
                <a:spcPct val="0"/>
              </a:spcAft>
              <a:defRPr/>
            </a:pPr>
            <a:r>
              <a:rPr lang="zh-CN" altLang="en-US" sz="1418" b="1" kern="0" dirty="0">
                <a:solidFill>
                  <a:prstClr val="white"/>
                </a:solidFill>
                <a:latin typeface="微软雅黑" panose="020B0503020204020204" pitchFamily="34" charset="-122"/>
                <a:ea typeface="微软雅黑" panose="020B0503020204020204" pitchFamily="34" charset="-122"/>
              </a:rPr>
              <a:t>添加标题</a:t>
            </a:r>
            <a:endParaRPr lang="en-US" altLang="zh-CN" sz="1418" b="1" kern="0" dirty="0">
              <a:solidFill>
                <a:prstClr val="white"/>
              </a:solidFill>
              <a:latin typeface="微软雅黑" panose="020B0503020204020204" pitchFamily="34" charset="-122"/>
              <a:ea typeface="微软雅黑" panose="020B0503020204020204" pitchFamily="34" charset="-122"/>
            </a:endParaRPr>
          </a:p>
          <a:p>
            <a:pPr algn="ctr" defTabSz="617220" fontAlgn="base">
              <a:spcBef>
                <a:spcPct val="0"/>
              </a:spcBef>
              <a:spcAft>
                <a:spcPct val="0"/>
              </a:spcAft>
              <a:defRPr/>
            </a:pPr>
            <a:r>
              <a:rPr lang="zh-CN" altLang="en-US"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25" name="组合 2824"/>
          <p:cNvGrpSpPr/>
          <p:nvPr/>
        </p:nvGrpSpPr>
        <p:grpSpPr>
          <a:xfrm>
            <a:off x="924855" y="2527007"/>
            <a:ext cx="1971726" cy="1374664"/>
            <a:chOff x="503238" y="2612182"/>
            <a:chExt cx="2191599" cy="1527406"/>
          </a:xfrm>
        </p:grpSpPr>
        <p:sp>
          <p:nvSpPr>
            <p:cNvPr id="2826" name="矩形 2825"/>
            <p:cNvSpPr/>
            <p:nvPr/>
          </p:nvSpPr>
          <p:spPr>
            <a:xfrm>
              <a:off x="503238" y="2612182"/>
              <a:ext cx="725532" cy="258334"/>
            </a:xfrm>
            <a:prstGeom prst="rect">
              <a:avLst/>
            </a:prstGeom>
          </p:spPr>
          <p:txBody>
            <a:bodyPr wrap="none">
              <a:spAutoFit/>
            </a:bodyPr>
            <a:lstStyle/>
            <a:p>
              <a:pPr defTabSz="617220" eaLnBrk="0" fontAlgn="base" hangingPunct="0">
                <a:spcBef>
                  <a:spcPct val="0"/>
                </a:spcBef>
                <a:spcAft>
                  <a:spcPct val="0"/>
                </a:spcAft>
                <a:defRPr/>
              </a:pPr>
              <a:r>
                <a:rPr lang="zh-CN" altLang="en-US" sz="91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91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27" name="矩形 2826"/>
            <p:cNvSpPr/>
            <p:nvPr/>
          </p:nvSpPr>
          <p:spPr>
            <a:xfrm>
              <a:off x="503238" y="2905916"/>
              <a:ext cx="2191599" cy="1233672"/>
            </a:xfrm>
            <a:prstGeom prst="rect">
              <a:avLst/>
            </a:prstGeom>
          </p:spPr>
          <p:txBody>
            <a:bodyPr wrap="square">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29" name="42 Rectángulo"/>
          <p:cNvSpPr/>
          <p:nvPr/>
        </p:nvSpPr>
        <p:spPr>
          <a:xfrm>
            <a:off x="3511417" y="1473799"/>
            <a:ext cx="2135210" cy="851534"/>
          </a:xfrm>
          <a:prstGeom prst="rect">
            <a:avLst/>
          </a:prstGeom>
          <a:solidFill>
            <a:schemeClr val="accent2"/>
          </a:solidFill>
          <a:ln>
            <a:noFill/>
          </a:ln>
          <a:effectLst/>
        </p:spPr>
        <p:style>
          <a:lnRef idx="3">
            <a:schemeClr val="lt1"/>
          </a:lnRef>
          <a:fillRef idx="1">
            <a:schemeClr val="accent4"/>
          </a:fillRef>
          <a:effectRef idx="1">
            <a:schemeClr val="accent4"/>
          </a:effectRef>
          <a:fontRef idx="minor">
            <a:schemeClr val="lt1"/>
          </a:fontRef>
        </p:style>
        <p:txBody>
          <a:bodyPr anchor="ctr"/>
          <a:lstStyle/>
          <a:p>
            <a:pPr algn="ctr" defTabSz="617220" eaLnBrk="0" fontAlgn="base" hangingPunct="0">
              <a:spcBef>
                <a:spcPct val="0"/>
              </a:spcBef>
              <a:spcAft>
                <a:spcPct val="0"/>
              </a:spcAft>
              <a:defRPr/>
            </a:pPr>
            <a:r>
              <a:rPr lang="zh-CN" altLang="en-US" sz="1418" b="1" kern="0" dirty="0">
                <a:solidFill>
                  <a:prstClr val="white"/>
                </a:solidFill>
                <a:latin typeface="微软雅黑" panose="020B0503020204020204" pitchFamily="34" charset="-122"/>
                <a:ea typeface="微软雅黑" panose="020B0503020204020204" pitchFamily="34" charset="-122"/>
              </a:rPr>
              <a:t>添加标题</a:t>
            </a:r>
            <a:endParaRPr lang="en-US" altLang="zh-CN" sz="1418" b="1" kern="0" dirty="0">
              <a:solidFill>
                <a:prstClr val="white"/>
              </a:solidFill>
              <a:latin typeface="微软雅黑" panose="020B0503020204020204" pitchFamily="34" charset="-122"/>
              <a:ea typeface="微软雅黑" panose="020B0503020204020204" pitchFamily="34" charset="-122"/>
            </a:endParaRPr>
          </a:p>
          <a:p>
            <a:pPr algn="ctr" defTabSz="617220" fontAlgn="base">
              <a:spcBef>
                <a:spcPct val="0"/>
              </a:spcBef>
              <a:spcAft>
                <a:spcPct val="0"/>
              </a:spcAft>
              <a:defRPr/>
            </a:pPr>
            <a:r>
              <a:rPr lang="zh-CN" altLang="en-US"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0" name="组合 2829"/>
          <p:cNvGrpSpPr/>
          <p:nvPr/>
        </p:nvGrpSpPr>
        <p:grpSpPr>
          <a:xfrm>
            <a:off x="3511417" y="2527008"/>
            <a:ext cx="1971726" cy="1374664"/>
            <a:chOff x="471218" y="2612182"/>
            <a:chExt cx="2191599" cy="1527406"/>
          </a:xfrm>
        </p:grpSpPr>
        <p:sp>
          <p:nvSpPr>
            <p:cNvPr id="2831" name="矩形 2830"/>
            <p:cNvSpPr/>
            <p:nvPr/>
          </p:nvSpPr>
          <p:spPr>
            <a:xfrm>
              <a:off x="471218" y="2612182"/>
              <a:ext cx="725532" cy="258334"/>
            </a:xfrm>
            <a:prstGeom prst="rect">
              <a:avLst/>
            </a:prstGeom>
          </p:spPr>
          <p:txBody>
            <a:bodyPr wrap="none">
              <a:spAutoFit/>
            </a:bodyPr>
            <a:lstStyle/>
            <a:p>
              <a:pPr defTabSz="617220" eaLnBrk="0" fontAlgn="base" hangingPunct="0">
                <a:spcBef>
                  <a:spcPct val="0"/>
                </a:spcBef>
                <a:spcAft>
                  <a:spcPct val="0"/>
                </a:spcAft>
                <a:defRPr/>
              </a:pPr>
              <a:r>
                <a:rPr lang="zh-CN" altLang="en-US" sz="91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91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32" name="矩形 2831"/>
            <p:cNvSpPr/>
            <p:nvPr/>
          </p:nvSpPr>
          <p:spPr>
            <a:xfrm>
              <a:off x="471218" y="2905916"/>
              <a:ext cx="2191599" cy="1233672"/>
            </a:xfrm>
            <a:prstGeom prst="rect">
              <a:avLst/>
            </a:prstGeom>
          </p:spPr>
          <p:txBody>
            <a:bodyPr wrap="square">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
        <p:nvSpPr>
          <p:cNvPr id="2834" name="51 Rectángulo"/>
          <p:cNvSpPr/>
          <p:nvPr/>
        </p:nvSpPr>
        <p:spPr>
          <a:xfrm>
            <a:off x="6077860" y="1473799"/>
            <a:ext cx="2136638" cy="851534"/>
          </a:xfrm>
          <a:prstGeom prst="rect">
            <a:avLst/>
          </a:prstGeom>
          <a:solidFill>
            <a:schemeClr val="accent3"/>
          </a:solidFill>
          <a:ln>
            <a:noFill/>
          </a:ln>
          <a:effectLst/>
        </p:spPr>
        <p:style>
          <a:lnRef idx="3">
            <a:schemeClr val="lt1"/>
          </a:lnRef>
          <a:fillRef idx="1">
            <a:schemeClr val="accent4"/>
          </a:fillRef>
          <a:effectRef idx="1">
            <a:schemeClr val="accent4"/>
          </a:effectRef>
          <a:fontRef idx="minor">
            <a:schemeClr val="lt1"/>
          </a:fontRef>
        </p:style>
        <p:txBody>
          <a:bodyPr anchor="ctr"/>
          <a:lstStyle/>
          <a:p>
            <a:pPr algn="ctr" defTabSz="617220" eaLnBrk="0" fontAlgn="base" hangingPunct="0">
              <a:spcBef>
                <a:spcPct val="0"/>
              </a:spcBef>
              <a:spcAft>
                <a:spcPct val="0"/>
              </a:spcAft>
              <a:defRPr/>
            </a:pPr>
            <a:r>
              <a:rPr lang="zh-CN" altLang="en-US" sz="1418" b="1" kern="0" dirty="0">
                <a:solidFill>
                  <a:prstClr val="white"/>
                </a:solidFill>
                <a:latin typeface="微软雅黑" panose="020B0503020204020204" pitchFamily="34" charset="-122"/>
                <a:ea typeface="微软雅黑" panose="020B0503020204020204" pitchFamily="34" charset="-122"/>
              </a:rPr>
              <a:t>添加标题</a:t>
            </a:r>
            <a:endParaRPr lang="en-US" altLang="zh-CN" sz="1418" b="1" kern="0" dirty="0">
              <a:solidFill>
                <a:prstClr val="white"/>
              </a:solidFill>
              <a:latin typeface="微软雅黑" panose="020B0503020204020204" pitchFamily="34" charset="-122"/>
              <a:ea typeface="微软雅黑" panose="020B0503020204020204" pitchFamily="34" charset="-122"/>
            </a:endParaRPr>
          </a:p>
          <a:p>
            <a:pPr algn="ctr" defTabSz="617220" fontAlgn="base">
              <a:spcBef>
                <a:spcPct val="0"/>
              </a:spcBef>
              <a:spcAft>
                <a:spcPct val="0"/>
              </a:spcAft>
              <a:defRPr/>
            </a:pPr>
            <a:r>
              <a:rPr lang="zh-CN" altLang="en-US"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rPr>
              <a:t>点击此处添加文字内容</a:t>
            </a:r>
            <a:endParaRPr lang="en-US" altLang="zh-CN" sz="945" kern="0" dirty="0">
              <a:solidFill>
                <a:prstClr val="white"/>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2835" name="组合 2834"/>
          <p:cNvGrpSpPr/>
          <p:nvPr/>
        </p:nvGrpSpPr>
        <p:grpSpPr>
          <a:xfrm>
            <a:off x="6077862" y="2527008"/>
            <a:ext cx="1971726" cy="1374664"/>
            <a:chOff x="467746" y="2612182"/>
            <a:chExt cx="2191599" cy="1527406"/>
          </a:xfrm>
        </p:grpSpPr>
        <p:sp>
          <p:nvSpPr>
            <p:cNvPr id="2836" name="矩形 2835"/>
            <p:cNvSpPr/>
            <p:nvPr/>
          </p:nvSpPr>
          <p:spPr>
            <a:xfrm>
              <a:off x="467746" y="2612182"/>
              <a:ext cx="725532" cy="258334"/>
            </a:xfrm>
            <a:prstGeom prst="rect">
              <a:avLst/>
            </a:prstGeom>
          </p:spPr>
          <p:txBody>
            <a:bodyPr wrap="none">
              <a:spAutoFit/>
            </a:bodyPr>
            <a:lstStyle/>
            <a:p>
              <a:pPr defTabSz="617220" eaLnBrk="0" fontAlgn="base" hangingPunct="0">
                <a:spcBef>
                  <a:spcPct val="0"/>
                </a:spcBef>
                <a:spcAft>
                  <a:spcPct val="0"/>
                </a:spcAft>
                <a:defRPr/>
              </a:pPr>
              <a:r>
                <a:rPr lang="zh-CN" altLang="en-US" sz="911" kern="0" dirty="0">
                  <a:solidFill>
                    <a:prstClr val="black">
                      <a:lumMod val="75000"/>
                      <a:lumOff val="25000"/>
                    </a:prstClr>
                  </a:solidFill>
                  <a:latin typeface="微软雅黑" panose="020B0503020204020204" pitchFamily="34" charset="-122"/>
                  <a:ea typeface="微软雅黑" panose="020B0503020204020204" pitchFamily="34" charset="-122"/>
                </a:rPr>
                <a:t>添加标题</a:t>
              </a:r>
              <a:endParaRPr lang="en-US" altLang="zh-CN" sz="911" kern="0" dirty="0">
                <a:solidFill>
                  <a:prstClr val="black">
                    <a:lumMod val="75000"/>
                    <a:lumOff val="25000"/>
                  </a:prstClr>
                </a:solidFill>
                <a:latin typeface="微软雅黑" panose="020B0503020204020204" pitchFamily="34" charset="-122"/>
                <a:ea typeface="微软雅黑" panose="020B0503020204020204" pitchFamily="34" charset="-122"/>
              </a:endParaRPr>
            </a:p>
          </p:txBody>
        </p:sp>
        <p:sp>
          <p:nvSpPr>
            <p:cNvPr id="2837" name="矩形 2836"/>
            <p:cNvSpPr/>
            <p:nvPr/>
          </p:nvSpPr>
          <p:spPr>
            <a:xfrm>
              <a:off x="467746" y="2905916"/>
              <a:ext cx="2191599" cy="1233672"/>
            </a:xfrm>
            <a:prstGeom prst="rect">
              <a:avLst/>
            </a:prstGeom>
          </p:spPr>
          <p:txBody>
            <a:bodyPr wrap="square">
              <a:spAutoFit/>
            </a:bodyPr>
            <a:lstStyle/>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endParaRPr lang="en-US" altLang="zh-CN" sz="945" dirty="0">
                <a:solidFill>
                  <a:prstClr val="black">
                    <a:lumMod val="75000"/>
                    <a:lumOff val="25000"/>
                  </a:prstClr>
                </a:solidFill>
                <a:latin typeface="微软雅黑" panose="020B0503020204020204" pitchFamily="34" charset="-122"/>
                <a:ea typeface="微软雅黑" panose="020B0503020204020204" pitchFamily="34" charset="-122"/>
              </a:endParaRPr>
            </a:p>
            <a:p>
              <a:pPr defTabSz="617220"/>
              <a:r>
                <a:rPr lang="zh-CN" altLang="en-US" sz="945" dirty="0">
                  <a:solidFill>
                    <a:prstClr val="black">
                      <a:lumMod val="75000"/>
                      <a:lumOff val="25000"/>
                    </a:prstClr>
                  </a:solidFill>
                  <a:latin typeface="微软雅黑" panose="020B0503020204020204" pitchFamily="34" charset="-122"/>
                  <a:ea typeface="微软雅黑" panose="020B0503020204020204" pitchFamily="34" charset="-122"/>
                </a:rPr>
                <a:t>点击此处添加文字说明内容，可以通过复制您的文本内容，在此文本框粘贴并选择只保留文字。</a:t>
              </a:r>
            </a:p>
          </p:txBody>
        </p:sp>
      </p:grpSp>
    </p:spTree>
    <p:extLst>
      <p:ext uri="{BB962C8B-B14F-4D97-AF65-F5344CB8AC3E}">
        <p14:creationId xmlns:p14="http://schemas.microsoft.com/office/powerpoint/2010/main" val="1640427032"/>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824"/>
                                        </p:tgtEl>
                                        <p:attrNameLst>
                                          <p:attrName>style.visibility</p:attrName>
                                        </p:attrNameLst>
                                      </p:cBhvr>
                                      <p:to>
                                        <p:strVal val="visible"/>
                                      </p:to>
                                    </p:set>
                                    <p:animEffect transition="in" filter="randombar(horizontal)">
                                      <p:cBhvr>
                                        <p:cTn id="7" dur="500"/>
                                        <p:tgtEl>
                                          <p:spTgt spid="282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2825"/>
                                        </p:tgtEl>
                                        <p:attrNameLst>
                                          <p:attrName>style.visibility</p:attrName>
                                        </p:attrNameLst>
                                      </p:cBhvr>
                                      <p:to>
                                        <p:strVal val="visible"/>
                                      </p:to>
                                    </p:set>
                                    <p:anim calcmode="lin" valueType="num">
                                      <p:cBhvr additive="base">
                                        <p:cTn id="11" dur="500" fill="hold"/>
                                        <p:tgtEl>
                                          <p:spTgt spid="2825"/>
                                        </p:tgtEl>
                                        <p:attrNameLst>
                                          <p:attrName>ppt_x</p:attrName>
                                        </p:attrNameLst>
                                      </p:cBhvr>
                                      <p:tavLst>
                                        <p:tav tm="0">
                                          <p:val>
                                            <p:strVal val="#ppt_x"/>
                                          </p:val>
                                        </p:tav>
                                        <p:tav tm="100000">
                                          <p:val>
                                            <p:strVal val="#ppt_x"/>
                                          </p:val>
                                        </p:tav>
                                      </p:tavLst>
                                    </p:anim>
                                    <p:anim calcmode="lin" valueType="num">
                                      <p:cBhvr additive="base">
                                        <p:cTn id="12" dur="500" fill="hold"/>
                                        <p:tgtEl>
                                          <p:spTgt spid="282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2821"/>
                                        </p:tgtEl>
                                        <p:attrNameLst>
                                          <p:attrName>style.visibility</p:attrName>
                                        </p:attrNameLst>
                                      </p:cBhvr>
                                      <p:to>
                                        <p:strVal val="visible"/>
                                      </p:to>
                                    </p:set>
                                    <p:animEffect transition="in" filter="wipe(up)">
                                      <p:cBhvr>
                                        <p:cTn id="16" dur="500"/>
                                        <p:tgtEl>
                                          <p:spTgt spid="2821"/>
                                        </p:tgtEl>
                                      </p:cBhvr>
                                    </p:animEffect>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2829"/>
                                        </p:tgtEl>
                                        <p:attrNameLst>
                                          <p:attrName>style.visibility</p:attrName>
                                        </p:attrNameLst>
                                      </p:cBhvr>
                                      <p:to>
                                        <p:strVal val="visible"/>
                                      </p:to>
                                    </p:set>
                                    <p:animEffect transition="in" filter="randombar(horizontal)">
                                      <p:cBhvr>
                                        <p:cTn id="20" dur="500"/>
                                        <p:tgtEl>
                                          <p:spTgt spid="2829"/>
                                        </p:tgtEl>
                                      </p:cBhvr>
                                    </p:animEffect>
                                  </p:childTnLst>
                                </p:cTn>
                              </p:par>
                            </p:childTnLst>
                          </p:cTn>
                        </p:par>
                        <p:par>
                          <p:cTn id="21" fill="hold">
                            <p:stCondLst>
                              <p:cond delay="2000"/>
                            </p:stCondLst>
                            <p:childTnLst>
                              <p:par>
                                <p:cTn id="22" presetID="2" presetClass="entr" presetSubtype="4" fill="hold" nodeType="afterEffect">
                                  <p:stCondLst>
                                    <p:cond delay="0"/>
                                  </p:stCondLst>
                                  <p:childTnLst>
                                    <p:set>
                                      <p:cBhvr>
                                        <p:cTn id="23" dur="1" fill="hold">
                                          <p:stCondLst>
                                            <p:cond delay="0"/>
                                          </p:stCondLst>
                                        </p:cTn>
                                        <p:tgtEl>
                                          <p:spTgt spid="2830"/>
                                        </p:tgtEl>
                                        <p:attrNameLst>
                                          <p:attrName>style.visibility</p:attrName>
                                        </p:attrNameLst>
                                      </p:cBhvr>
                                      <p:to>
                                        <p:strVal val="visible"/>
                                      </p:to>
                                    </p:set>
                                    <p:anim calcmode="lin" valueType="num">
                                      <p:cBhvr additive="base">
                                        <p:cTn id="24" dur="500" fill="hold"/>
                                        <p:tgtEl>
                                          <p:spTgt spid="2830"/>
                                        </p:tgtEl>
                                        <p:attrNameLst>
                                          <p:attrName>ppt_x</p:attrName>
                                        </p:attrNameLst>
                                      </p:cBhvr>
                                      <p:tavLst>
                                        <p:tav tm="0">
                                          <p:val>
                                            <p:strVal val="#ppt_x"/>
                                          </p:val>
                                        </p:tav>
                                        <p:tav tm="100000">
                                          <p:val>
                                            <p:strVal val="#ppt_x"/>
                                          </p:val>
                                        </p:tav>
                                      </p:tavLst>
                                    </p:anim>
                                    <p:anim calcmode="lin" valueType="num">
                                      <p:cBhvr additive="base">
                                        <p:cTn id="25" dur="500" fill="hold"/>
                                        <p:tgtEl>
                                          <p:spTgt spid="2830"/>
                                        </p:tgtEl>
                                        <p:attrNameLst>
                                          <p:attrName>ppt_y</p:attrName>
                                        </p:attrNameLst>
                                      </p:cBhvr>
                                      <p:tavLst>
                                        <p:tav tm="0">
                                          <p:val>
                                            <p:strVal val="1+#ppt_h/2"/>
                                          </p:val>
                                        </p:tav>
                                        <p:tav tm="100000">
                                          <p:val>
                                            <p:strVal val="#ppt_y"/>
                                          </p:val>
                                        </p:tav>
                                      </p:tavLst>
                                    </p:anim>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2822"/>
                                        </p:tgtEl>
                                        <p:attrNameLst>
                                          <p:attrName>style.visibility</p:attrName>
                                        </p:attrNameLst>
                                      </p:cBhvr>
                                      <p:to>
                                        <p:strVal val="visible"/>
                                      </p:to>
                                    </p:set>
                                    <p:animEffect transition="in" filter="wipe(up)">
                                      <p:cBhvr>
                                        <p:cTn id="29" dur="500"/>
                                        <p:tgtEl>
                                          <p:spTgt spid="2822"/>
                                        </p:tgtEl>
                                      </p:cBhvr>
                                    </p:animEffect>
                                  </p:childTnLst>
                                </p:cTn>
                              </p:par>
                            </p:childTnLst>
                          </p:cTn>
                        </p:par>
                        <p:par>
                          <p:cTn id="30" fill="hold">
                            <p:stCondLst>
                              <p:cond delay="3000"/>
                            </p:stCondLst>
                            <p:childTnLst>
                              <p:par>
                                <p:cTn id="31" presetID="14" presetClass="entr" presetSubtype="10" fill="hold" grpId="0" nodeType="afterEffect">
                                  <p:stCondLst>
                                    <p:cond delay="0"/>
                                  </p:stCondLst>
                                  <p:childTnLst>
                                    <p:set>
                                      <p:cBhvr>
                                        <p:cTn id="32" dur="1" fill="hold">
                                          <p:stCondLst>
                                            <p:cond delay="0"/>
                                          </p:stCondLst>
                                        </p:cTn>
                                        <p:tgtEl>
                                          <p:spTgt spid="2834"/>
                                        </p:tgtEl>
                                        <p:attrNameLst>
                                          <p:attrName>style.visibility</p:attrName>
                                        </p:attrNameLst>
                                      </p:cBhvr>
                                      <p:to>
                                        <p:strVal val="visible"/>
                                      </p:to>
                                    </p:set>
                                    <p:animEffect transition="in" filter="randombar(horizontal)">
                                      <p:cBhvr>
                                        <p:cTn id="33" dur="500"/>
                                        <p:tgtEl>
                                          <p:spTgt spid="2834"/>
                                        </p:tgtEl>
                                      </p:cBhvr>
                                    </p:animEffect>
                                  </p:childTnLst>
                                </p:cTn>
                              </p:par>
                            </p:childTnLst>
                          </p:cTn>
                        </p:par>
                        <p:par>
                          <p:cTn id="34" fill="hold">
                            <p:stCondLst>
                              <p:cond delay="3500"/>
                            </p:stCondLst>
                            <p:childTnLst>
                              <p:par>
                                <p:cTn id="35" presetID="2" presetClass="entr" presetSubtype="4" fill="hold" nodeType="afterEffect">
                                  <p:stCondLst>
                                    <p:cond delay="0"/>
                                  </p:stCondLst>
                                  <p:childTnLst>
                                    <p:set>
                                      <p:cBhvr>
                                        <p:cTn id="36" dur="1" fill="hold">
                                          <p:stCondLst>
                                            <p:cond delay="0"/>
                                          </p:stCondLst>
                                        </p:cTn>
                                        <p:tgtEl>
                                          <p:spTgt spid="2835"/>
                                        </p:tgtEl>
                                        <p:attrNameLst>
                                          <p:attrName>style.visibility</p:attrName>
                                        </p:attrNameLst>
                                      </p:cBhvr>
                                      <p:to>
                                        <p:strVal val="visible"/>
                                      </p:to>
                                    </p:set>
                                    <p:anim calcmode="lin" valueType="num">
                                      <p:cBhvr additive="base">
                                        <p:cTn id="37" dur="500" fill="hold"/>
                                        <p:tgtEl>
                                          <p:spTgt spid="2835"/>
                                        </p:tgtEl>
                                        <p:attrNameLst>
                                          <p:attrName>ppt_x</p:attrName>
                                        </p:attrNameLst>
                                      </p:cBhvr>
                                      <p:tavLst>
                                        <p:tav tm="0">
                                          <p:val>
                                            <p:strVal val="#ppt_x"/>
                                          </p:val>
                                        </p:tav>
                                        <p:tav tm="100000">
                                          <p:val>
                                            <p:strVal val="#ppt_x"/>
                                          </p:val>
                                        </p:tav>
                                      </p:tavLst>
                                    </p:anim>
                                    <p:anim calcmode="lin" valueType="num">
                                      <p:cBhvr additive="base">
                                        <p:cTn id="38" dur="500" fill="hold"/>
                                        <p:tgtEl>
                                          <p:spTgt spid="283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24" grpId="0" animBg="1"/>
      <p:bldP spid="2829" grpId="0" animBg="1"/>
      <p:bldP spid="2834"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56182" y="1306975"/>
            <a:ext cx="2913752" cy="97188"/>
            <a:chOff x="1507396" y="1628800"/>
            <a:chExt cx="4320480" cy="144016"/>
          </a:xfrm>
        </p:grpSpPr>
        <p:cxnSp>
          <p:nvCxnSpPr>
            <p:cNvPr id="3" name="直接连接符 2"/>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4744473" y="1306975"/>
            <a:ext cx="2913752" cy="97188"/>
            <a:chOff x="1507396" y="1628800"/>
            <a:chExt cx="4320480" cy="144016"/>
          </a:xfrm>
        </p:grpSpPr>
        <p:cxnSp>
          <p:nvCxnSpPr>
            <p:cNvPr id="15" name="直接连接符 14"/>
            <p:cNvCxnSpPr/>
            <p:nvPr/>
          </p:nvCxnSpPr>
          <p:spPr>
            <a:xfrm>
              <a:off x="1507396" y="1700808"/>
              <a:ext cx="4320480" cy="0"/>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150739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1987449"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2467502"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2947555"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3427608"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3907661"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V="1">
              <a:off x="4387714"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4867767"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5347820"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5827876" y="1628800"/>
              <a:ext cx="0" cy="144016"/>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26" name="TextBox 25"/>
          <p:cNvSpPr txBox="1"/>
          <p:nvPr/>
        </p:nvSpPr>
        <p:spPr>
          <a:xfrm>
            <a:off x="4241985"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10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27" name="TextBox 26"/>
          <p:cNvSpPr txBox="1"/>
          <p:nvPr/>
        </p:nvSpPr>
        <p:spPr>
          <a:xfrm>
            <a:off x="392337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20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28" name="TextBox 27"/>
          <p:cNvSpPr txBox="1"/>
          <p:nvPr/>
        </p:nvSpPr>
        <p:spPr>
          <a:xfrm>
            <a:off x="359962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30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29" name="TextBox 28"/>
          <p:cNvSpPr txBox="1"/>
          <p:nvPr/>
        </p:nvSpPr>
        <p:spPr>
          <a:xfrm>
            <a:off x="327587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40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0" name="TextBox 29"/>
          <p:cNvSpPr txBox="1"/>
          <p:nvPr/>
        </p:nvSpPr>
        <p:spPr>
          <a:xfrm>
            <a:off x="295212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50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1" name="TextBox 30"/>
          <p:cNvSpPr txBox="1"/>
          <p:nvPr/>
        </p:nvSpPr>
        <p:spPr>
          <a:xfrm>
            <a:off x="262837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60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2" name="TextBox 31"/>
          <p:cNvSpPr txBox="1"/>
          <p:nvPr/>
        </p:nvSpPr>
        <p:spPr>
          <a:xfrm>
            <a:off x="230462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70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3" name="TextBox 32"/>
          <p:cNvSpPr txBox="1"/>
          <p:nvPr/>
        </p:nvSpPr>
        <p:spPr>
          <a:xfrm>
            <a:off x="198087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80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4" name="TextBox 33"/>
          <p:cNvSpPr txBox="1"/>
          <p:nvPr/>
        </p:nvSpPr>
        <p:spPr>
          <a:xfrm>
            <a:off x="165712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90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5" name="TextBox 34"/>
          <p:cNvSpPr txBox="1"/>
          <p:nvPr/>
        </p:nvSpPr>
        <p:spPr>
          <a:xfrm>
            <a:off x="1303102" y="1105546"/>
            <a:ext cx="429926" cy="258532"/>
          </a:xfrm>
          <a:prstGeom prst="rect">
            <a:avLst/>
          </a:prstGeom>
          <a:noFill/>
        </p:spPr>
        <p:txBody>
          <a:bodyPr wrap="none" rtlCol="0">
            <a:spAutoFit/>
          </a:bodyPr>
          <a:lstStyle/>
          <a:p>
            <a:pPr defTabSz="617220"/>
            <a:r>
              <a:rPr lang="en-US" altLang="zh-CN" sz="1080" dirty="0">
                <a:solidFill>
                  <a:prstClr val="black">
                    <a:lumMod val="75000"/>
                    <a:lumOff val="25000"/>
                  </a:prstClr>
                </a:solidFill>
                <a:latin typeface="微软雅黑" pitchFamily="34" charset="-122"/>
                <a:ea typeface="微软雅黑" pitchFamily="34" charset="-122"/>
              </a:rPr>
              <a:t>100</a:t>
            </a:r>
            <a:endParaRPr lang="zh-CN" altLang="en-US" sz="1080" dirty="0">
              <a:solidFill>
                <a:prstClr val="black">
                  <a:lumMod val="75000"/>
                  <a:lumOff val="25000"/>
                </a:prstClr>
              </a:solidFill>
              <a:latin typeface="微软雅黑" pitchFamily="34" charset="-122"/>
              <a:ea typeface="微软雅黑" pitchFamily="34" charset="-122"/>
            </a:endParaRPr>
          </a:p>
        </p:txBody>
      </p:sp>
      <p:sp>
        <p:nvSpPr>
          <p:cNvPr id="36" name="TextBox 35"/>
          <p:cNvSpPr txBox="1"/>
          <p:nvPr/>
        </p:nvSpPr>
        <p:spPr>
          <a:xfrm>
            <a:off x="4623098"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10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7" name="TextBox 36"/>
          <p:cNvSpPr txBox="1"/>
          <p:nvPr/>
        </p:nvSpPr>
        <p:spPr>
          <a:xfrm>
            <a:off x="494541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20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8" name="TextBox 37"/>
          <p:cNvSpPr txBox="1"/>
          <p:nvPr/>
        </p:nvSpPr>
        <p:spPr>
          <a:xfrm>
            <a:off x="526916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30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39" name="TextBox 38"/>
          <p:cNvSpPr txBox="1"/>
          <p:nvPr/>
        </p:nvSpPr>
        <p:spPr>
          <a:xfrm>
            <a:off x="559291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40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0" name="TextBox 39"/>
          <p:cNvSpPr txBox="1"/>
          <p:nvPr/>
        </p:nvSpPr>
        <p:spPr>
          <a:xfrm>
            <a:off x="591666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50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1" name="TextBox 40"/>
          <p:cNvSpPr txBox="1"/>
          <p:nvPr/>
        </p:nvSpPr>
        <p:spPr>
          <a:xfrm>
            <a:off x="624041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60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2" name="TextBox 41"/>
          <p:cNvSpPr txBox="1"/>
          <p:nvPr/>
        </p:nvSpPr>
        <p:spPr>
          <a:xfrm>
            <a:off x="656416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70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3" name="TextBox 42"/>
          <p:cNvSpPr txBox="1"/>
          <p:nvPr/>
        </p:nvSpPr>
        <p:spPr>
          <a:xfrm>
            <a:off x="6887912"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80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4" name="TextBox 43"/>
          <p:cNvSpPr txBox="1"/>
          <p:nvPr/>
        </p:nvSpPr>
        <p:spPr>
          <a:xfrm>
            <a:off x="7211663" y="1105546"/>
            <a:ext cx="348172"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90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5" name="TextBox 44"/>
          <p:cNvSpPr txBox="1"/>
          <p:nvPr/>
        </p:nvSpPr>
        <p:spPr>
          <a:xfrm>
            <a:off x="7505145" y="1105546"/>
            <a:ext cx="429926" cy="258532"/>
          </a:xfrm>
          <a:prstGeom prst="rect">
            <a:avLst/>
          </a:prstGeom>
          <a:noFill/>
        </p:spPr>
        <p:txBody>
          <a:bodyPr wrap="none" rtlCol="0">
            <a:spAutoFit/>
          </a:bodyPr>
          <a:lstStyle/>
          <a:p>
            <a:pPr defTabSz="617220"/>
            <a:r>
              <a:rPr lang="en-US" altLang="zh-CN" sz="1080">
                <a:solidFill>
                  <a:prstClr val="black">
                    <a:lumMod val="75000"/>
                    <a:lumOff val="25000"/>
                  </a:prstClr>
                </a:solidFill>
                <a:latin typeface="微软雅黑" pitchFamily="34" charset="-122"/>
                <a:ea typeface="微软雅黑" pitchFamily="34" charset="-122"/>
              </a:rPr>
              <a:t>100</a:t>
            </a:r>
            <a:endParaRPr lang="zh-CN" altLang="en-US" sz="1080">
              <a:solidFill>
                <a:prstClr val="black">
                  <a:lumMod val="75000"/>
                  <a:lumOff val="25000"/>
                </a:prstClr>
              </a:solidFill>
              <a:latin typeface="微软雅黑" pitchFamily="34" charset="-122"/>
              <a:ea typeface="微软雅黑" pitchFamily="34" charset="-122"/>
            </a:endParaRPr>
          </a:p>
        </p:txBody>
      </p:sp>
      <p:sp>
        <p:nvSpPr>
          <p:cNvPr id="46" name="五边形 45"/>
          <p:cNvSpPr/>
          <p:nvPr/>
        </p:nvSpPr>
        <p:spPr>
          <a:xfrm flipH="1">
            <a:off x="2226490" y="1617167"/>
            <a:ext cx="2143442"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47" name="五边形 46"/>
          <p:cNvSpPr/>
          <p:nvPr/>
        </p:nvSpPr>
        <p:spPr>
          <a:xfrm flipH="1">
            <a:off x="3051719" y="1957325"/>
            <a:ext cx="1318214"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48" name="五边形 47"/>
          <p:cNvSpPr/>
          <p:nvPr/>
        </p:nvSpPr>
        <p:spPr>
          <a:xfrm flipH="1">
            <a:off x="2550242" y="2297485"/>
            <a:ext cx="1819692"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49" name="五边形 48"/>
          <p:cNvSpPr/>
          <p:nvPr/>
        </p:nvSpPr>
        <p:spPr>
          <a:xfrm flipH="1">
            <a:off x="1477125" y="2637643"/>
            <a:ext cx="2892810"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50" name="五边形 49"/>
          <p:cNvSpPr/>
          <p:nvPr/>
        </p:nvSpPr>
        <p:spPr>
          <a:xfrm flipH="1">
            <a:off x="1980873" y="2977803"/>
            <a:ext cx="2389062"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51" name="五边形 50"/>
          <p:cNvSpPr/>
          <p:nvPr/>
        </p:nvSpPr>
        <p:spPr>
          <a:xfrm flipH="1">
            <a:off x="2751183" y="3317961"/>
            <a:ext cx="1618752"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52" name="五边形 51"/>
          <p:cNvSpPr/>
          <p:nvPr/>
        </p:nvSpPr>
        <p:spPr>
          <a:xfrm flipH="1">
            <a:off x="3398682" y="3658439"/>
            <a:ext cx="971252" cy="218650"/>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53" name="TextBox 52"/>
          <p:cNvSpPr txBox="1"/>
          <p:nvPr/>
        </p:nvSpPr>
        <p:spPr>
          <a:xfrm>
            <a:off x="1561510" y="1615023"/>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4" name="TextBox 53"/>
          <p:cNvSpPr txBox="1"/>
          <p:nvPr/>
        </p:nvSpPr>
        <p:spPr>
          <a:xfrm>
            <a:off x="2370621" y="1955604"/>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5" name="TextBox 54"/>
          <p:cNvSpPr txBox="1"/>
          <p:nvPr/>
        </p:nvSpPr>
        <p:spPr>
          <a:xfrm>
            <a:off x="1887982" y="2295500"/>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6" name="TextBox 55"/>
          <p:cNvSpPr txBox="1"/>
          <p:nvPr/>
        </p:nvSpPr>
        <p:spPr>
          <a:xfrm>
            <a:off x="853470" y="2630027"/>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7" name="TextBox 56"/>
          <p:cNvSpPr txBox="1"/>
          <p:nvPr/>
        </p:nvSpPr>
        <p:spPr>
          <a:xfrm>
            <a:off x="1360415" y="2975659"/>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8" name="TextBox 57"/>
          <p:cNvSpPr txBox="1"/>
          <p:nvPr/>
        </p:nvSpPr>
        <p:spPr>
          <a:xfrm>
            <a:off x="2068610" y="3316240"/>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59" name="TextBox 58"/>
          <p:cNvSpPr txBox="1"/>
          <p:nvPr/>
        </p:nvSpPr>
        <p:spPr>
          <a:xfrm>
            <a:off x="2710673" y="3656136"/>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60" name="五边形 59"/>
          <p:cNvSpPr/>
          <p:nvPr/>
        </p:nvSpPr>
        <p:spPr>
          <a:xfrm>
            <a:off x="4744472" y="1617167"/>
            <a:ext cx="1094060"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1" name="五边形 60"/>
          <p:cNvSpPr/>
          <p:nvPr/>
        </p:nvSpPr>
        <p:spPr>
          <a:xfrm>
            <a:off x="4744473" y="1957325"/>
            <a:ext cx="2065309"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2" name="五边形 61"/>
          <p:cNvSpPr/>
          <p:nvPr/>
        </p:nvSpPr>
        <p:spPr>
          <a:xfrm>
            <a:off x="4744475" y="2297485"/>
            <a:ext cx="1295000"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3" name="五边形 62"/>
          <p:cNvSpPr/>
          <p:nvPr/>
        </p:nvSpPr>
        <p:spPr>
          <a:xfrm>
            <a:off x="4744471" y="2637643"/>
            <a:ext cx="2760673"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4" name="五边形 63"/>
          <p:cNvSpPr/>
          <p:nvPr/>
        </p:nvSpPr>
        <p:spPr>
          <a:xfrm>
            <a:off x="4744473" y="2977803"/>
            <a:ext cx="2266250"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5" name="五边形 64"/>
          <p:cNvSpPr/>
          <p:nvPr/>
        </p:nvSpPr>
        <p:spPr>
          <a:xfrm>
            <a:off x="4744474" y="3317961"/>
            <a:ext cx="2467191"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6" name="五边形 65"/>
          <p:cNvSpPr/>
          <p:nvPr/>
        </p:nvSpPr>
        <p:spPr>
          <a:xfrm>
            <a:off x="4744474" y="3658439"/>
            <a:ext cx="1942500" cy="218650"/>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17220"/>
            <a:endParaRPr lang="zh-CN" altLang="en-US" sz="911">
              <a:solidFill>
                <a:prstClr val="white"/>
              </a:solidFill>
              <a:latin typeface="微软雅黑" pitchFamily="34" charset="-122"/>
              <a:ea typeface="微软雅黑" pitchFamily="34" charset="-122"/>
            </a:endParaRPr>
          </a:p>
        </p:txBody>
      </p:sp>
      <p:sp>
        <p:nvSpPr>
          <p:cNvPr id="67" name="TextBox 66"/>
          <p:cNvSpPr txBox="1"/>
          <p:nvPr/>
        </p:nvSpPr>
        <p:spPr>
          <a:xfrm>
            <a:off x="5880227" y="1615023"/>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68" name="TextBox 67"/>
          <p:cNvSpPr txBox="1"/>
          <p:nvPr/>
        </p:nvSpPr>
        <p:spPr>
          <a:xfrm>
            <a:off x="6861445" y="1963223"/>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69" name="TextBox 68"/>
          <p:cNvSpPr txBox="1"/>
          <p:nvPr/>
        </p:nvSpPr>
        <p:spPr>
          <a:xfrm>
            <a:off x="6069217" y="2295500"/>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70" name="TextBox 69"/>
          <p:cNvSpPr txBox="1"/>
          <p:nvPr/>
        </p:nvSpPr>
        <p:spPr>
          <a:xfrm>
            <a:off x="7489920" y="2630027"/>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71" name="TextBox 70"/>
          <p:cNvSpPr txBox="1"/>
          <p:nvPr/>
        </p:nvSpPr>
        <p:spPr>
          <a:xfrm>
            <a:off x="7045068" y="2975659"/>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72" name="TextBox 71"/>
          <p:cNvSpPr txBox="1"/>
          <p:nvPr/>
        </p:nvSpPr>
        <p:spPr>
          <a:xfrm>
            <a:off x="7223900" y="3316240"/>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73" name="TextBox 72"/>
          <p:cNvSpPr txBox="1"/>
          <p:nvPr/>
        </p:nvSpPr>
        <p:spPr>
          <a:xfrm>
            <a:off x="6751608" y="3656136"/>
            <a:ext cx="736099" cy="258532"/>
          </a:xfrm>
          <a:prstGeom prst="rect">
            <a:avLst/>
          </a:prstGeom>
          <a:noFill/>
        </p:spPr>
        <p:txBody>
          <a:bodyPr wrap="none" rtlCol="0">
            <a:spAutoFit/>
          </a:bodyPr>
          <a:lstStyle/>
          <a:p>
            <a:pPr defTabSz="617220"/>
            <a:r>
              <a:rPr lang="zh-CN" altLang="en-US" sz="1080" dirty="0">
                <a:solidFill>
                  <a:prstClr val="black">
                    <a:lumMod val="75000"/>
                    <a:lumOff val="25000"/>
                  </a:prstClr>
                </a:solidFill>
                <a:latin typeface="微软雅黑" pitchFamily="34" charset="-122"/>
                <a:ea typeface="微软雅黑" pitchFamily="34" charset="-122"/>
              </a:rPr>
              <a:t>输入文字</a:t>
            </a:r>
          </a:p>
        </p:txBody>
      </p:sp>
      <p:sp>
        <p:nvSpPr>
          <p:cNvPr id="74" name="TextBox 73"/>
          <p:cNvSpPr txBox="1"/>
          <p:nvPr/>
        </p:nvSpPr>
        <p:spPr>
          <a:xfrm>
            <a:off x="4433853" y="1591486"/>
            <a:ext cx="306494"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A</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75" name="TextBox 74"/>
          <p:cNvSpPr txBox="1"/>
          <p:nvPr/>
        </p:nvSpPr>
        <p:spPr>
          <a:xfrm>
            <a:off x="4433852" y="1931646"/>
            <a:ext cx="293670"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B</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76" name="TextBox 75"/>
          <p:cNvSpPr txBox="1"/>
          <p:nvPr/>
        </p:nvSpPr>
        <p:spPr>
          <a:xfrm>
            <a:off x="4433853" y="2271804"/>
            <a:ext cx="300082"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C</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77" name="TextBox 76"/>
          <p:cNvSpPr txBox="1"/>
          <p:nvPr/>
        </p:nvSpPr>
        <p:spPr>
          <a:xfrm>
            <a:off x="4433852" y="2611964"/>
            <a:ext cx="316112"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D</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78" name="TextBox 77"/>
          <p:cNvSpPr txBox="1"/>
          <p:nvPr/>
        </p:nvSpPr>
        <p:spPr>
          <a:xfrm>
            <a:off x="4433853" y="2952122"/>
            <a:ext cx="279244"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E</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79" name="TextBox 78"/>
          <p:cNvSpPr txBox="1"/>
          <p:nvPr/>
        </p:nvSpPr>
        <p:spPr>
          <a:xfrm>
            <a:off x="4433853" y="3292282"/>
            <a:ext cx="276038"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F</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80" name="TextBox 79"/>
          <p:cNvSpPr txBox="1"/>
          <p:nvPr/>
        </p:nvSpPr>
        <p:spPr>
          <a:xfrm>
            <a:off x="4433853" y="3632440"/>
            <a:ext cx="312906" cy="300082"/>
          </a:xfrm>
          <a:prstGeom prst="rect">
            <a:avLst/>
          </a:prstGeom>
          <a:noFill/>
        </p:spPr>
        <p:txBody>
          <a:bodyPr wrap="none" rtlCol="0">
            <a:spAutoFit/>
          </a:bodyPr>
          <a:lstStyle/>
          <a:p>
            <a:pPr defTabSz="617220"/>
            <a:r>
              <a:rPr lang="en-US" altLang="zh-CN" sz="1350">
                <a:solidFill>
                  <a:prstClr val="black">
                    <a:lumMod val="85000"/>
                    <a:lumOff val="15000"/>
                  </a:prstClr>
                </a:solidFill>
                <a:latin typeface="微软雅黑" pitchFamily="34" charset="-122"/>
                <a:ea typeface="微软雅黑" pitchFamily="34" charset="-122"/>
              </a:rPr>
              <a:t>G</a:t>
            </a:r>
            <a:endParaRPr lang="zh-CN" altLang="en-US" sz="1350">
              <a:solidFill>
                <a:prstClr val="black">
                  <a:lumMod val="85000"/>
                  <a:lumOff val="15000"/>
                </a:prstClr>
              </a:solidFill>
              <a:latin typeface="微软雅黑" pitchFamily="34" charset="-122"/>
              <a:ea typeface="微软雅黑" pitchFamily="34" charset="-122"/>
            </a:endParaRPr>
          </a:p>
        </p:txBody>
      </p:sp>
      <p:sp>
        <p:nvSpPr>
          <p:cNvPr id="81" name="矩形 47"/>
          <p:cNvSpPr>
            <a:spLocks noChangeArrowheads="1"/>
          </p:cNvSpPr>
          <p:nvPr/>
        </p:nvSpPr>
        <p:spPr bwMode="auto">
          <a:xfrm>
            <a:off x="1024629" y="3972601"/>
            <a:ext cx="7094746" cy="49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61701" tIns="30851" rIns="61701" bIns="30851">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defTabSz="617220" eaLnBrk="1" hangingPunct="1">
              <a:lnSpc>
                <a:spcPct val="130000"/>
              </a:lnSpc>
              <a:spcBef>
                <a:spcPct val="0"/>
              </a:spcBef>
              <a:buNone/>
            </a:pPr>
            <a:r>
              <a:rPr lang="zh-CN" altLang="en-US" sz="1080" dirty="0">
                <a:solidFill>
                  <a:prstClr val="black">
                    <a:lumMod val="75000"/>
                    <a:lumOff val="25000"/>
                  </a:prstClr>
                </a:solidFill>
                <a:latin typeface="微软雅黑" pitchFamily="34" charset="-122"/>
                <a:ea typeface="微软雅黑" pitchFamily="34" charset="-122"/>
                <a:sym typeface="方正兰亭黑_GBK" pitchFamily="2" charset="-122"/>
              </a:rPr>
              <a:t>        在此录入图表的综合描述说明。在此录入上述图表的综合描述说明，在此录入上述图表的综合描述说明，在此录入上述图表的综合描述说明，在此录入上述图表的综合描述说明，在此录入上述图表的综合描述说明。</a:t>
            </a:r>
            <a:endParaRPr lang="zh-CN" altLang="en-US" sz="1350"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999034398"/>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7" presetClass="entr" presetSubtype="0" fill="hold" grpId="0" nodeType="after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1000"/>
                                        <p:tgtEl>
                                          <p:spTgt spid="26"/>
                                        </p:tgtEl>
                                      </p:cBhvr>
                                    </p:animEffect>
                                    <p:anim calcmode="lin" valueType="num">
                                      <p:cBhvr>
                                        <p:cTn id="19" dur="1000" fill="hold"/>
                                        <p:tgtEl>
                                          <p:spTgt spid="26"/>
                                        </p:tgtEl>
                                        <p:attrNameLst>
                                          <p:attrName>ppt_x</p:attrName>
                                        </p:attrNameLst>
                                      </p:cBhvr>
                                      <p:tavLst>
                                        <p:tav tm="0">
                                          <p:val>
                                            <p:strVal val="#ppt_x"/>
                                          </p:val>
                                        </p:tav>
                                        <p:tav tm="100000">
                                          <p:val>
                                            <p:strVal val="#ppt_x"/>
                                          </p:val>
                                        </p:tav>
                                      </p:tavLst>
                                    </p:anim>
                                    <p:anim calcmode="lin" valueType="num">
                                      <p:cBhvr>
                                        <p:cTn id="20" dur="1000" fill="hold"/>
                                        <p:tgtEl>
                                          <p:spTgt spid="26"/>
                                        </p:tgtEl>
                                        <p:attrNameLst>
                                          <p:attrName>ppt_y</p:attrName>
                                        </p:attrNameLst>
                                      </p:cBhvr>
                                      <p:tavLst>
                                        <p:tav tm="0">
                                          <p:val>
                                            <p:strVal val="#ppt_y-.1"/>
                                          </p:val>
                                        </p:tav>
                                        <p:tav tm="100000">
                                          <p:val>
                                            <p:strVal val="#ppt_y"/>
                                          </p:val>
                                        </p:tav>
                                      </p:tavLst>
                                    </p:anim>
                                  </p:childTnLst>
                                </p:cTn>
                              </p:par>
                              <p:par>
                                <p:cTn id="21" presetID="47" presetClass="entr" presetSubtype="0" fill="hold" grpId="0" nodeType="withEffect">
                                  <p:stCondLst>
                                    <p:cond delay="100"/>
                                  </p:stCondLst>
                                  <p:childTnLst>
                                    <p:set>
                                      <p:cBhvr>
                                        <p:cTn id="22" dur="1" fill="hold">
                                          <p:stCondLst>
                                            <p:cond delay="0"/>
                                          </p:stCondLst>
                                        </p:cTn>
                                        <p:tgtEl>
                                          <p:spTgt spid="27"/>
                                        </p:tgtEl>
                                        <p:attrNameLst>
                                          <p:attrName>style.visibility</p:attrName>
                                        </p:attrNameLst>
                                      </p:cBhvr>
                                      <p:to>
                                        <p:strVal val="visible"/>
                                      </p:to>
                                    </p:set>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strVal val="#ppt_x"/>
                                          </p:val>
                                        </p:tav>
                                        <p:tav tm="100000">
                                          <p:val>
                                            <p:strVal val="#ppt_x"/>
                                          </p:val>
                                        </p:tav>
                                      </p:tavLst>
                                    </p:anim>
                                    <p:anim calcmode="lin" valueType="num">
                                      <p:cBhvr>
                                        <p:cTn id="25" dur="1000" fill="hold"/>
                                        <p:tgtEl>
                                          <p:spTgt spid="2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0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1000"/>
                                        <p:tgtEl>
                                          <p:spTgt spid="28"/>
                                        </p:tgtEl>
                                      </p:cBhvr>
                                    </p:animEffect>
                                    <p:anim calcmode="lin" valueType="num">
                                      <p:cBhvr>
                                        <p:cTn id="29" dur="1000" fill="hold"/>
                                        <p:tgtEl>
                                          <p:spTgt spid="28"/>
                                        </p:tgtEl>
                                        <p:attrNameLst>
                                          <p:attrName>ppt_x</p:attrName>
                                        </p:attrNameLst>
                                      </p:cBhvr>
                                      <p:tavLst>
                                        <p:tav tm="0">
                                          <p:val>
                                            <p:strVal val="#ppt_x"/>
                                          </p:val>
                                        </p:tav>
                                        <p:tav tm="100000">
                                          <p:val>
                                            <p:strVal val="#ppt_x"/>
                                          </p:val>
                                        </p:tav>
                                      </p:tavLst>
                                    </p:anim>
                                    <p:anim calcmode="lin" valueType="num">
                                      <p:cBhvr>
                                        <p:cTn id="30" dur="1000" fill="hold"/>
                                        <p:tgtEl>
                                          <p:spTgt spid="28"/>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30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400"/>
                                  </p:stCondLst>
                                  <p:childTnLst>
                                    <p:set>
                                      <p:cBhvr>
                                        <p:cTn id="37" dur="1" fill="hold">
                                          <p:stCondLst>
                                            <p:cond delay="0"/>
                                          </p:stCondLst>
                                        </p:cTn>
                                        <p:tgtEl>
                                          <p:spTgt spid="30"/>
                                        </p:tgtEl>
                                        <p:attrNameLst>
                                          <p:attrName>style.visibility</p:attrName>
                                        </p:attrNameLst>
                                      </p:cBhvr>
                                      <p:to>
                                        <p:strVal val="visible"/>
                                      </p:to>
                                    </p:set>
                                    <p:animEffect transition="in" filter="fade">
                                      <p:cBhvr>
                                        <p:cTn id="38" dur="1000"/>
                                        <p:tgtEl>
                                          <p:spTgt spid="30"/>
                                        </p:tgtEl>
                                      </p:cBhvr>
                                    </p:animEffect>
                                    <p:anim calcmode="lin" valueType="num">
                                      <p:cBhvr>
                                        <p:cTn id="39" dur="1000" fill="hold"/>
                                        <p:tgtEl>
                                          <p:spTgt spid="30"/>
                                        </p:tgtEl>
                                        <p:attrNameLst>
                                          <p:attrName>ppt_x</p:attrName>
                                        </p:attrNameLst>
                                      </p:cBhvr>
                                      <p:tavLst>
                                        <p:tav tm="0">
                                          <p:val>
                                            <p:strVal val="#ppt_x"/>
                                          </p:val>
                                        </p:tav>
                                        <p:tav tm="100000">
                                          <p:val>
                                            <p:strVal val="#ppt_x"/>
                                          </p:val>
                                        </p:tav>
                                      </p:tavLst>
                                    </p:anim>
                                    <p:anim calcmode="lin" valueType="num">
                                      <p:cBhvr>
                                        <p:cTn id="40" dur="1000" fill="hold"/>
                                        <p:tgtEl>
                                          <p:spTgt spid="30"/>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par>
                                <p:cTn id="46" presetID="47" presetClass="entr" presetSubtype="0" fill="hold" grpId="0" nodeType="withEffect">
                                  <p:stCondLst>
                                    <p:cond delay="600"/>
                                  </p:stCondLst>
                                  <p:childTnLst>
                                    <p:set>
                                      <p:cBhvr>
                                        <p:cTn id="47" dur="1" fill="hold">
                                          <p:stCondLst>
                                            <p:cond delay="0"/>
                                          </p:stCondLst>
                                        </p:cTn>
                                        <p:tgtEl>
                                          <p:spTgt spid="32"/>
                                        </p:tgtEl>
                                        <p:attrNameLst>
                                          <p:attrName>style.visibility</p:attrName>
                                        </p:attrNameLst>
                                      </p:cBhvr>
                                      <p:to>
                                        <p:strVal val="visible"/>
                                      </p:to>
                                    </p:set>
                                    <p:animEffect transition="in" filter="fade">
                                      <p:cBhvr>
                                        <p:cTn id="48" dur="1000"/>
                                        <p:tgtEl>
                                          <p:spTgt spid="32"/>
                                        </p:tgtEl>
                                      </p:cBhvr>
                                    </p:animEffect>
                                    <p:anim calcmode="lin" valueType="num">
                                      <p:cBhvr>
                                        <p:cTn id="49" dur="1000" fill="hold"/>
                                        <p:tgtEl>
                                          <p:spTgt spid="32"/>
                                        </p:tgtEl>
                                        <p:attrNameLst>
                                          <p:attrName>ppt_x</p:attrName>
                                        </p:attrNameLst>
                                      </p:cBhvr>
                                      <p:tavLst>
                                        <p:tav tm="0">
                                          <p:val>
                                            <p:strVal val="#ppt_x"/>
                                          </p:val>
                                        </p:tav>
                                        <p:tav tm="100000">
                                          <p:val>
                                            <p:strVal val="#ppt_x"/>
                                          </p:val>
                                        </p:tav>
                                      </p:tavLst>
                                    </p:anim>
                                    <p:anim calcmode="lin" valueType="num">
                                      <p:cBhvr>
                                        <p:cTn id="50" dur="1000" fill="hold"/>
                                        <p:tgtEl>
                                          <p:spTgt spid="32"/>
                                        </p:tgtEl>
                                        <p:attrNameLst>
                                          <p:attrName>ppt_y</p:attrName>
                                        </p:attrNameLst>
                                      </p:cBhvr>
                                      <p:tavLst>
                                        <p:tav tm="0">
                                          <p:val>
                                            <p:strVal val="#ppt_y-.1"/>
                                          </p:val>
                                        </p:tav>
                                        <p:tav tm="100000">
                                          <p:val>
                                            <p:strVal val="#ppt_y"/>
                                          </p:val>
                                        </p:tav>
                                      </p:tavLst>
                                    </p:anim>
                                  </p:childTnLst>
                                </p:cTn>
                              </p:par>
                              <p:par>
                                <p:cTn id="51" presetID="47" presetClass="entr" presetSubtype="0" fill="hold" grpId="0" nodeType="withEffect">
                                  <p:stCondLst>
                                    <p:cond delay="70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1000"/>
                                        <p:tgtEl>
                                          <p:spTgt spid="33"/>
                                        </p:tgtEl>
                                      </p:cBhvr>
                                    </p:animEffect>
                                    <p:anim calcmode="lin" valueType="num">
                                      <p:cBhvr>
                                        <p:cTn id="54" dur="1000" fill="hold"/>
                                        <p:tgtEl>
                                          <p:spTgt spid="33"/>
                                        </p:tgtEl>
                                        <p:attrNameLst>
                                          <p:attrName>ppt_x</p:attrName>
                                        </p:attrNameLst>
                                      </p:cBhvr>
                                      <p:tavLst>
                                        <p:tav tm="0">
                                          <p:val>
                                            <p:strVal val="#ppt_x"/>
                                          </p:val>
                                        </p:tav>
                                        <p:tav tm="100000">
                                          <p:val>
                                            <p:strVal val="#ppt_x"/>
                                          </p:val>
                                        </p:tav>
                                      </p:tavLst>
                                    </p:anim>
                                    <p:anim calcmode="lin" valueType="num">
                                      <p:cBhvr>
                                        <p:cTn id="55" dur="1000" fill="hold"/>
                                        <p:tgtEl>
                                          <p:spTgt spid="33"/>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800"/>
                                  </p:stCondLst>
                                  <p:childTnLst>
                                    <p:set>
                                      <p:cBhvr>
                                        <p:cTn id="57" dur="1" fill="hold">
                                          <p:stCondLst>
                                            <p:cond delay="0"/>
                                          </p:stCondLst>
                                        </p:cTn>
                                        <p:tgtEl>
                                          <p:spTgt spid="34"/>
                                        </p:tgtEl>
                                        <p:attrNameLst>
                                          <p:attrName>style.visibility</p:attrName>
                                        </p:attrNameLst>
                                      </p:cBhvr>
                                      <p:to>
                                        <p:strVal val="visible"/>
                                      </p:to>
                                    </p:set>
                                    <p:animEffect transition="in" filter="fade">
                                      <p:cBhvr>
                                        <p:cTn id="58" dur="1000"/>
                                        <p:tgtEl>
                                          <p:spTgt spid="34"/>
                                        </p:tgtEl>
                                      </p:cBhvr>
                                    </p:animEffect>
                                    <p:anim calcmode="lin" valueType="num">
                                      <p:cBhvr>
                                        <p:cTn id="59" dur="1000" fill="hold"/>
                                        <p:tgtEl>
                                          <p:spTgt spid="34"/>
                                        </p:tgtEl>
                                        <p:attrNameLst>
                                          <p:attrName>ppt_x</p:attrName>
                                        </p:attrNameLst>
                                      </p:cBhvr>
                                      <p:tavLst>
                                        <p:tav tm="0">
                                          <p:val>
                                            <p:strVal val="#ppt_x"/>
                                          </p:val>
                                        </p:tav>
                                        <p:tav tm="100000">
                                          <p:val>
                                            <p:strVal val="#ppt_x"/>
                                          </p:val>
                                        </p:tav>
                                      </p:tavLst>
                                    </p:anim>
                                    <p:anim calcmode="lin" valueType="num">
                                      <p:cBhvr>
                                        <p:cTn id="60" dur="1000" fill="hold"/>
                                        <p:tgtEl>
                                          <p:spTgt spid="34"/>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900"/>
                                  </p:stCondLst>
                                  <p:childTnLst>
                                    <p:set>
                                      <p:cBhvr>
                                        <p:cTn id="62" dur="1" fill="hold">
                                          <p:stCondLst>
                                            <p:cond delay="0"/>
                                          </p:stCondLst>
                                        </p:cTn>
                                        <p:tgtEl>
                                          <p:spTgt spid="35"/>
                                        </p:tgtEl>
                                        <p:attrNameLst>
                                          <p:attrName>style.visibility</p:attrName>
                                        </p:attrNameLst>
                                      </p:cBhvr>
                                      <p:to>
                                        <p:strVal val="visible"/>
                                      </p:to>
                                    </p:set>
                                    <p:animEffect transition="in" filter="fade">
                                      <p:cBhvr>
                                        <p:cTn id="63" dur="1000"/>
                                        <p:tgtEl>
                                          <p:spTgt spid="35"/>
                                        </p:tgtEl>
                                      </p:cBhvr>
                                    </p:animEffect>
                                    <p:anim calcmode="lin" valueType="num">
                                      <p:cBhvr>
                                        <p:cTn id="64" dur="1000" fill="hold"/>
                                        <p:tgtEl>
                                          <p:spTgt spid="35"/>
                                        </p:tgtEl>
                                        <p:attrNameLst>
                                          <p:attrName>ppt_x</p:attrName>
                                        </p:attrNameLst>
                                      </p:cBhvr>
                                      <p:tavLst>
                                        <p:tav tm="0">
                                          <p:val>
                                            <p:strVal val="#ppt_x"/>
                                          </p:val>
                                        </p:tav>
                                        <p:tav tm="100000">
                                          <p:val>
                                            <p:strVal val="#ppt_x"/>
                                          </p:val>
                                        </p:tav>
                                      </p:tavLst>
                                    </p:anim>
                                    <p:anim calcmode="lin" valueType="num">
                                      <p:cBhvr>
                                        <p:cTn id="65" dur="1000" fill="hold"/>
                                        <p:tgtEl>
                                          <p:spTgt spid="35"/>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fade">
                                      <p:cBhvr>
                                        <p:cTn id="68" dur="1000"/>
                                        <p:tgtEl>
                                          <p:spTgt spid="36"/>
                                        </p:tgtEl>
                                      </p:cBhvr>
                                    </p:animEffect>
                                    <p:anim calcmode="lin" valueType="num">
                                      <p:cBhvr>
                                        <p:cTn id="69" dur="1000" fill="hold"/>
                                        <p:tgtEl>
                                          <p:spTgt spid="36"/>
                                        </p:tgtEl>
                                        <p:attrNameLst>
                                          <p:attrName>ppt_x</p:attrName>
                                        </p:attrNameLst>
                                      </p:cBhvr>
                                      <p:tavLst>
                                        <p:tav tm="0">
                                          <p:val>
                                            <p:strVal val="#ppt_x"/>
                                          </p:val>
                                        </p:tav>
                                        <p:tav tm="100000">
                                          <p:val>
                                            <p:strVal val="#ppt_x"/>
                                          </p:val>
                                        </p:tav>
                                      </p:tavLst>
                                    </p:anim>
                                    <p:anim calcmode="lin" valueType="num">
                                      <p:cBhvr>
                                        <p:cTn id="70" dur="1000" fill="hold"/>
                                        <p:tgtEl>
                                          <p:spTgt spid="3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100"/>
                                  </p:stCondLst>
                                  <p:childTnLst>
                                    <p:set>
                                      <p:cBhvr>
                                        <p:cTn id="72" dur="1" fill="hold">
                                          <p:stCondLst>
                                            <p:cond delay="0"/>
                                          </p:stCondLst>
                                        </p:cTn>
                                        <p:tgtEl>
                                          <p:spTgt spid="37"/>
                                        </p:tgtEl>
                                        <p:attrNameLst>
                                          <p:attrName>style.visibility</p:attrName>
                                        </p:attrNameLst>
                                      </p:cBhvr>
                                      <p:to>
                                        <p:strVal val="visible"/>
                                      </p:to>
                                    </p:set>
                                    <p:animEffect transition="in" filter="fade">
                                      <p:cBhvr>
                                        <p:cTn id="73" dur="1000"/>
                                        <p:tgtEl>
                                          <p:spTgt spid="37"/>
                                        </p:tgtEl>
                                      </p:cBhvr>
                                    </p:animEffect>
                                    <p:anim calcmode="lin" valueType="num">
                                      <p:cBhvr>
                                        <p:cTn id="74" dur="1000" fill="hold"/>
                                        <p:tgtEl>
                                          <p:spTgt spid="37"/>
                                        </p:tgtEl>
                                        <p:attrNameLst>
                                          <p:attrName>ppt_x</p:attrName>
                                        </p:attrNameLst>
                                      </p:cBhvr>
                                      <p:tavLst>
                                        <p:tav tm="0">
                                          <p:val>
                                            <p:strVal val="#ppt_x"/>
                                          </p:val>
                                        </p:tav>
                                        <p:tav tm="100000">
                                          <p:val>
                                            <p:strVal val="#ppt_x"/>
                                          </p:val>
                                        </p:tav>
                                      </p:tavLst>
                                    </p:anim>
                                    <p:anim calcmode="lin" valueType="num">
                                      <p:cBhvr>
                                        <p:cTn id="75" dur="1000" fill="hold"/>
                                        <p:tgtEl>
                                          <p:spTgt spid="37"/>
                                        </p:tgtEl>
                                        <p:attrNameLst>
                                          <p:attrName>ppt_y</p:attrName>
                                        </p:attrNameLst>
                                      </p:cBhvr>
                                      <p:tavLst>
                                        <p:tav tm="0">
                                          <p:val>
                                            <p:strVal val="#ppt_y-.1"/>
                                          </p:val>
                                        </p:tav>
                                        <p:tav tm="100000">
                                          <p:val>
                                            <p:strVal val="#ppt_y"/>
                                          </p:val>
                                        </p:tav>
                                      </p:tavLst>
                                    </p:anim>
                                  </p:childTnLst>
                                </p:cTn>
                              </p:par>
                              <p:par>
                                <p:cTn id="76" presetID="47" presetClass="entr" presetSubtype="0" fill="hold" grpId="0" nodeType="withEffect">
                                  <p:stCondLst>
                                    <p:cond delay="200"/>
                                  </p:stCondLst>
                                  <p:childTnLst>
                                    <p:set>
                                      <p:cBhvr>
                                        <p:cTn id="77" dur="1" fill="hold">
                                          <p:stCondLst>
                                            <p:cond delay="0"/>
                                          </p:stCondLst>
                                        </p:cTn>
                                        <p:tgtEl>
                                          <p:spTgt spid="38"/>
                                        </p:tgtEl>
                                        <p:attrNameLst>
                                          <p:attrName>style.visibility</p:attrName>
                                        </p:attrNameLst>
                                      </p:cBhvr>
                                      <p:to>
                                        <p:strVal val="visible"/>
                                      </p:to>
                                    </p:set>
                                    <p:animEffect transition="in" filter="fade">
                                      <p:cBhvr>
                                        <p:cTn id="78" dur="1000"/>
                                        <p:tgtEl>
                                          <p:spTgt spid="38"/>
                                        </p:tgtEl>
                                      </p:cBhvr>
                                    </p:animEffect>
                                    <p:anim calcmode="lin" valueType="num">
                                      <p:cBhvr>
                                        <p:cTn id="79" dur="1000" fill="hold"/>
                                        <p:tgtEl>
                                          <p:spTgt spid="38"/>
                                        </p:tgtEl>
                                        <p:attrNameLst>
                                          <p:attrName>ppt_x</p:attrName>
                                        </p:attrNameLst>
                                      </p:cBhvr>
                                      <p:tavLst>
                                        <p:tav tm="0">
                                          <p:val>
                                            <p:strVal val="#ppt_x"/>
                                          </p:val>
                                        </p:tav>
                                        <p:tav tm="100000">
                                          <p:val>
                                            <p:strVal val="#ppt_x"/>
                                          </p:val>
                                        </p:tav>
                                      </p:tavLst>
                                    </p:anim>
                                    <p:anim calcmode="lin" valueType="num">
                                      <p:cBhvr>
                                        <p:cTn id="80" dur="1000" fill="hold"/>
                                        <p:tgtEl>
                                          <p:spTgt spid="38"/>
                                        </p:tgtEl>
                                        <p:attrNameLst>
                                          <p:attrName>ppt_y</p:attrName>
                                        </p:attrNameLst>
                                      </p:cBhvr>
                                      <p:tavLst>
                                        <p:tav tm="0">
                                          <p:val>
                                            <p:strVal val="#ppt_y-.1"/>
                                          </p:val>
                                        </p:tav>
                                        <p:tav tm="100000">
                                          <p:val>
                                            <p:strVal val="#ppt_y"/>
                                          </p:val>
                                        </p:tav>
                                      </p:tavLst>
                                    </p:anim>
                                  </p:childTnLst>
                                </p:cTn>
                              </p:par>
                              <p:par>
                                <p:cTn id="81" presetID="47" presetClass="entr" presetSubtype="0" fill="hold" grpId="0" nodeType="withEffect">
                                  <p:stCondLst>
                                    <p:cond delay="300"/>
                                  </p:stCondLst>
                                  <p:childTnLst>
                                    <p:set>
                                      <p:cBhvr>
                                        <p:cTn id="82" dur="1" fill="hold">
                                          <p:stCondLst>
                                            <p:cond delay="0"/>
                                          </p:stCondLst>
                                        </p:cTn>
                                        <p:tgtEl>
                                          <p:spTgt spid="39"/>
                                        </p:tgtEl>
                                        <p:attrNameLst>
                                          <p:attrName>style.visibility</p:attrName>
                                        </p:attrNameLst>
                                      </p:cBhvr>
                                      <p:to>
                                        <p:strVal val="visible"/>
                                      </p:to>
                                    </p:set>
                                    <p:animEffect transition="in" filter="fade">
                                      <p:cBhvr>
                                        <p:cTn id="83" dur="1000"/>
                                        <p:tgtEl>
                                          <p:spTgt spid="39"/>
                                        </p:tgtEl>
                                      </p:cBhvr>
                                    </p:animEffect>
                                    <p:anim calcmode="lin" valueType="num">
                                      <p:cBhvr>
                                        <p:cTn id="84" dur="1000" fill="hold"/>
                                        <p:tgtEl>
                                          <p:spTgt spid="39"/>
                                        </p:tgtEl>
                                        <p:attrNameLst>
                                          <p:attrName>ppt_x</p:attrName>
                                        </p:attrNameLst>
                                      </p:cBhvr>
                                      <p:tavLst>
                                        <p:tav tm="0">
                                          <p:val>
                                            <p:strVal val="#ppt_x"/>
                                          </p:val>
                                        </p:tav>
                                        <p:tav tm="100000">
                                          <p:val>
                                            <p:strVal val="#ppt_x"/>
                                          </p:val>
                                        </p:tav>
                                      </p:tavLst>
                                    </p:anim>
                                    <p:anim calcmode="lin" valueType="num">
                                      <p:cBhvr>
                                        <p:cTn id="85" dur="1000" fill="hold"/>
                                        <p:tgtEl>
                                          <p:spTgt spid="39"/>
                                        </p:tgtEl>
                                        <p:attrNameLst>
                                          <p:attrName>ppt_y</p:attrName>
                                        </p:attrNameLst>
                                      </p:cBhvr>
                                      <p:tavLst>
                                        <p:tav tm="0">
                                          <p:val>
                                            <p:strVal val="#ppt_y-.1"/>
                                          </p:val>
                                        </p:tav>
                                        <p:tav tm="100000">
                                          <p:val>
                                            <p:strVal val="#ppt_y"/>
                                          </p:val>
                                        </p:tav>
                                      </p:tavLst>
                                    </p:anim>
                                  </p:childTnLst>
                                </p:cTn>
                              </p:par>
                              <p:par>
                                <p:cTn id="86" presetID="47" presetClass="entr" presetSubtype="0" fill="hold" grpId="0" nodeType="withEffect">
                                  <p:stCondLst>
                                    <p:cond delay="400"/>
                                  </p:stCondLst>
                                  <p:childTnLst>
                                    <p:set>
                                      <p:cBhvr>
                                        <p:cTn id="87" dur="1" fill="hold">
                                          <p:stCondLst>
                                            <p:cond delay="0"/>
                                          </p:stCondLst>
                                        </p:cTn>
                                        <p:tgtEl>
                                          <p:spTgt spid="40"/>
                                        </p:tgtEl>
                                        <p:attrNameLst>
                                          <p:attrName>style.visibility</p:attrName>
                                        </p:attrNameLst>
                                      </p:cBhvr>
                                      <p:to>
                                        <p:strVal val="visible"/>
                                      </p:to>
                                    </p:set>
                                    <p:animEffect transition="in" filter="fade">
                                      <p:cBhvr>
                                        <p:cTn id="88" dur="1000"/>
                                        <p:tgtEl>
                                          <p:spTgt spid="40"/>
                                        </p:tgtEl>
                                      </p:cBhvr>
                                    </p:animEffect>
                                    <p:anim calcmode="lin" valueType="num">
                                      <p:cBhvr>
                                        <p:cTn id="89" dur="1000" fill="hold"/>
                                        <p:tgtEl>
                                          <p:spTgt spid="40"/>
                                        </p:tgtEl>
                                        <p:attrNameLst>
                                          <p:attrName>ppt_x</p:attrName>
                                        </p:attrNameLst>
                                      </p:cBhvr>
                                      <p:tavLst>
                                        <p:tav tm="0">
                                          <p:val>
                                            <p:strVal val="#ppt_x"/>
                                          </p:val>
                                        </p:tav>
                                        <p:tav tm="100000">
                                          <p:val>
                                            <p:strVal val="#ppt_x"/>
                                          </p:val>
                                        </p:tav>
                                      </p:tavLst>
                                    </p:anim>
                                    <p:anim calcmode="lin" valueType="num">
                                      <p:cBhvr>
                                        <p:cTn id="90" dur="1000" fill="hold"/>
                                        <p:tgtEl>
                                          <p:spTgt spid="40"/>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500"/>
                                  </p:stCondLst>
                                  <p:childTnLst>
                                    <p:set>
                                      <p:cBhvr>
                                        <p:cTn id="92" dur="1" fill="hold">
                                          <p:stCondLst>
                                            <p:cond delay="0"/>
                                          </p:stCondLst>
                                        </p:cTn>
                                        <p:tgtEl>
                                          <p:spTgt spid="41"/>
                                        </p:tgtEl>
                                        <p:attrNameLst>
                                          <p:attrName>style.visibility</p:attrName>
                                        </p:attrNameLst>
                                      </p:cBhvr>
                                      <p:to>
                                        <p:strVal val="visible"/>
                                      </p:to>
                                    </p:set>
                                    <p:animEffect transition="in" filter="fade">
                                      <p:cBhvr>
                                        <p:cTn id="93" dur="1000"/>
                                        <p:tgtEl>
                                          <p:spTgt spid="41"/>
                                        </p:tgtEl>
                                      </p:cBhvr>
                                    </p:animEffect>
                                    <p:anim calcmode="lin" valueType="num">
                                      <p:cBhvr>
                                        <p:cTn id="94" dur="1000" fill="hold"/>
                                        <p:tgtEl>
                                          <p:spTgt spid="41"/>
                                        </p:tgtEl>
                                        <p:attrNameLst>
                                          <p:attrName>ppt_x</p:attrName>
                                        </p:attrNameLst>
                                      </p:cBhvr>
                                      <p:tavLst>
                                        <p:tav tm="0">
                                          <p:val>
                                            <p:strVal val="#ppt_x"/>
                                          </p:val>
                                        </p:tav>
                                        <p:tav tm="100000">
                                          <p:val>
                                            <p:strVal val="#ppt_x"/>
                                          </p:val>
                                        </p:tav>
                                      </p:tavLst>
                                    </p:anim>
                                    <p:anim calcmode="lin" valueType="num">
                                      <p:cBhvr>
                                        <p:cTn id="95" dur="1000" fill="hold"/>
                                        <p:tgtEl>
                                          <p:spTgt spid="41"/>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600"/>
                                  </p:stCondLst>
                                  <p:childTnLst>
                                    <p:set>
                                      <p:cBhvr>
                                        <p:cTn id="97" dur="1" fill="hold">
                                          <p:stCondLst>
                                            <p:cond delay="0"/>
                                          </p:stCondLst>
                                        </p:cTn>
                                        <p:tgtEl>
                                          <p:spTgt spid="42"/>
                                        </p:tgtEl>
                                        <p:attrNameLst>
                                          <p:attrName>style.visibility</p:attrName>
                                        </p:attrNameLst>
                                      </p:cBhvr>
                                      <p:to>
                                        <p:strVal val="visible"/>
                                      </p:to>
                                    </p:set>
                                    <p:animEffect transition="in" filter="fade">
                                      <p:cBhvr>
                                        <p:cTn id="98" dur="1000"/>
                                        <p:tgtEl>
                                          <p:spTgt spid="42"/>
                                        </p:tgtEl>
                                      </p:cBhvr>
                                    </p:animEffect>
                                    <p:anim calcmode="lin" valueType="num">
                                      <p:cBhvr>
                                        <p:cTn id="99" dur="1000" fill="hold"/>
                                        <p:tgtEl>
                                          <p:spTgt spid="42"/>
                                        </p:tgtEl>
                                        <p:attrNameLst>
                                          <p:attrName>ppt_x</p:attrName>
                                        </p:attrNameLst>
                                      </p:cBhvr>
                                      <p:tavLst>
                                        <p:tav tm="0">
                                          <p:val>
                                            <p:strVal val="#ppt_x"/>
                                          </p:val>
                                        </p:tav>
                                        <p:tav tm="100000">
                                          <p:val>
                                            <p:strVal val="#ppt_x"/>
                                          </p:val>
                                        </p:tav>
                                      </p:tavLst>
                                    </p:anim>
                                    <p:anim calcmode="lin" valueType="num">
                                      <p:cBhvr>
                                        <p:cTn id="100" dur="1000" fill="hold"/>
                                        <p:tgtEl>
                                          <p:spTgt spid="42"/>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700"/>
                                  </p:stCondLst>
                                  <p:childTnLst>
                                    <p:set>
                                      <p:cBhvr>
                                        <p:cTn id="102" dur="1" fill="hold">
                                          <p:stCondLst>
                                            <p:cond delay="0"/>
                                          </p:stCondLst>
                                        </p:cTn>
                                        <p:tgtEl>
                                          <p:spTgt spid="43"/>
                                        </p:tgtEl>
                                        <p:attrNameLst>
                                          <p:attrName>style.visibility</p:attrName>
                                        </p:attrNameLst>
                                      </p:cBhvr>
                                      <p:to>
                                        <p:strVal val="visible"/>
                                      </p:to>
                                    </p:set>
                                    <p:animEffect transition="in" filter="fade">
                                      <p:cBhvr>
                                        <p:cTn id="103" dur="1000"/>
                                        <p:tgtEl>
                                          <p:spTgt spid="43"/>
                                        </p:tgtEl>
                                      </p:cBhvr>
                                    </p:animEffect>
                                    <p:anim calcmode="lin" valueType="num">
                                      <p:cBhvr>
                                        <p:cTn id="104" dur="1000" fill="hold"/>
                                        <p:tgtEl>
                                          <p:spTgt spid="43"/>
                                        </p:tgtEl>
                                        <p:attrNameLst>
                                          <p:attrName>ppt_x</p:attrName>
                                        </p:attrNameLst>
                                      </p:cBhvr>
                                      <p:tavLst>
                                        <p:tav tm="0">
                                          <p:val>
                                            <p:strVal val="#ppt_x"/>
                                          </p:val>
                                        </p:tav>
                                        <p:tav tm="100000">
                                          <p:val>
                                            <p:strVal val="#ppt_x"/>
                                          </p:val>
                                        </p:tav>
                                      </p:tavLst>
                                    </p:anim>
                                    <p:anim calcmode="lin" valueType="num">
                                      <p:cBhvr>
                                        <p:cTn id="105" dur="1000" fill="hold"/>
                                        <p:tgtEl>
                                          <p:spTgt spid="43"/>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800"/>
                                  </p:stCondLst>
                                  <p:childTnLst>
                                    <p:set>
                                      <p:cBhvr>
                                        <p:cTn id="107" dur="1" fill="hold">
                                          <p:stCondLst>
                                            <p:cond delay="0"/>
                                          </p:stCondLst>
                                        </p:cTn>
                                        <p:tgtEl>
                                          <p:spTgt spid="44"/>
                                        </p:tgtEl>
                                        <p:attrNameLst>
                                          <p:attrName>style.visibility</p:attrName>
                                        </p:attrNameLst>
                                      </p:cBhvr>
                                      <p:to>
                                        <p:strVal val="visible"/>
                                      </p:to>
                                    </p:set>
                                    <p:animEffect transition="in" filter="fade">
                                      <p:cBhvr>
                                        <p:cTn id="108" dur="1000"/>
                                        <p:tgtEl>
                                          <p:spTgt spid="44"/>
                                        </p:tgtEl>
                                      </p:cBhvr>
                                    </p:animEffect>
                                    <p:anim calcmode="lin" valueType="num">
                                      <p:cBhvr>
                                        <p:cTn id="109" dur="1000" fill="hold"/>
                                        <p:tgtEl>
                                          <p:spTgt spid="44"/>
                                        </p:tgtEl>
                                        <p:attrNameLst>
                                          <p:attrName>ppt_x</p:attrName>
                                        </p:attrNameLst>
                                      </p:cBhvr>
                                      <p:tavLst>
                                        <p:tav tm="0">
                                          <p:val>
                                            <p:strVal val="#ppt_x"/>
                                          </p:val>
                                        </p:tav>
                                        <p:tav tm="100000">
                                          <p:val>
                                            <p:strVal val="#ppt_x"/>
                                          </p:val>
                                        </p:tav>
                                      </p:tavLst>
                                    </p:anim>
                                    <p:anim calcmode="lin" valueType="num">
                                      <p:cBhvr>
                                        <p:cTn id="110" dur="1000" fill="hold"/>
                                        <p:tgtEl>
                                          <p:spTgt spid="44"/>
                                        </p:tgtEl>
                                        <p:attrNameLst>
                                          <p:attrName>ppt_y</p:attrName>
                                        </p:attrNameLst>
                                      </p:cBhvr>
                                      <p:tavLst>
                                        <p:tav tm="0">
                                          <p:val>
                                            <p:strVal val="#ppt_y-.1"/>
                                          </p:val>
                                        </p:tav>
                                        <p:tav tm="100000">
                                          <p:val>
                                            <p:strVal val="#ppt_y"/>
                                          </p:val>
                                        </p:tav>
                                      </p:tavLst>
                                    </p:anim>
                                  </p:childTnLst>
                                </p:cTn>
                              </p:par>
                              <p:par>
                                <p:cTn id="111" presetID="47" presetClass="entr" presetSubtype="0" fill="hold" grpId="0" nodeType="withEffect">
                                  <p:stCondLst>
                                    <p:cond delay="900"/>
                                  </p:stCondLst>
                                  <p:childTnLst>
                                    <p:set>
                                      <p:cBhvr>
                                        <p:cTn id="112" dur="1" fill="hold">
                                          <p:stCondLst>
                                            <p:cond delay="0"/>
                                          </p:stCondLst>
                                        </p:cTn>
                                        <p:tgtEl>
                                          <p:spTgt spid="45"/>
                                        </p:tgtEl>
                                        <p:attrNameLst>
                                          <p:attrName>style.visibility</p:attrName>
                                        </p:attrNameLst>
                                      </p:cBhvr>
                                      <p:to>
                                        <p:strVal val="visible"/>
                                      </p:to>
                                    </p:set>
                                    <p:animEffect transition="in" filter="fade">
                                      <p:cBhvr>
                                        <p:cTn id="113" dur="1000"/>
                                        <p:tgtEl>
                                          <p:spTgt spid="45"/>
                                        </p:tgtEl>
                                      </p:cBhvr>
                                    </p:animEffect>
                                    <p:anim calcmode="lin" valueType="num">
                                      <p:cBhvr>
                                        <p:cTn id="114" dur="1000" fill="hold"/>
                                        <p:tgtEl>
                                          <p:spTgt spid="45"/>
                                        </p:tgtEl>
                                        <p:attrNameLst>
                                          <p:attrName>ppt_x</p:attrName>
                                        </p:attrNameLst>
                                      </p:cBhvr>
                                      <p:tavLst>
                                        <p:tav tm="0">
                                          <p:val>
                                            <p:strVal val="#ppt_x"/>
                                          </p:val>
                                        </p:tav>
                                        <p:tav tm="100000">
                                          <p:val>
                                            <p:strVal val="#ppt_x"/>
                                          </p:val>
                                        </p:tav>
                                      </p:tavLst>
                                    </p:anim>
                                    <p:anim calcmode="lin" valueType="num">
                                      <p:cBhvr>
                                        <p:cTn id="115" dur="1000" fill="hold"/>
                                        <p:tgtEl>
                                          <p:spTgt spid="45"/>
                                        </p:tgtEl>
                                        <p:attrNameLst>
                                          <p:attrName>ppt_y</p:attrName>
                                        </p:attrNameLst>
                                      </p:cBhvr>
                                      <p:tavLst>
                                        <p:tav tm="0">
                                          <p:val>
                                            <p:strVal val="#ppt_y-.1"/>
                                          </p:val>
                                        </p:tav>
                                        <p:tav tm="100000">
                                          <p:val>
                                            <p:strVal val="#ppt_y"/>
                                          </p:val>
                                        </p:tav>
                                      </p:tavLst>
                                    </p:anim>
                                  </p:childTnLst>
                                </p:cTn>
                              </p:par>
                            </p:childTnLst>
                          </p:cTn>
                        </p:par>
                        <p:par>
                          <p:cTn id="116" fill="hold">
                            <p:stCondLst>
                              <p:cond delay="2900"/>
                            </p:stCondLst>
                            <p:childTnLst>
                              <p:par>
                                <p:cTn id="117" presetID="2" presetClass="entr" presetSubtype="4" decel="100000" fill="hold" grpId="0" nodeType="afterEffect">
                                  <p:stCondLst>
                                    <p:cond delay="0"/>
                                  </p:stCondLst>
                                  <p:childTnLst>
                                    <p:set>
                                      <p:cBhvr>
                                        <p:cTn id="118" dur="1" fill="hold">
                                          <p:stCondLst>
                                            <p:cond delay="0"/>
                                          </p:stCondLst>
                                        </p:cTn>
                                        <p:tgtEl>
                                          <p:spTgt spid="74"/>
                                        </p:tgtEl>
                                        <p:attrNameLst>
                                          <p:attrName>style.visibility</p:attrName>
                                        </p:attrNameLst>
                                      </p:cBhvr>
                                      <p:to>
                                        <p:strVal val="visible"/>
                                      </p:to>
                                    </p:set>
                                    <p:anim calcmode="lin" valueType="num">
                                      <p:cBhvr additive="base">
                                        <p:cTn id="119" dur="500" fill="hold"/>
                                        <p:tgtEl>
                                          <p:spTgt spid="74"/>
                                        </p:tgtEl>
                                        <p:attrNameLst>
                                          <p:attrName>ppt_x</p:attrName>
                                        </p:attrNameLst>
                                      </p:cBhvr>
                                      <p:tavLst>
                                        <p:tav tm="0">
                                          <p:val>
                                            <p:strVal val="#ppt_x"/>
                                          </p:val>
                                        </p:tav>
                                        <p:tav tm="100000">
                                          <p:val>
                                            <p:strVal val="#ppt_x"/>
                                          </p:val>
                                        </p:tav>
                                      </p:tavLst>
                                    </p:anim>
                                    <p:anim calcmode="lin" valueType="num">
                                      <p:cBhvr additive="base">
                                        <p:cTn id="120" dur="500" fill="hold"/>
                                        <p:tgtEl>
                                          <p:spTgt spid="74"/>
                                        </p:tgtEl>
                                        <p:attrNameLst>
                                          <p:attrName>ppt_y</p:attrName>
                                        </p:attrNameLst>
                                      </p:cBhvr>
                                      <p:tavLst>
                                        <p:tav tm="0">
                                          <p:val>
                                            <p:strVal val="1+#ppt_h/2"/>
                                          </p:val>
                                        </p:tav>
                                        <p:tav tm="100000">
                                          <p:val>
                                            <p:strVal val="#ppt_y"/>
                                          </p:val>
                                        </p:tav>
                                      </p:tavLst>
                                    </p:anim>
                                  </p:childTnLst>
                                </p:cTn>
                              </p:par>
                              <p:par>
                                <p:cTn id="121" presetID="2" presetClass="entr" presetSubtype="4" decel="100000" fill="hold" grpId="0" nodeType="withEffect">
                                  <p:stCondLst>
                                    <p:cond delay="0"/>
                                  </p:stCondLst>
                                  <p:childTnLst>
                                    <p:set>
                                      <p:cBhvr>
                                        <p:cTn id="122" dur="1" fill="hold">
                                          <p:stCondLst>
                                            <p:cond delay="0"/>
                                          </p:stCondLst>
                                        </p:cTn>
                                        <p:tgtEl>
                                          <p:spTgt spid="75"/>
                                        </p:tgtEl>
                                        <p:attrNameLst>
                                          <p:attrName>style.visibility</p:attrName>
                                        </p:attrNameLst>
                                      </p:cBhvr>
                                      <p:to>
                                        <p:strVal val="visible"/>
                                      </p:to>
                                    </p:set>
                                    <p:anim calcmode="lin" valueType="num">
                                      <p:cBhvr additive="base">
                                        <p:cTn id="123" dur="500" fill="hold"/>
                                        <p:tgtEl>
                                          <p:spTgt spid="75"/>
                                        </p:tgtEl>
                                        <p:attrNameLst>
                                          <p:attrName>ppt_x</p:attrName>
                                        </p:attrNameLst>
                                      </p:cBhvr>
                                      <p:tavLst>
                                        <p:tav tm="0">
                                          <p:val>
                                            <p:strVal val="#ppt_x"/>
                                          </p:val>
                                        </p:tav>
                                        <p:tav tm="100000">
                                          <p:val>
                                            <p:strVal val="#ppt_x"/>
                                          </p:val>
                                        </p:tav>
                                      </p:tavLst>
                                    </p:anim>
                                    <p:anim calcmode="lin" valueType="num">
                                      <p:cBhvr additive="base">
                                        <p:cTn id="124" dur="500" fill="hold"/>
                                        <p:tgtEl>
                                          <p:spTgt spid="75"/>
                                        </p:tgtEl>
                                        <p:attrNameLst>
                                          <p:attrName>ppt_y</p:attrName>
                                        </p:attrNameLst>
                                      </p:cBhvr>
                                      <p:tavLst>
                                        <p:tav tm="0">
                                          <p:val>
                                            <p:strVal val="1+#ppt_h/2"/>
                                          </p:val>
                                        </p:tav>
                                        <p:tav tm="100000">
                                          <p:val>
                                            <p:strVal val="#ppt_y"/>
                                          </p:val>
                                        </p:tav>
                                      </p:tavLst>
                                    </p:anim>
                                  </p:childTnLst>
                                </p:cTn>
                              </p:par>
                              <p:par>
                                <p:cTn id="125" presetID="2" presetClass="entr" presetSubtype="4" decel="100000" fill="hold" grpId="0" nodeType="withEffect">
                                  <p:stCondLst>
                                    <p:cond delay="0"/>
                                  </p:stCondLst>
                                  <p:childTnLst>
                                    <p:set>
                                      <p:cBhvr>
                                        <p:cTn id="126" dur="1" fill="hold">
                                          <p:stCondLst>
                                            <p:cond delay="0"/>
                                          </p:stCondLst>
                                        </p:cTn>
                                        <p:tgtEl>
                                          <p:spTgt spid="76"/>
                                        </p:tgtEl>
                                        <p:attrNameLst>
                                          <p:attrName>style.visibility</p:attrName>
                                        </p:attrNameLst>
                                      </p:cBhvr>
                                      <p:to>
                                        <p:strVal val="visible"/>
                                      </p:to>
                                    </p:set>
                                    <p:anim calcmode="lin" valueType="num">
                                      <p:cBhvr additive="base">
                                        <p:cTn id="127" dur="500" fill="hold"/>
                                        <p:tgtEl>
                                          <p:spTgt spid="76"/>
                                        </p:tgtEl>
                                        <p:attrNameLst>
                                          <p:attrName>ppt_x</p:attrName>
                                        </p:attrNameLst>
                                      </p:cBhvr>
                                      <p:tavLst>
                                        <p:tav tm="0">
                                          <p:val>
                                            <p:strVal val="#ppt_x"/>
                                          </p:val>
                                        </p:tav>
                                        <p:tav tm="100000">
                                          <p:val>
                                            <p:strVal val="#ppt_x"/>
                                          </p:val>
                                        </p:tav>
                                      </p:tavLst>
                                    </p:anim>
                                    <p:anim calcmode="lin" valueType="num">
                                      <p:cBhvr additive="base">
                                        <p:cTn id="128" dur="500" fill="hold"/>
                                        <p:tgtEl>
                                          <p:spTgt spid="76"/>
                                        </p:tgtEl>
                                        <p:attrNameLst>
                                          <p:attrName>ppt_y</p:attrName>
                                        </p:attrNameLst>
                                      </p:cBhvr>
                                      <p:tavLst>
                                        <p:tav tm="0">
                                          <p:val>
                                            <p:strVal val="1+#ppt_h/2"/>
                                          </p:val>
                                        </p:tav>
                                        <p:tav tm="100000">
                                          <p:val>
                                            <p:strVal val="#ppt_y"/>
                                          </p:val>
                                        </p:tav>
                                      </p:tavLst>
                                    </p:anim>
                                  </p:childTnLst>
                                </p:cTn>
                              </p:par>
                              <p:par>
                                <p:cTn id="129" presetID="2" presetClass="entr" presetSubtype="4" decel="100000" fill="hold" grpId="0" nodeType="withEffect">
                                  <p:stCondLst>
                                    <p:cond delay="0"/>
                                  </p:stCondLst>
                                  <p:childTnLst>
                                    <p:set>
                                      <p:cBhvr>
                                        <p:cTn id="130" dur="1" fill="hold">
                                          <p:stCondLst>
                                            <p:cond delay="0"/>
                                          </p:stCondLst>
                                        </p:cTn>
                                        <p:tgtEl>
                                          <p:spTgt spid="77"/>
                                        </p:tgtEl>
                                        <p:attrNameLst>
                                          <p:attrName>style.visibility</p:attrName>
                                        </p:attrNameLst>
                                      </p:cBhvr>
                                      <p:to>
                                        <p:strVal val="visible"/>
                                      </p:to>
                                    </p:set>
                                    <p:anim calcmode="lin" valueType="num">
                                      <p:cBhvr additive="base">
                                        <p:cTn id="131" dur="500" fill="hold"/>
                                        <p:tgtEl>
                                          <p:spTgt spid="77"/>
                                        </p:tgtEl>
                                        <p:attrNameLst>
                                          <p:attrName>ppt_x</p:attrName>
                                        </p:attrNameLst>
                                      </p:cBhvr>
                                      <p:tavLst>
                                        <p:tav tm="0">
                                          <p:val>
                                            <p:strVal val="#ppt_x"/>
                                          </p:val>
                                        </p:tav>
                                        <p:tav tm="100000">
                                          <p:val>
                                            <p:strVal val="#ppt_x"/>
                                          </p:val>
                                        </p:tav>
                                      </p:tavLst>
                                    </p:anim>
                                    <p:anim calcmode="lin" valueType="num">
                                      <p:cBhvr additive="base">
                                        <p:cTn id="132" dur="500" fill="hold"/>
                                        <p:tgtEl>
                                          <p:spTgt spid="77"/>
                                        </p:tgtEl>
                                        <p:attrNameLst>
                                          <p:attrName>ppt_y</p:attrName>
                                        </p:attrNameLst>
                                      </p:cBhvr>
                                      <p:tavLst>
                                        <p:tav tm="0">
                                          <p:val>
                                            <p:strVal val="1+#ppt_h/2"/>
                                          </p:val>
                                        </p:tav>
                                        <p:tav tm="100000">
                                          <p:val>
                                            <p:strVal val="#ppt_y"/>
                                          </p:val>
                                        </p:tav>
                                      </p:tavLst>
                                    </p:anim>
                                  </p:childTnLst>
                                </p:cTn>
                              </p:par>
                              <p:par>
                                <p:cTn id="133" presetID="2" presetClass="entr" presetSubtype="4" decel="100000" fill="hold" grpId="0" nodeType="withEffect">
                                  <p:stCondLst>
                                    <p:cond delay="0"/>
                                  </p:stCondLst>
                                  <p:childTnLst>
                                    <p:set>
                                      <p:cBhvr>
                                        <p:cTn id="134" dur="1" fill="hold">
                                          <p:stCondLst>
                                            <p:cond delay="0"/>
                                          </p:stCondLst>
                                        </p:cTn>
                                        <p:tgtEl>
                                          <p:spTgt spid="78"/>
                                        </p:tgtEl>
                                        <p:attrNameLst>
                                          <p:attrName>style.visibility</p:attrName>
                                        </p:attrNameLst>
                                      </p:cBhvr>
                                      <p:to>
                                        <p:strVal val="visible"/>
                                      </p:to>
                                    </p:set>
                                    <p:anim calcmode="lin" valueType="num">
                                      <p:cBhvr additive="base">
                                        <p:cTn id="135" dur="500" fill="hold"/>
                                        <p:tgtEl>
                                          <p:spTgt spid="78"/>
                                        </p:tgtEl>
                                        <p:attrNameLst>
                                          <p:attrName>ppt_x</p:attrName>
                                        </p:attrNameLst>
                                      </p:cBhvr>
                                      <p:tavLst>
                                        <p:tav tm="0">
                                          <p:val>
                                            <p:strVal val="#ppt_x"/>
                                          </p:val>
                                        </p:tav>
                                        <p:tav tm="100000">
                                          <p:val>
                                            <p:strVal val="#ppt_x"/>
                                          </p:val>
                                        </p:tav>
                                      </p:tavLst>
                                    </p:anim>
                                    <p:anim calcmode="lin" valueType="num">
                                      <p:cBhvr additive="base">
                                        <p:cTn id="136" dur="500" fill="hold"/>
                                        <p:tgtEl>
                                          <p:spTgt spid="78"/>
                                        </p:tgtEl>
                                        <p:attrNameLst>
                                          <p:attrName>ppt_y</p:attrName>
                                        </p:attrNameLst>
                                      </p:cBhvr>
                                      <p:tavLst>
                                        <p:tav tm="0">
                                          <p:val>
                                            <p:strVal val="1+#ppt_h/2"/>
                                          </p:val>
                                        </p:tav>
                                        <p:tav tm="100000">
                                          <p:val>
                                            <p:strVal val="#ppt_y"/>
                                          </p:val>
                                        </p:tav>
                                      </p:tavLst>
                                    </p:anim>
                                  </p:childTnLst>
                                </p:cTn>
                              </p:par>
                              <p:par>
                                <p:cTn id="137" presetID="2" presetClass="entr" presetSubtype="4" decel="100000" fill="hold" grpId="0" nodeType="withEffect">
                                  <p:stCondLst>
                                    <p:cond delay="0"/>
                                  </p:stCondLst>
                                  <p:childTnLst>
                                    <p:set>
                                      <p:cBhvr>
                                        <p:cTn id="138" dur="1" fill="hold">
                                          <p:stCondLst>
                                            <p:cond delay="0"/>
                                          </p:stCondLst>
                                        </p:cTn>
                                        <p:tgtEl>
                                          <p:spTgt spid="79"/>
                                        </p:tgtEl>
                                        <p:attrNameLst>
                                          <p:attrName>style.visibility</p:attrName>
                                        </p:attrNameLst>
                                      </p:cBhvr>
                                      <p:to>
                                        <p:strVal val="visible"/>
                                      </p:to>
                                    </p:set>
                                    <p:anim calcmode="lin" valueType="num">
                                      <p:cBhvr additive="base">
                                        <p:cTn id="139" dur="500" fill="hold"/>
                                        <p:tgtEl>
                                          <p:spTgt spid="79"/>
                                        </p:tgtEl>
                                        <p:attrNameLst>
                                          <p:attrName>ppt_x</p:attrName>
                                        </p:attrNameLst>
                                      </p:cBhvr>
                                      <p:tavLst>
                                        <p:tav tm="0">
                                          <p:val>
                                            <p:strVal val="#ppt_x"/>
                                          </p:val>
                                        </p:tav>
                                        <p:tav tm="100000">
                                          <p:val>
                                            <p:strVal val="#ppt_x"/>
                                          </p:val>
                                        </p:tav>
                                      </p:tavLst>
                                    </p:anim>
                                    <p:anim calcmode="lin" valueType="num">
                                      <p:cBhvr additive="base">
                                        <p:cTn id="140" dur="500" fill="hold"/>
                                        <p:tgtEl>
                                          <p:spTgt spid="79"/>
                                        </p:tgtEl>
                                        <p:attrNameLst>
                                          <p:attrName>ppt_y</p:attrName>
                                        </p:attrNameLst>
                                      </p:cBhvr>
                                      <p:tavLst>
                                        <p:tav tm="0">
                                          <p:val>
                                            <p:strVal val="1+#ppt_h/2"/>
                                          </p:val>
                                        </p:tav>
                                        <p:tav tm="100000">
                                          <p:val>
                                            <p:strVal val="#ppt_y"/>
                                          </p:val>
                                        </p:tav>
                                      </p:tavLst>
                                    </p:anim>
                                  </p:childTnLst>
                                </p:cTn>
                              </p:par>
                              <p:par>
                                <p:cTn id="141" presetID="2" presetClass="entr" presetSubtype="4" decel="100000" fill="hold" grpId="0" nodeType="withEffect">
                                  <p:stCondLst>
                                    <p:cond delay="0"/>
                                  </p:stCondLst>
                                  <p:childTnLst>
                                    <p:set>
                                      <p:cBhvr>
                                        <p:cTn id="142" dur="1" fill="hold">
                                          <p:stCondLst>
                                            <p:cond delay="0"/>
                                          </p:stCondLst>
                                        </p:cTn>
                                        <p:tgtEl>
                                          <p:spTgt spid="80"/>
                                        </p:tgtEl>
                                        <p:attrNameLst>
                                          <p:attrName>style.visibility</p:attrName>
                                        </p:attrNameLst>
                                      </p:cBhvr>
                                      <p:to>
                                        <p:strVal val="visible"/>
                                      </p:to>
                                    </p:set>
                                    <p:anim calcmode="lin" valueType="num">
                                      <p:cBhvr additive="base">
                                        <p:cTn id="143" dur="500" fill="hold"/>
                                        <p:tgtEl>
                                          <p:spTgt spid="80"/>
                                        </p:tgtEl>
                                        <p:attrNameLst>
                                          <p:attrName>ppt_x</p:attrName>
                                        </p:attrNameLst>
                                      </p:cBhvr>
                                      <p:tavLst>
                                        <p:tav tm="0">
                                          <p:val>
                                            <p:strVal val="#ppt_x"/>
                                          </p:val>
                                        </p:tav>
                                        <p:tav tm="100000">
                                          <p:val>
                                            <p:strVal val="#ppt_x"/>
                                          </p:val>
                                        </p:tav>
                                      </p:tavLst>
                                    </p:anim>
                                    <p:anim calcmode="lin" valueType="num">
                                      <p:cBhvr additive="base">
                                        <p:cTn id="144" dur="500" fill="hold"/>
                                        <p:tgtEl>
                                          <p:spTgt spid="80"/>
                                        </p:tgtEl>
                                        <p:attrNameLst>
                                          <p:attrName>ppt_y</p:attrName>
                                        </p:attrNameLst>
                                      </p:cBhvr>
                                      <p:tavLst>
                                        <p:tav tm="0">
                                          <p:val>
                                            <p:strVal val="1+#ppt_h/2"/>
                                          </p:val>
                                        </p:tav>
                                        <p:tav tm="100000">
                                          <p:val>
                                            <p:strVal val="#ppt_y"/>
                                          </p:val>
                                        </p:tav>
                                      </p:tavLst>
                                    </p:anim>
                                  </p:childTnLst>
                                </p:cTn>
                              </p:par>
                            </p:childTnLst>
                          </p:cTn>
                        </p:par>
                        <p:par>
                          <p:cTn id="145" fill="hold">
                            <p:stCondLst>
                              <p:cond delay="3400"/>
                            </p:stCondLst>
                            <p:childTnLst>
                              <p:par>
                                <p:cTn id="146" presetID="22" presetClass="entr" presetSubtype="8" fill="hold" grpId="0" nodeType="afterEffect">
                                  <p:stCondLst>
                                    <p:cond delay="0"/>
                                  </p:stCondLst>
                                  <p:childTnLst>
                                    <p:set>
                                      <p:cBhvr>
                                        <p:cTn id="147" dur="1" fill="hold">
                                          <p:stCondLst>
                                            <p:cond delay="0"/>
                                          </p:stCondLst>
                                        </p:cTn>
                                        <p:tgtEl>
                                          <p:spTgt spid="60"/>
                                        </p:tgtEl>
                                        <p:attrNameLst>
                                          <p:attrName>style.visibility</p:attrName>
                                        </p:attrNameLst>
                                      </p:cBhvr>
                                      <p:to>
                                        <p:strVal val="visible"/>
                                      </p:to>
                                    </p:set>
                                    <p:animEffect transition="in" filter="wipe(left)">
                                      <p:cBhvr>
                                        <p:cTn id="148" dur="500"/>
                                        <p:tgtEl>
                                          <p:spTgt spid="60"/>
                                        </p:tgtEl>
                                      </p:cBhvr>
                                    </p:animEffect>
                                  </p:childTnLst>
                                </p:cTn>
                              </p:par>
                              <p:par>
                                <p:cTn id="149" presetID="22" presetClass="entr" presetSubtype="8" fill="hold" grpId="0" nodeType="withEffect">
                                  <p:stCondLst>
                                    <p:cond delay="100"/>
                                  </p:stCondLst>
                                  <p:childTnLst>
                                    <p:set>
                                      <p:cBhvr>
                                        <p:cTn id="150" dur="1" fill="hold">
                                          <p:stCondLst>
                                            <p:cond delay="0"/>
                                          </p:stCondLst>
                                        </p:cTn>
                                        <p:tgtEl>
                                          <p:spTgt spid="61"/>
                                        </p:tgtEl>
                                        <p:attrNameLst>
                                          <p:attrName>style.visibility</p:attrName>
                                        </p:attrNameLst>
                                      </p:cBhvr>
                                      <p:to>
                                        <p:strVal val="visible"/>
                                      </p:to>
                                    </p:set>
                                    <p:animEffect transition="in" filter="wipe(left)">
                                      <p:cBhvr>
                                        <p:cTn id="151" dur="500"/>
                                        <p:tgtEl>
                                          <p:spTgt spid="61"/>
                                        </p:tgtEl>
                                      </p:cBhvr>
                                    </p:animEffect>
                                  </p:childTnLst>
                                </p:cTn>
                              </p:par>
                              <p:par>
                                <p:cTn id="152" presetID="22" presetClass="entr" presetSubtype="8" fill="hold" grpId="0" nodeType="withEffect">
                                  <p:stCondLst>
                                    <p:cond delay="200"/>
                                  </p:stCondLst>
                                  <p:childTnLst>
                                    <p:set>
                                      <p:cBhvr>
                                        <p:cTn id="153" dur="1" fill="hold">
                                          <p:stCondLst>
                                            <p:cond delay="0"/>
                                          </p:stCondLst>
                                        </p:cTn>
                                        <p:tgtEl>
                                          <p:spTgt spid="62"/>
                                        </p:tgtEl>
                                        <p:attrNameLst>
                                          <p:attrName>style.visibility</p:attrName>
                                        </p:attrNameLst>
                                      </p:cBhvr>
                                      <p:to>
                                        <p:strVal val="visible"/>
                                      </p:to>
                                    </p:set>
                                    <p:animEffect transition="in" filter="wipe(left)">
                                      <p:cBhvr>
                                        <p:cTn id="154" dur="500"/>
                                        <p:tgtEl>
                                          <p:spTgt spid="62"/>
                                        </p:tgtEl>
                                      </p:cBhvr>
                                    </p:animEffect>
                                  </p:childTnLst>
                                </p:cTn>
                              </p:par>
                              <p:par>
                                <p:cTn id="155" presetID="22" presetClass="entr" presetSubtype="8" fill="hold" grpId="0" nodeType="withEffect">
                                  <p:stCondLst>
                                    <p:cond delay="300"/>
                                  </p:stCondLst>
                                  <p:childTnLst>
                                    <p:set>
                                      <p:cBhvr>
                                        <p:cTn id="156" dur="1" fill="hold">
                                          <p:stCondLst>
                                            <p:cond delay="0"/>
                                          </p:stCondLst>
                                        </p:cTn>
                                        <p:tgtEl>
                                          <p:spTgt spid="63"/>
                                        </p:tgtEl>
                                        <p:attrNameLst>
                                          <p:attrName>style.visibility</p:attrName>
                                        </p:attrNameLst>
                                      </p:cBhvr>
                                      <p:to>
                                        <p:strVal val="visible"/>
                                      </p:to>
                                    </p:set>
                                    <p:animEffect transition="in" filter="wipe(left)">
                                      <p:cBhvr>
                                        <p:cTn id="157" dur="500"/>
                                        <p:tgtEl>
                                          <p:spTgt spid="63"/>
                                        </p:tgtEl>
                                      </p:cBhvr>
                                    </p:animEffect>
                                  </p:childTnLst>
                                </p:cTn>
                              </p:par>
                              <p:par>
                                <p:cTn id="158" presetID="22" presetClass="entr" presetSubtype="8" fill="hold" grpId="0" nodeType="withEffect">
                                  <p:stCondLst>
                                    <p:cond delay="400"/>
                                  </p:stCondLst>
                                  <p:childTnLst>
                                    <p:set>
                                      <p:cBhvr>
                                        <p:cTn id="159" dur="1" fill="hold">
                                          <p:stCondLst>
                                            <p:cond delay="0"/>
                                          </p:stCondLst>
                                        </p:cTn>
                                        <p:tgtEl>
                                          <p:spTgt spid="64"/>
                                        </p:tgtEl>
                                        <p:attrNameLst>
                                          <p:attrName>style.visibility</p:attrName>
                                        </p:attrNameLst>
                                      </p:cBhvr>
                                      <p:to>
                                        <p:strVal val="visible"/>
                                      </p:to>
                                    </p:set>
                                    <p:animEffect transition="in" filter="wipe(left)">
                                      <p:cBhvr>
                                        <p:cTn id="160" dur="500"/>
                                        <p:tgtEl>
                                          <p:spTgt spid="64"/>
                                        </p:tgtEl>
                                      </p:cBhvr>
                                    </p:animEffect>
                                  </p:childTnLst>
                                </p:cTn>
                              </p:par>
                              <p:par>
                                <p:cTn id="161" presetID="22" presetClass="entr" presetSubtype="8" fill="hold" grpId="0" nodeType="withEffect">
                                  <p:stCondLst>
                                    <p:cond delay="500"/>
                                  </p:stCondLst>
                                  <p:childTnLst>
                                    <p:set>
                                      <p:cBhvr>
                                        <p:cTn id="162" dur="1" fill="hold">
                                          <p:stCondLst>
                                            <p:cond delay="0"/>
                                          </p:stCondLst>
                                        </p:cTn>
                                        <p:tgtEl>
                                          <p:spTgt spid="65"/>
                                        </p:tgtEl>
                                        <p:attrNameLst>
                                          <p:attrName>style.visibility</p:attrName>
                                        </p:attrNameLst>
                                      </p:cBhvr>
                                      <p:to>
                                        <p:strVal val="visible"/>
                                      </p:to>
                                    </p:set>
                                    <p:animEffect transition="in" filter="wipe(left)">
                                      <p:cBhvr>
                                        <p:cTn id="163" dur="500"/>
                                        <p:tgtEl>
                                          <p:spTgt spid="65"/>
                                        </p:tgtEl>
                                      </p:cBhvr>
                                    </p:animEffect>
                                  </p:childTnLst>
                                </p:cTn>
                              </p:par>
                              <p:par>
                                <p:cTn id="164" presetID="22" presetClass="entr" presetSubtype="8" fill="hold" grpId="0" nodeType="withEffect">
                                  <p:stCondLst>
                                    <p:cond delay="600"/>
                                  </p:stCondLst>
                                  <p:childTnLst>
                                    <p:set>
                                      <p:cBhvr>
                                        <p:cTn id="165" dur="1" fill="hold">
                                          <p:stCondLst>
                                            <p:cond delay="0"/>
                                          </p:stCondLst>
                                        </p:cTn>
                                        <p:tgtEl>
                                          <p:spTgt spid="66"/>
                                        </p:tgtEl>
                                        <p:attrNameLst>
                                          <p:attrName>style.visibility</p:attrName>
                                        </p:attrNameLst>
                                      </p:cBhvr>
                                      <p:to>
                                        <p:strVal val="visible"/>
                                      </p:to>
                                    </p:set>
                                    <p:animEffect transition="in" filter="wipe(left)">
                                      <p:cBhvr>
                                        <p:cTn id="166" dur="500"/>
                                        <p:tgtEl>
                                          <p:spTgt spid="66"/>
                                        </p:tgtEl>
                                      </p:cBhvr>
                                    </p:animEffect>
                                  </p:childTnLst>
                                </p:cTn>
                              </p:par>
                              <p:par>
                                <p:cTn id="167" presetID="22" presetClass="entr" presetSubtype="2" fill="hold" grpId="0" nodeType="withEffect">
                                  <p:stCondLst>
                                    <p:cond delay="0"/>
                                  </p:stCondLst>
                                  <p:childTnLst>
                                    <p:set>
                                      <p:cBhvr>
                                        <p:cTn id="168" dur="1" fill="hold">
                                          <p:stCondLst>
                                            <p:cond delay="0"/>
                                          </p:stCondLst>
                                        </p:cTn>
                                        <p:tgtEl>
                                          <p:spTgt spid="46"/>
                                        </p:tgtEl>
                                        <p:attrNameLst>
                                          <p:attrName>style.visibility</p:attrName>
                                        </p:attrNameLst>
                                      </p:cBhvr>
                                      <p:to>
                                        <p:strVal val="visible"/>
                                      </p:to>
                                    </p:set>
                                    <p:animEffect transition="in" filter="wipe(right)">
                                      <p:cBhvr>
                                        <p:cTn id="169" dur="500"/>
                                        <p:tgtEl>
                                          <p:spTgt spid="46"/>
                                        </p:tgtEl>
                                      </p:cBhvr>
                                    </p:animEffect>
                                  </p:childTnLst>
                                </p:cTn>
                              </p:par>
                              <p:par>
                                <p:cTn id="170" presetID="22" presetClass="entr" presetSubtype="2" fill="hold" grpId="0" nodeType="withEffect">
                                  <p:stCondLst>
                                    <p:cond delay="100"/>
                                  </p:stCondLst>
                                  <p:childTnLst>
                                    <p:set>
                                      <p:cBhvr>
                                        <p:cTn id="171" dur="1" fill="hold">
                                          <p:stCondLst>
                                            <p:cond delay="0"/>
                                          </p:stCondLst>
                                        </p:cTn>
                                        <p:tgtEl>
                                          <p:spTgt spid="47"/>
                                        </p:tgtEl>
                                        <p:attrNameLst>
                                          <p:attrName>style.visibility</p:attrName>
                                        </p:attrNameLst>
                                      </p:cBhvr>
                                      <p:to>
                                        <p:strVal val="visible"/>
                                      </p:to>
                                    </p:set>
                                    <p:animEffect transition="in" filter="wipe(right)">
                                      <p:cBhvr>
                                        <p:cTn id="172" dur="500"/>
                                        <p:tgtEl>
                                          <p:spTgt spid="47"/>
                                        </p:tgtEl>
                                      </p:cBhvr>
                                    </p:animEffect>
                                  </p:childTnLst>
                                </p:cTn>
                              </p:par>
                              <p:par>
                                <p:cTn id="173" presetID="22" presetClass="entr" presetSubtype="2" fill="hold" grpId="0" nodeType="withEffect">
                                  <p:stCondLst>
                                    <p:cond delay="200"/>
                                  </p:stCondLst>
                                  <p:childTnLst>
                                    <p:set>
                                      <p:cBhvr>
                                        <p:cTn id="174" dur="1" fill="hold">
                                          <p:stCondLst>
                                            <p:cond delay="0"/>
                                          </p:stCondLst>
                                        </p:cTn>
                                        <p:tgtEl>
                                          <p:spTgt spid="48"/>
                                        </p:tgtEl>
                                        <p:attrNameLst>
                                          <p:attrName>style.visibility</p:attrName>
                                        </p:attrNameLst>
                                      </p:cBhvr>
                                      <p:to>
                                        <p:strVal val="visible"/>
                                      </p:to>
                                    </p:set>
                                    <p:animEffect transition="in" filter="wipe(right)">
                                      <p:cBhvr>
                                        <p:cTn id="175" dur="500"/>
                                        <p:tgtEl>
                                          <p:spTgt spid="48"/>
                                        </p:tgtEl>
                                      </p:cBhvr>
                                    </p:animEffect>
                                  </p:childTnLst>
                                </p:cTn>
                              </p:par>
                              <p:par>
                                <p:cTn id="176" presetID="22" presetClass="entr" presetSubtype="2" fill="hold" grpId="0" nodeType="withEffect">
                                  <p:stCondLst>
                                    <p:cond delay="300"/>
                                  </p:stCondLst>
                                  <p:childTnLst>
                                    <p:set>
                                      <p:cBhvr>
                                        <p:cTn id="177" dur="1" fill="hold">
                                          <p:stCondLst>
                                            <p:cond delay="0"/>
                                          </p:stCondLst>
                                        </p:cTn>
                                        <p:tgtEl>
                                          <p:spTgt spid="49"/>
                                        </p:tgtEl>
                                        <p:attrNameLst>
                                          <p:attrName>style.visibility</p:attrName>
                                        </p:attrNameLst>
                                      </p:cBhvr>
                                      <p:to>
                                        <p:strVal val="visible"/>
                                      </p:to>
                                    </p:set>
                                    <p:animEffect transition="in" filter="wipe(right)">
                                      <p:cBhvr>
                                        <p:cTn id="178" dur="500"/>
                                        <p:tgtEl>
                                          <p:spTgt spid="49"/>
                                        </p:tgtEl>
                                      </p:cBhvr>
                                    </p:animEffect>
                                  </p:childTnLst>
                                </p:cTn>
                              </p:par>
                              <p:par>
                                <p:cTn id="179" presetID="22" presetClass="entr" presetSubtype="2" fill="hold" grpId="0" nodeType="withEffect">
                                  <p:stCondLst>
                                    <p:cond delay="400"/>
                                  </p:stCondLst>
                                  <p:childTnLst>
                                    <p:set>
                                      <p:cBhvr>
                                        <p:cTn id="180" dur="1" fill="hold">
                                          <p:stCondLst>
                                            <p:cond delay="0"/>
                                          </p:stCondLst>
                                        </p:cTn>
                                        <p:tgtEl>
                                          <p:spTgt spid="50"/>
                                        </p:tgtEl>
                                        <p:attrNameLst>
                                          <p:attrName>style.visibility</p:attrName>
                                        </p:attrNameLst>
                                      </p:cBhvr>
                                      <p:to>
                                        <p:strVal val="visible"/>
                                      </p:to>
                                    </p:set>
                                    <p:animEffect transition="in" filter="wipe(right)">
                                      <p:cBhvr>
                                        <p:cTn id="181" dur="500"/>
                                        <p:tgtEl>
                                          <p:spTgt spid="50"/>
                                        </p:tgtEl>
                                      </p:cBhvr>
                                    </p:animEffect>
                                  </p:childTnLst>
                                </p:cTn>
                              </p:par>
                              <p:par>
                                <p:cTn id="182" presetID="22" presetClass="entr" presetSubtype="2" fill="hold" grpId="0" nodeType="withEffect">
                                  <p:stCondLst>
                                    <p:cond delay="500"/>
                                  </p:stCondLst>
                                  <p:childTnLst>
                                    <p:set>
                                      <p:cBhvr>
                                        <p:cTn id="183" dur="1" fill="hold">
                                          <p:stCondLst>
                                            <p:cond delay="0"/>
                                          </p:stCondLst>
                                        </p:cTn>
                                        <p:tgtEl>
                                          <p:spTgt spid="51"/>
                                        </p:tgtEl>
                                        <p:attrNameLst>
                                          <p:attrName>style.visibility</p:attrName>
                                        </p:attrNameLst>
                                      </p:cBhvr>
                                      <p:to>
                                        <p:strVal val="visible"/>
                                      </p:to>
                                    </p:set>
                                    <p:animEffect transition="in" filter="wipe(right)">
                                      <p:cBhvr>
                                        <p:cTn id="184" dur="500"/>
                                        <p:tgtEl>
                                          <p:spTgt spid="51"/>
                                        </p:tgtEl>
                                      </p:cBhvr>
                                    </p:animEffect>
                                  </p:childTnLst>
                                </p:cTn>
                              </p:par>
                              <p:par>
                                <p:cTn id="185" presetID="22" presetClass="entr" presetSubtype="2" fill="hold" grpId="0" nodeType="withEffect">
                                  <p:stCondLst>
                                    <p:cond delay="600"/>
                                  </p:stCondLst>
                                  <p:childTnLst>
                                    <p:set>
                                      <p:cBhvr>
                                        <p:cTn id="186" dur="1" fill="hold">
                                          <p:stCondLst>
                                            <p:cond delay="0"/>
                                          </p:stCondLst>
                                        </p:cTn>
                                        <p:tgtEl>
                                          <p:spTgt spid="52"/>
                                        </p:tgtEl>
                                        <p:attrNameLst>
                                          <p:attrName>style.visibility</p:attrName>
                                        </p:attrNameLst>
                                      </p:cBhvr>
                                      <p:to>
                                        <p:strVal val="visible"/>
                                      </p:to>
                                    </p:set>
                                    <p:animEffect transition="in" filter="wipe(right)">
                                      <p:cBhvr>
                                        <p:cTn id="187" dur="500"/>
                                        <p:tgtEl>
                                          <p:spTgt spid="52"/>
                                        </p:tgtEl>
                                      </p:cBhvr>
                                    </p:animEffect>
                                  </p:childTnLst>
                                </p:cTn>
                              </p:par>
                            </p:childTnLst>
                          </p:cTn>
                        </p:par>
                        <p:par>
                          <p:cTn id="188" fill="hold">
                            <p:stCondLst>
                              <p:cond delay="4500"/>
                            </p:stCondLst>
                            <p:childTnLst>
                              <p:par>
                                <p:cTn id="189" presetID="22" presetClass="entr" presetSubtype="8" fill="hold" grpId="0" nodeType="afterEffect">
                                  <p:stCondLst>
                                    <p:cond delay="0"/>
                                  </p:stCondLst>
                                  <p:childTnLst>
                                    <p:set>
                                      <p:cBhvr>
                                        <p:cTn id="190" dur="1" fill="hold">
                                          <p:stCondLst>
                                            <p:cond delay="0"/>
                                          </p:stCondLst>
                                        </p:cTn>
                                        <p:tgtEl>
                                          <p:spTgt spid="67"/>
                                        </p:tgtEl>
                                        <p:attrNameLst>
                                          <p:attrName>style.visibility</p:attrName>
                                        </p:attrNameLst>
                                      </p:cBhvr>
                                      <p:to>
                                        <p:strVal val="visible"/>
                                      </p:to>
                                    </p:set>
                                    <p:animEffect transition="in" filter="wipe(left)">
                                      <p:cBhvr>
                                        <p:cTn id="191" dur="500"/>
                                        <p:tgtEl>
                                          <p:spTgt spid="67"/>
                                        </p:tgtEl>
                                      </p:cBhvr>
                                    </p:animEffect>
                                  </p:childTnLst>
                                </p:cTn>
                              </p:par>
                              <p:par>
                                <p:cTn id="192" presetID="22" presetClass="entr" presetSubtype="8" fill="hold" grpId="0" nodeType="withEffect">
                                  <p:stCondLst>
                                    <p:cond delay="0"/>
                                  </p:stCondLst>
                                  <p:childTnLst>
                                    <p:set>
                                      <p:cBhvr>
                                        <p:cTn id="193" dur="1" fill="hold">
                                          <p:stCondLst>
                                            <p:cond delay="0"/>
                                          </p:stCondLst>
                                        </p:cTn>
                                        <p:tgtEl>
                                          <p:spTgt spid="68"/>
                                        </p:tgtEl>
                                        <p:attrNameLst>
                                          <p:attrName>style.visibility</p:attrName>
                                        </p:attrNameLst>
                                      </p:cBhvr>
                                      <p:to>
                                        <p:strVal val="visible"/>
                                      </p:to>
                                    </p:set>
                                    <p:animEffect transition="in" filter="wipe(left)">
                                      <p:cBhvr>
                                        <p:cTn id="194" dur="500"/>
                                        <p:tgtEl>
                                          <p:spTgt spid="68"/>
                                        </p:tgtEl>
                                      </p:cBhvr>
                                    </p:animEffect>
                                  </p:childTnLst>
                                </p:cTn>
                              </p:par>
                              <p:par>
                                <p:cTn id="195" presetID="22" presetClass="entr" presetSubtype="8" fill="hold" grpId="0" nodeType="withEffect">
                                  <p:stCondLst>
                                    <p:cond delay="0"/>
                                  </p:stCondLst>
                                  <p:childTnLst>
                                    <p:set>
                                      <p:cBhvr>
                                        <p:cTn id="196" dur="1" fill="hold">
                                          <p:stCondLst>
                                            <p:cond delay="0"/>
                                          </p:stCondLst>
                                        </p:cTn>
                                        <p:tgtEl>
                                          <p:spTgt spid="69"/>
                                        </p:tgtEl>
                                        <p:attrNameLst>
                                          <p:attrName>style.visibility</p:attrName>
                                        </p:attrNameLst>
                                      </p:cBhvr>
                                      <p:to>
                                        <p:strVal val="visible"/>
                                      </p:to>
                                    </p:set>
                                    <p:animEffect transition="in" filter="wipe(left)">
                                      <p:cBhvr>
                                        <p:cTn id="197" dur="500"/>
                                        <p:tgtEl>
                                          <p:spTgt spid="69"/>
                                        </p:tgtEl>
                                      </p:cBhvr>
                                    </p:animEffect>
                                  </p:childTnLst>
                                </p:cTn>
                              </p:par>
                              <p:par>
                                <p:cTn id="198" presetID="22" presetClass="entr" presetSubtype="8" fill="hold" grpId="0" nodeType="withEffect">
                                  <p:stCondLst>
                                    <p:cond delay="0"/>
                                  </p:stCondLst>
                                  <p:childTnLst>
                                    <p:set>
                                      <p:cBhvr>
                                        <p:cTn id="199" dur="1" fill="hold">
                                          <p:stCondLst>
                                            <p:cond delay="0"/>
                                          </p:stCondLst>
                                        </p:cTn>
                                        <p:tgtEl>
                                          <p:spTgt spid="70"/>
                                        </p:tgtEl>
                                        <p:attrNameLst>
                                          <p:attrName>style.visibility</p:attrName>
                                        </p:attrNameLst>
                                      </p:cBhvr>
                                      <p:to>
                                        <p:strVal val="visible"/>
                                      </p:to>
                                    </p:set>
                                    <p:animEffect transition="in" filter="wipe(left)">
                                      <p:cBhvr>
                                        <p:cTn id="200" dur="500"/>
                                        <p:tgtEl>
                                          <p:spTgt spid="70"/>
                                        </p:tgtEl>
                                      </p:cBhvr>
                                    </p:animEffect>
                                  </p:childTnLst>
                                </p:cTn>
                              </p:par>
                              <p:par>
                                <p:cTn id="201" presetID="22" presetClass="entr" presetSubtype="8" fill="hold" grpId="0" nodeType="withEffect">
                                  <p:stCondLst>
                                    <p:cond delay="0"/>
                                  </p:stCondLst>
                                  <p:childTnLst>
                                    <p:set>
                                      <p:cBhvr>
                                        <p:cTn id="202" dur="1" fill="hold">
                                          <p:stCondLst>
                                            <p:cond delay="0"/>
                                          </p:stCondLst>
                                        </p:cTn>
                                        <p:tgtEl>
                                          <p:spTgt spid="71"/>
                                        </p:tgtEl>
                                        <p:attrNameLst>
                                          <p:attrName>style.visibility</p:attrName>
                                        </p:attrNameLst>
                                      </p:cBhvr>
                                      <p:to>
                                        <p:strVal val="visible"/>
                                      </p:to>
                                    </p:set>
                                    <p:animEffect transition="in" filter="wipe(left)">
                                      <p:cBhvr>
                                        <p:cTn id="203" dur="500"/>
                                        <p:tgtEl>
                                          <p:spTgt spid="71"/>
                                        </p:tgtEl>
                                      </p:cBhvr>
                                    </p:animEffect>
                                  </p:childTnLst>
                                </p:cTn>
                              </p:par>
                              <p:par>
                                <p:cTn id="204" presetID="22" presetClass="entr" presetSubtype="8" fill="hold" grpId="0" nodeType="withEffect">
                                  <p:stCondLst>
                                    <p:cond delay="0"/>
                                  </p:stCondLst>
                                  <p:childTnLst>
                                    <p:set>
                                      <p:cBhvr>
                                        <p:cTn id="205" dur="1" fill="hold">
                                          <p:stCondLst>
                                            <p:cond delay="0"/>
                                          </p:stCondLst>
                                        </p:cTn>
                                        <p:tgtEl>
                                          <p:spTgt spid="72"/>
                                        </p:tgtEl>
                                        <p:attrNameLst>
                                          <p:attrName>style.visibility</p:attrName>
                                        </p:attrNameLst>
                                      </p:cBhvr>
                                      <p:to>
                                        <p:strVal val="visible"/>
                                      </p:to>
                                    </p:set>
                                    <p:animEffect transition="in" filter="wipe(left)">
                                      <p:cBhvr>
                                        <p:cTn id="206" dur="500"/>
                                        <p:tgtEl>
                                          <p:spTgt spid="72"/>
                                        </p:tgtEl>
                                      </p:cBhvr>
                                    </p:animEffect>
                                  </p:childTnLst>
                                </p:cTn>
                              </p:par>
                              <p:par>
                                <p:cTn id="207" presetID="22" presetClass="entr" presetSubtype="8" fill="hold" grpId="0" nodeType="withEffect">
                                  <p:stCondLst>
                                    <p:cond delay="0"/>
                                  </p:stCondLst>
                                  <p:childTnLst>
                                    <p:set>
                                      <p:cBhvr>
                                        <p:cTn id="208" dur="1" fill="hold">
                                          <p:stCondLst>
                                            <p:cond delay="0"/>
                                          </p:stCondLst>
                                        </p:cTn>
                                        <p:tgtEl>
                                          <p:spTgt spid="73"/>
                                        </p:tgtEl>
                                        <p:attrNameLst>
                                          <p:attrName>style.visibility</p:attrName>
                                        </p:attrNameLst>
                                      </p:cBhvr>
                                      <p:to>
                                        <p:strVal val="visible"/>
                                      </p:to>
                                    </p:set>
                                    <p:animEffect transition="in" filter="wipe(left)">
                                      <p:cBhvr>
                                        <p:cTn id="209" dur="500"/>
                                        <p:tgtEl>
                                          <p:spTgt spid="73"/>
                                        </p:tgtEl>
                                      </p:cBhvr>
                                    </p:animEffect>
                                  </p:childTnLst>
                                </p:cTn>
                              </p:par>
                              <p:par>
                                <p:cTn id="210" presetID="22" presetClass="entr" presetSubtype="2" fill="hold" grpId="0" nodeType="withEffect">
                                  <p:stCondLst>
                                    <p:cond delay="0"/>
                                  </p:stCondLst>
                                  <p:childTnLst>
                                    <p:set>
                                      <p:cBhvr>
                                        <p:cTn id="211" dur="1" fill="hold">
                                          <p:stCondLst>
                                            <p:cond delay="0"/>
                                          </p:stCondLst>
                                        </p:cTn>
                                        <p:tgtEl>
                                          <p:spTgt spid="53"/>
                                        </p:tgtEl>
                                        <p:attrNameLst>
                                          <p:attrName>style.visibility</p:attrName>
                                        </p:attrNameLst>
                                      </p:cBhvr>
                                      <p:to>
                                        <p:strVal val="visible"/>
                                      </p:to>
                                    </p:set>
                                    <p:animEffect transition="in" filter="wipe(right)">
                                      <p:cBhvr>
                                        <p:cTn id="212" dur="500"/>
                                        <p:tgtEl>
                                          <p:spTgt spid="53"/>
                                        </p:tgtEl>
                                      </p:cBhvr>
                                    </p:animEffect>
                                  </p:childTnLst>
                                </p:cTn>
                              </p:par>
                              <p:par>
                                <p:cTn id="213" presetID="22" presetClass="entr" presetSubtype="2" fill="hold" grpId="0" nodeType="withEffect">
                                  <p:stCondLst>
                                    <p:cond delay="0"/>
                                  </p:stCondLst>
                                  <p:childTnLst>
                                    <p:set>
                                      <p:cBhvr>
                                        <p:cTn id="214" dur="1" fill="hold">
                                          <p:stCondLst>
                                            <p:cond delay="0"/>
                                          </p:stCondLst>
                                        </p:cTn>
                                        <p:tgtEl>
                                          <p:spTgt spid="54"/>
                                        </p:tgtEl>
                                        <p:attrNameLst>
                                          <p:attrName>style.visibility</p:attrName>
                                        </p:attrNameLst>
                                      </p:cBhvr>
                                      <p:to>
                                        <p:strVal val="visible"/>
                                      </p:to>
                                    </p:set>
                                    <p:animEffect transition="in" filter="wipe(right)">
                                      <p:cBhvr>
                                        <p:cTn id="215" dur="500"/>
                                        <p:tgtEl>
                                          <p:spTgt spid="54"/>
                                        </p:tgtEl>
                                      </p:cBhvr>
                                    </p:animEffect>
                                  </p:childTnLst>
                                </p:cTn>
                              </p:par>
                              <p:par>
                                <p:cTn id="216" presetID="22" presetClass="entr" presetSubtype="2" fill="hold" grpId="0" nodeType="withEffect">
                                  <p:stCondLst>
                                    <p:cond delay="0"/>
                                  </p:stCondLst>
                                  <p:childTnLst>
                                    <p:set>
                                      <p:cBhvr>
                                        <p:cTn id="217" dur="1" fill="hold">
                                          <p:stCondLst>
                                            <p:cond delay="0"/>
                                          </p:stCondLst>
                                        </p:cTn>
                                        <p:tgtEl>
                                          <p:spTgt spid="55"/>
                                        </p:tgtEl>
                                        <p:attrNameLst>
                                          <p:attrName>style.visibility</p:attrName>
                                        </p:attrNameLst>
                                      </p:cBhvr>
                                      <p:to>
                                        <p:strVal val="visible"/>
                                      </p:to>
                                    </p:set>
                                    <p:animEffect transition="in" filter="wipe(right)">
                                      <p:cBhvr>
                                        <p:cTn id="218" dur="500"/>
                                        <p:tgtEl>
                                          <p:spTgt spid="55"/>
                                        </p:tgtEl>
                                      </p:cBhvr>
                                    </p:animEffect>
                                  </p:childTnLst>
                                </p:cTn>
                              </p:par>
                              <p:par>
                                <p:cTn id="219" presetID="22" presetClass="entr" presetSubtype="2" fill="hold" grpId="0" nodeType="withEffect">
                                  <p:stCondLst>
                                    <p:cond delay="0"/>
                                  </p:stCondLst>
                                  <p:childTnLst>
                                    <p:set>
                                      <p:cBhvr>
                                        <p:cTn id="220" dur="1" fill="hold">
                                          <p:stCondLst>
                                            <p:cond delay="0"/>
                                          </p:stCondLst>
                                        </p:cTn>
                                        <p:tgtEl>
                                          <p:spTgt spid="56"/>
                                        </p:tgtEl>
                                        <p:attrNameLst>
                                          <p:attrName>style.visibility</p:attrName>
                                        </p:attrNameLst>
                                      </p:cBhvr>
                                      <p:to>
                                        <p:strVal val="visible"/>
                                      </p:to>
                                    </p:set>
                                    <p:animEffect transition="in" filter="wipe(right)">
                                      <p:cBhvr>
                                        <p:cTn id="221" dur="500"/>
                                        <p:tgtEl>
                                          <p:spTgt spid="56"/>
                                        </p:tgtEl>
                                      </p:cBhvr>
                                    </p:animEffect>
                                  </p:childTnLst>
                                </p:cTn>
                              </p:par>
                              <p:par>
                                <p:cTn id="222" presetID="22" presetClass="entr" presetSubtype="2" fill="hold" grpId="0" nodeType="withEffect">
                                  <p:stCondLst>
                                    <p:cond delay="0"/>
                                  </p:stCondLst>
                                  <p:childTnLst>
                                    <p:set>
                                      <p:cBhvr>
                                        <p:cTn id="223" dur="1" fill="hold">
                                          <p:stCondLst>
                                            <p:cond delay="0"/>
                                          </p:stCondLst>
                                        </p:cTn>
                                        <p:tgtEl>
                                          <p:spTgt spid="57"/>
                                        </p:tgtEl>
                                        <p:attrNameLst>
                                          <p:attrName>style.visibility</p:attrName>
                                        </p:attrNameLst>
                                      </p:cBhvr>
                                      <p:to>
                                        <p:strVal val="visible"/>
                                      </p:to>
                                    </p:set>
                                    <p:animEffect transition="in" filter="wipe(right)">
                                      <p:cBhvr>
                                        <p:cTn id="224" dur="500"/>
                                        <p:tgtEl>
                                          <p:spTgt spid="57"/>
                                        </p:tgtEl>
                                      </p:cBhvr>
                                    </p:animEffect>
                                  </p:childTnLst>
                                </p:cTn>
                              </p:par>
                              <p:par>
                                <p:cTn id="225" presetID="22" presetClass="entr" presetSubtype="2" fill="hold" grpId="0" nodeType="withEffect">
                                  <p:stCondLst>
                                    <p:cond delay="0"/>
                                  </p:stCondLst>
                                  <p:childTnLst>
                                    <p:set>
                                      <p:cBhvr>
                                        <p:cTn id="226" dur="1" fill="hold">
                                          <p:stCondLst>
                                            <p:cond delay="0"/>
                                          </p:stCondLst>
                                        </p:cTn>
                                        <p:tgtEl>
                                          <p:spTgt spid="58"/>
                                        </p:tgtEl>
                                        <p:attrNameLst>
                                          <p:attrName>style.visibility</p:attrName>
                                        </p:attrNameLst>
                                      </p:cBhvr>
                                      <p:to>
                                        <p:strVal val="visible"/>
                                      </p:to>
                                    </p:set>
                                    <p:animEffect transition="in" filter="wipe(right)">
                                      <p:cBhvr>
                                        <p:cTn id="227" dur="500"/>
                                        <p:tgtEl>
                                          <p:spTgt spid="58"/>
                                        </p:tgtEl>
                                      </p:cBhvr>
                                    </p:animEffect>
                                  </p:childTnLst>
                                </p:cTn>
                              </p:par>
                              <p:par>
                                <p:cTn id="228" presetID="22" presetClass="entr" presetSubtype="2" fill="hold" grpId="0" nodeType="withEffect">
                                  <p:stCondLst>
                                    <p:cond delay="0"/>
                                  </p:stCondLst>
                                  <p:childTnLst>
                                    <p:set>
                                      <p:cBhvr>
                                        <p:cTn id="229" dur="1" fill="hold">
                                          <p:stCondLst>
                                            <p:cond delay="0"/>
                                          </p:stCondLst>
                                        </p:cTn>
                                        <p:tgtEl>
                                          <p:spTgt spid="59"/>
                                        </p:tgtEl>
                                        <p:attrNameLst>
                                          <p:attrName>style.visibility</p:attrName>
                                        </p:attrNameLst>
                                      </p:cBhvr>
                                      <p:to>
                                        <p:strVal val="visible"/>
                                      </p:to>
                                    </p:set>
                                    <p:animEffect transition="in" filter="wipe(right)">
                                      <p:cBhvr>
                                        <p:cTn id="230" dur="500"/>
                                        <p:tgtEl>
                                          <p:spTgt spid="59"/>
                                        </p:tgtEl>
                                      </p:cBhvr>
                                    </p:animEffect>
                                  </p:childTnLst>
                                </p:cTn>
                              </p:par>
                            </p:childTnLst>
                          </p:cTn>
                        </p:par>
                        <p:par>
                          <p:cTn id="231" fill="hold">
                            <p:stCondLst>
                              <p:cond delay="5000"/>
                            </p:stCondLst>
                            <p:childTnLst>
                              <p:par>
                                <p:cTn id="232" presetID="16" presetClass="entr" presetSubtype="37" fill="hold" grpId="0" nodeType="afterEffect">
                                  <p:stCondLst>
                                    <p:cond delay="0"/>
                                  </p:stCondLst>
                                  <p:childTnLst>
                                    <p:set>
                                      <p:cBhvr>
                                        <p:cTn id="233" dur="1" fill="hold">
                                          <p:stCondLst>
                                            <p:cond delay="0"/>
                                          </p:stCondLst>
                                        </p:cTn>
                                        <p:tgtEl>
                                          <p:spTgt spid="81"/>
                                        </p:tgtEl>
                                        <p:attrNameLst>
                                          <p:attrName>style.visibility</p:attrName>
                                        </p:attrNameLst>
                                      </p:cBhvr>
                                      <p:to>
                                        <p:strVal val="visible"/>
                                      </p:to>
                                    </p:set>
                                    <p:animEffect transition="in" filter="barn(outVertical)">
                                      <p:cBhvr>
                                        <p:cTn id="234" dur="1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P spid="43" grpId="0"/>
      <p:bldP spid="44" grpId="0"/>
      <p:bldP spid="45" grpId="0"/>
      <p:bldP spid="46" grpId="0" animBg="1"/>
      <p:bldP spid="47" grpId="0" animBg="1"/>
      <p:bldP spid="48" grpId="0" animBg="1"/>
      <p:bldP spid="49" grpId="0" animBg="1"/>
      <p:bldP spid="50" grpId="0" animBg="1"/>
      <p:bldP spid="51" grpId="0" animBg="1"/>
      <p:bldP spid="52" grpId="0" animBg="1"/>
      <p:bldP spid="53" grpId="0"/>
      <p:bldP spid="54" grpId="0"/>
      <p:bldP spid="55" grpId="0"/>
      <p:bldP spid="56" grpId="0"/>
      <p:bldP spid="57" grpId="0"/>
      <p:bldP spid="58" grpId="0"/>
      <p:bldP spid="59" grpId="0"/>
      <p:bldP spid="60" grpId="0" animBg="1"/>
      <p:bldP spid="61" grpId="0" animBg="1"/>
      <p:bldP spid="62" grpId="0" animBg="1"/>
      <p:bldP spid="63" grpId="0" animBg="1"/>
      <p:bldP spid="64" grpId="0" animBg="1"/>
      <p:bldP spid="65" grpId="0" animBg="1"/>
      <p:bldP spid="66" grpId="0" animBg="1"/>
      <p:bldP spid="67" grpId="0"/>
      <p:bldP spid="68" grpId="0"/>
      <p:bldP spid="69" grpId="0"/>
      <p:bldP spid="70" grpId="0"/>
      <p:bldP spid="71" grpId="0"/>
      <p:bldP spid="72" grpId="0"/>
      <p:bldP spid="73" grpId="0"/>
      <p:bldP spid="74" grpId="0"/>
      <p:bldP spid="75" grpId="0"/>
      <p:bldP spid="76" grpId="0"/>
      <p:bldP spid="77" grpId="0"/>
      <p:bldP spid="78" grpId="0"/>
      <p:bldP spid="79" grpId="0"/>
      <p:bldP spid="80" grpId="0"/>
      <p:bldP spid="81" grpId="0" bldLvl="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3921590" y="3468084"/>
            <a:ext cx="2764254" cy="482434"/>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black"/>
              </a:solidFill>
              <a:latin typeface="Arial" pitchFamily="34" charset="0"/>
              <a:ea typeface="微软雅黑"/>
            </a:endParaRPr>
          </a:p>
        </p:txBody>
      </p:sp>
      <p:sp>
        <p:nvSpPr>
          <p:cNvPr id="27" name="圆角矩形 5"/>
          <p:cNvSpPr>
            <a:spLocks/>
          </p:cNvSpPr>
          <p:nvPr/>
        </p:nvSpPr>
        <p:spPr bwMode="auto">
          <a:xfrm>
            <a:off x="3921590" y="1363652"/>
            <a:ext cx="2764254" cy="481091"/>
          </a:xfrm>
          <a:custGeom>
            <a:avLst/>
            <a:gdLst>
              <a:gd name="T0" fmla="*/ 0 w 3265930"/>
              <a:gd name="T1" fmla="*/ 0 h 569236"/>
              <a:gd name="T2" fmla="*/ 2980909 w 3265930"/>
              <a:gd name="T3" fmla="*/ 0 h 569236"/>
              <a:gd name="T4" fmla="*/ 3265488 w 3265930"/>
              <a:gd name="T5" fmla="*/ 284163 h 569236"/>
              <a:gd name="T6" fmla="*/ 2980909 w 3265930"/>
              <a:gd name="T7" fmla="*/ 568325 h 569236"/>
              <a:gd name="T8" fmla="*/ 0 w 3265930"/>
              <a:gd name="T9" fmla="*/ 568325 h 569236"/>
              <a:gd name="T10" fmla="*/ 0 w 3265930"/>
              <a:gd name="T11" fmla="*/ 0 h 5692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accent1"/>
          </a:solidFill>
          <a:ln w="9525" cap="flat" cmpd="sng" algn="ctr">
            <a:noFill/>
            <a:prstDash val="solid"/>
            <a:round/>
            <a:headEnd type="none" w="med" len="med"/>
            <a:tailEnd type="none" w="med" len="med"/>
          </a:ln>
        </p:spPr>
        <p:txBody>
          <a:bodyPr/>
          <a:lstStyle/>
          <a:p>
            <a:pPr defTabSz="617220"/>
            <a:endParaRPr lang="zh-CN" altLang="en-US" sz="1143">
              <a:solidFill>
                <a:prstClr val="black"/>
              </a:solidFill>
              <a:latin typeface="等线"/>
              <a:ea typeface="微软雅黑"/>
            </a:endParaRPr>
          </a:p>
        </p:txBody>
      </p:sp>
      <p:sp>
        <p:nvSpPr>
          <p:cNvPr id="28" name="TextBox 27"/>
          <p:cNvSpPr txBox="1"/>
          <p:nvPr/>
        </p:nvSpPr>
        <p:spPr>
          <a:xfrm>
            <a:off x="4465841" y="1434876"/>
            <a:ext cx="1699504" cy="352854"/>
          </a:xfrm>
          <a:prstGeom prst="rect">
            <a:avLst/>
          </a:prstGeom>
          <a:noFill/>
        </p:spPr>
        <p:txBody>
          <a:bodyPr wrap="none">
            <a:spAutoFit/>
          </a:bodyPr>
          <a:lstStyle/>
          <a:p>
            <a:pPr defTabSz="819283">
              <a:defRPr/>
            </a:pPr>
            <a:r>
              <a:rPr lang="zh-CN" altLang="en-US" sz="1693" dirty="0">
                <a:solidFill>
                  <a:srgbClr val="F8F8F8"/>
                </a:solidFill>
                <a:latin typeface="微软雅黑"/>
                <a:ea typeface="微软雅黑"/>
              </a:rPr>
              <a:t>请输入您的标题</a:t>
            </a:r>
          </a:p>
        </p:txBody>
      </p:sp>
      <p:sp>
        <p:nvSpPr>
          <p:cNvPr id="29" name="空心弧 28"/>
          <p:cNvSpPr/>
          <p:nvPr/>
        </p:nvSpPr>
        <p:spPr bwMode="auto">
          <a:xfrm flipV="1">
            <a:off x="1889720" y="986035"/>
            <a:ext cx="1236321" cy="1236321"/>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white">
                  <a:lumMod val="50000"/>
                </a:prstClr>
              </a:solidFill>
              <a:latin typeface="Arial" pitchFamily="34" charset="0"/>
              <a:ea typeface="微软雅黑"/>
            </a:endParaRPr>
          </a:p>
        </p:txBody>
      </p:sp>
      <p:sp>
        <p:nvSpPr>
          <p:cNvPr id="30" name="空心弧 29"/>
          <p:cNvSpPr/>
          <p:nvPr/>
        </p:nvSpPr>
        <p:spPr bwMode="auto">
          <a:xfrm rot="10800000" flipV="1">
            <a:off x="2882810" y="1206422"/>
            <a:ext cx="1236321" cy="1236321"/>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white">
                  <a:lumMod val="50000"/>
                </a:prstClr>
              </a:solidFill>
              <a:latin typeface="Arial" pitchFamily="34" charset="0"/>
              <a:ea typeface="微软雅黑"/>
            </a:endParaRPr>
          </a:p>
        </p:txBody>
      </p:sp>
      <p:sp>
        <p:nvSpPr>
          <p:cNvPr id="31" name="空心弧 30"/>
          <p:cNvSpPr/>
          <p:nvPr/>
        </p:nvSpPr>
        <p:spPr bwMode="auto">
          <a:xfrm rot="4631022" flipV="1">
            <a:off x="2911029" y="2231762"/>
            <a:ext cx="1236321" cy="1236321"/>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white">
                  <a:lumMod val="50000"/>
                </a:prstClr>
              </a:solidFill>
              <a:latin typeface="Arial" pitchFamily="34" charset="0"/>
              <a:ea typeface="微软雅黑"/>
            </a:endParaRPr>
          </a:p>
        </p:txBody>
      </p:sp>
      <p:sp>
        <p:nvSpPr>
          <p:cNvPr id="32" name="空心弧 31"/>
          <p:cNvSpPr/>
          <p:nvPr/>
        </p:nvSpPr>
        <p:spPr bwMode="auto">
          <a:xfrm>
            <a:off x="1908534" y="3468083"/>
            <a:ext cx="1236321" cy="1237666"/>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white">
                  <a:lumMod val="50000"/>
                </a:prstClr>
              </a:solidFill>
              <a:latin typeface="Arial" pitchFamily="34" charset="0"/>
              <a:ea typeface="微软雅黑"/>
            </a:endParaRPr>
          </a:p>
        </p:txBody>
      </p:sp>
      <p:sp>
        <p:nvSpPr>
          <p:cNvPr id="33" name="空心弧 32"/>
          <p:cNvSpPr/>
          <p:nvPr/>
        </p:nvSpPr>
        <p:spPr bwMode="auto">
          <a:xfrm rot="10800000">
            <a:off x="2900279" y="3247696"/>
            <a:ext cx="1236321" cy="1236321"/>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a:extLst/>
        </p:spPr>
        <p:txBody>
          <a:bodyPr/>
          <a:lstStyle/>
          <a:p>
            <a:pPr defTabSz="774077">
              <a:defRPr/>
            </a:pPr>
            <a:endParaRPr lang="zh-CN" altLang="en-US" sz="1524">
              <a:solidFill>
                <a:prstClr val="white">
                  <a:lumMod val="50000"/>
                </a:prstClr>
              </a:solidFill>
              <a:latin typeface="Arial" pitchFamily="34" charset="0"/>
              <a:ea typeface="微软雅黑"/>
            </a:endParaRPr>
          </a:p>
        </p:txBody>
      </p:sp>
      <p:sp>
        <p:nvSpPr>
          <p:cNvPr id="34" name="TextBox 33"/>
          <p:cNvSpPr txBox="1"/>
          <p:nvPr/>
        </p:nvSpPr>
        <p:spPr>
          <a:xfrm>
            <a:off x="3299400" y="1532972"/>
            <a:ext cx="511679" cy="613373"/>
          </a:xfrm>
          <a:prstGeom prst="rect">
            <a:avLst/>
          </a:prstGeom>
          <a:noFill/>
        </p:spPr>
        <p:txBody>
          <a:bodyPr wrap="none">
            <a:spAutoFit/>
          </a:bodyPr>
          <a:lstStyle/>
          <a:p>
            <a:pPr defTabSz="819283">
              <a:defRPr/>
            </a:pPr>
            <a:r>
              <a:rPr lang="en-US" altLang="zh-CN" sz="3386" b="1" dirty="0">
                <a:solidFill>
                  <a:prstClr val="white">
                    <a:lumMod val="50000"/>
                  </a:prstClr>
                </a:solidFill>
                <a:latin typeface="微软雅黑"/>
                <a:ea typeface="微软雅黑"/>
              </a:rPr>
              <a:t>A</a:t>
            </a:r>
            <a:endParaRPr lang="zh-CN" altLang="en-US" sz="3386" b="1" dirty="0">
              <a:solidFill>
                <a:prstClr val="white">
                  <a:lumMod val="50000"/>
                </a:prstClr>
              </a:solidFill>
              <a:latin typeface="微软雅黑"/>
              <a:ea typeface="微软雅黑"/>
            </a:endParaRPr>
          </a:p>
        </p:txBody>
      </p:sp>
      <p:sp>
        <p:nvSpPr>
          <p:cNvPr id="35" name="TextBox 34"/>
          <p:cNvSpPr txBox="1"/>
          <p:nvPr/>
        </p:nvSpPr>
        <p:spPr>
          <a:xfrm>
            <a:off x="3299398" y="3576934"/>
            <a:ext cx="481222" cy="613373"/>
          </a:xfrm>
          <a:prstGeom prst="rect">
            <a:avLst/>
          </a:prstGeom>
          <a:noFill/>
        </p:spPr>
        <p:txBody>
          <a:bodyPr wrap="none">
            <a:spAutoFit/>
          </a:bodyPr>
          <a:lstStyle/>
          <a:p>
            <a:pPr defTabSz="819283">
              <a:defRPr/>
            </a:pPr>
            <a:r>
              <a:rPr lang="en-US" altLang="zh-CN" sz="3386" b="1" dirty="0">
                <a:solidFill>
                  <a:prstClr val="white">
                    <a:lumMod val="50000"/>
                  </a:prstClr>
                </a:solidFill>
                <a:latin typeface="微软雅黑"/>
                <a:ea typeface="微软雅黑"/>
              </a:rPr>
              <a:t>B</a:t>
            </a:r>
            <a:endParaRPr lang="zh-CN" altLang="en-US" sz="3386" b="1" dirty="0">
              <a:solidFill>
                <a:prstClr val="white">
                  <a:lumMod val="50000"/>
                </a:prstClr>
              </a:solidFill>
              <a:latin typeface="微软雅黑"/>
              <a:ea typeface="微软雅黑"/>
            </a:endParaRPr>
          </a:p>
        </p:txBody>
      </p:sp>
      <p:sp>
        <p:nvSpPr>
          <p:cNvPr id="36" name="TextBox 35"/>
          <p:cNvSpPr txBox="1"/>
          <p:nvPr/>
        </p:nvSpPr>
        <p:spPr>
          <a:xfrm>
            <a:off x="4269643" y="1985843"/>
            <a:ext cx="3593395" cy="639406"/>
          </a:xfrm>
          <a:prstGeom prst="rect">
            <a:avLst/>
          </a:prstGeom>
          <a:noFill/>
        </p:spPr>
        <p:txBody>
          <a:bodyPr>
            <a:spAutoFit/>
          </a:bodyPr>
          <a:lstStyle/>
          <a:p>
            <a:pPr defTabSz="819283">
              <a:lnSpc>
                <a:spcPct val="150000"/>
              </a:lnSpc>
              <a:defRPr/>
            </a:pPr>
            <a:r>
              <a:rPr lang="zh-CN" altLang="en-US" sz="1185" dirty="0">
                <a:solidFill>
                  <a:prstClr val="black">
                    <a:lumMod val="50000"/>
                    <a:lumOff val="50000"/>
                  </a:prstClr>
                </a:solidFill>
                <a:latin typeface="微软雅黑"/>
                <a:ea typeface="微软雅黑"/>
              </a:rPr>
              <a:t>这里输入您的文字这里输入您的文字这里输入您的文字这里输入您的文字这里输入您</a:t>
            </a:r>
          </a:p>
        </p:txBody>
      </p:sp>
      <p:sp>
        <p:nvSpPr>
          <p:cNvPr id="37" name="TextBox 36"/>
          <p:cNvSpPr txBox="1">
            <a:spLocks noChangeArrowheads="1"/>
          </p:cNvSpPr>
          <p:nvPr/>
        </p:nvSpPr>
        <p:spPr bwMode="auto">
          <a:xfrm>
            <a:off x="4269639" y="3931704"/>
            <a:ext cx="3655211" cy="639406"/>
          </a:xfrm>
          <a:prstGeom prst="rect">
            <a:avLst/>
          </a:prstGeom>
          <a:noFill/>
          <a:ln w="9525">
            <a:noFill/>
            <a:miter lim="800000"/>
            <a:headEnd/>
            <a:tailEnd/>
          </a:ln>
        </p:spPr>
        <p:txBody>
          <a:bodyPr>
            <a:spAutoFit/>
          </a:bodyPr>
          <a:lstStyle/>
          <a:p>
            <a:pPr defTabSz="617220">
              <a:lnSpc>
                <a:spcPct val="150000"/>
              </a:lnSpc>
            </a:pPr>
            <a:r>
              <a:rPr lang="zh-CN" altLang="en-US" sz="1185">
                <a:solidFill>
                  <a:srgbClr val="7F7F7F"/>
                </a:solidFill>
                <a:latin typeface="微软雅黑" pitchFamily="34" charset="-122"/>
                <a:ea typeface="微软雅黑" pitchFamily="34" charset="-122"/>
              </a:rPr>
              <a:t>这里输入您的文字这里输入您的文字这里输入您的文字这里输入您的文字这里输入您</a:t>
            </a:r>
          </a:p>
        </p:txBody>
      </p:sp>
      <p:sp>
        <p:nvSpPr>
          <p:cNvPr id="38" name="TextBox 37"/>
          <p:cNvSpPr txBox="1"/>
          <p:nvPr/>
        </p:nvSpPr>
        <p:spPr>
          <a:xfrm>
            <a:off x="4465841" y="3548716"/>
            <a:ext cx="1699504" cy="352854"/>
          </a:xfrm>
          <a:prstGeom prst="rect">
            <a:avLst/>
          </a:prstGeom>
          <a:noFill/>
        </p:spPr>
        <p:txBody>
          <a:bodyPr wrap="none">
            <a:spAutoFit/>
          </a:bodyPr>
          <a:lstStyle/>
          <a:p>
            <a:pPr defTabSz="819283">
              <a:defRPr/>
            </a:pPr>
            <a:r>
              <a:rPr lang="zh-CN" altLang="en-US" sz="1693" dirty="0">
                <a:solidFill>
                  <a:srgbClr val="F8F8F8"/>
                </a:solidFill>
                <a:latin typeface="微软雅黑"/>
                <a:ea typeface="微软雅黑"/>
              </a:rPr>
              <a:t>请输入您的标题</a:t>
            </a:r>
          </a:p>
        </p:txBody>
      </p:sp>
    </p:spTree>
    <p:extLst>
      <p:ext uri="{BB962C8B-B14F-4D97-AF65-F5344CB8AC3E}">
        <p14:creationId xmlns:p14="http://schemas.microsoft.com/office/powerpoint/2010/main" val="1444083883"/>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nodeType="afterGroup">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nodeType="afterGroup">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nodeType="afterGroup">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nodeType="afterGroup">
                            <p:stCondLst>
                              <p:cond delay="498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nodeType="afterGroup">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nodeType="afterGroup">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326660" y="1108322"/>
            <a:ext cx="6719138" cy="95143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819283">
              <a:defRPr/>
            </a:pPr>
            <a:endParaRPr lang="zh-CN" altLang="en-US" sz="2117" kern="0">
              <a:solidFill>
                <a:prstClr val="white">
                  <a:lumMod val="50000"/>
                </a:prstClr>
              </a:solidFill>
              <a:latin typeface="Calibri"/>
              <a:ea typeface="微软雅黑"/>
            </a:endParaRPr>
          </a:p>
        </p:txBody>
      </p:sp>
      <p:grpSp>
        <p:nvGrpSpPr>
          <p:cNvPr id="4" name="组合 3"/>
          <p:cNvGrpSpPr>
            <a:grpSpLocks/>
          </p:cNvGrpSpPr>
          <p:nvPr/>
        </p:nvGrpSpPr>
        <p:grpSpPr bwMode="auto">
          <a:xfrm>
            <a:off x="1401911" y="1180892"/>
            <a:ext cx="1572278" cy="813016"/>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9283">
                <a:lnSpc>
                  <a:spcPct val="120000"/>
                </a:lnSpc>
                <a:defRPr/>
              </a:pPr>
              <a:endParaRPr lang="zh-CN" altLang="en-US" sz="1270" b="1">
                <a:solidFill>
                  <a:prstClr val="white">
                    <a:lumMod val="50000"/>
                  </a:prstClr>
                </a:solidFill>
                <a:latin typeface="微软雅黑" panose="020B0503020204020204" pitchFamily="34" charset="-122"/>
                <a:ea typeface="微软雅黑"/>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headEnd/>
              <a:tailEnd/>
            </a:ln>
          </p:spPr>
          <p:txBody>
            <a:bodyPr/>
            <a:lstStyle/>
            <a:p>
              <a:pPr defTabSz="819283">
                <a:lnSpc>
                  <a:spcPct val="120000"/>
                </a:lnSpc>
                <a:defRPr/>
              </a:pPr>
              <a:endParaRPr lang="en-US" sz="127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5"/>
              <a:ext cx="1224138" cy="593808"/>
            </a:xfrm>
            <a:prstGeom prst="rect">
              <a:avLst/>
            </a:prstGeom>
            <a:noFill/>
            <a:ln w="9525">
              <a:noFill/>
              <a:miter lim="800000"/>
              <a:headEnd/>
              <a:tailEnd/>
            </a:ln>
          </p:spPr>
          <p:txBody>
            <a:bodyPr>
              <a:spAutoFit/>
            </a:bodyPr>
            <a:lstStyle/>
            <a:p>
              <a:pPr algn="ctr" defTabSz="617220">
                <a:lnSpc>
                  <a:spcPct val="120000"/>
                </a:lnSpc>
              </a:pPr>
              <a:r>
                <a:rPr lang="zh-CN" altLang="en-US" sz="1862" b="1">
                  <a:solidFill>
                    <a:prstClr val="white">
                      <a:lumMod val="50000"/>
                    </a:prstClr>
                  </a:solidFill>
                  <a:latin typeface="微软雅黑" pitchFamily="34" charset="-122"/>
                  <a:ea typeface="微软雅黑" pitchFamily="34" charset="-122"/>
                </a:rPr>
                <a:t>标题</a:t>
              </a:r>
            </a:p>
          </p:txBody>
        </p:sp>
      </p:grpSp>
      <p:sp>
        <p:nvSpPr>
          <p:cNvPr id="8" name="文本框 58"/>
          <p:cNvSpPr txBox="1"/>
          <p:nvPr/>
        </p:nvSpPr>
        <p:spPr>
          <a:xfrm>
            <a:off x="3140827" y="1274957"/>
            <a:ext cx="4407755" cy="694586"/>
          </a:xfrm>
          <a:prstGeom prst="rect">
            <a:avLst/>
          </a:prstGeom>
          <a:noFill/>
        </p:spPr>
        <p:txBody>
          <a:bodyPr lIns="83984" tIns="41992" rIns="83984" bIns="41992">
            <a:spAutoFit/>
          </a:bodyPr>
          <a:lstStyle/>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326660" y="2254608"/>
            <a:ext cx="6719138" cy="95143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819283">
              <a:defRPr/>
            </a:pPr>
            <a:endParaRPr lang="zh-CN" altLang="en-US" sz="2117" kern="0">
              <a:solidFill>
                <a:prstClr val="white">
                  <a:lumMod val="50000"/>
                </a:prstClr>
              </a:solidFill>
              <a:latin typeface="Calibri"/>
              <a:ea typeface="微软雅黑"/>
            </a:endParaRPr>
          </a:p>
        </p:txBody>
      </p:sp>
      <p:sp>
        <p:nvSpPr>
          <p:cNvPr id="10" name="文本框 58"/>
          <p:cNvSpPr txBox="1"/>
          <p:nvPr/>
        </p:nvSpPr>
        <p:spPr>
          <a:xfrm>
            <a:off x="3140827" y="2401085"/>
            <a:ext cx="4407755" cy="694586"/>
          </a:xfrm>
          <a:prstGeom prst="rect">
            <a:avLst/>
          </a:prstGeom>
          <a:noFill/>
        </p:spPr>
        <p:txBody>
          <a:bodyPr lIns="83984" tIns="41992" rIns="83984" bIns="41992">
            <a:spAutoFit/>
          </a:bodyPr>
          <a:lstStyle/>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326660" y="3417018"/>
            <a:ext cx="6719138" cy="950087"/>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819283">
              <a:defRPr/>
            </a:pPr>
            <a:endParaRPr lang="zh-CN" altLang="en-US" sz="2117" kern="0">
              <a:solidFill>
                <a:prstClr val="white">
                  <a:lumMod val="50000"/>
                </a:prstClr>
              </a:solidFill>
              <a:latin typeface="Calibri"/>
              <a:ea typeface="微软雅黑"/>
            </a:endParaRPr>
          </a:p>
        </p:txBody>
      </p:sp>
      <p:sp>
        <p:nvSpPr>
          <p:cNvPr id="12" name="文本框 58"/>
          <p:cNvSpPr txBox="1"/>
          <p:nvPr/>
        </p:nvSpPr>
        <p:spPr>
          <a:xfrm>
            <a:off x="3140827" y="3560808"/>
            <a:ext cx="4407755" cy="694586"/>
          </a:xfrm>
          <a:prstGeom prst="rect">
            <a:avLst/>
          </a:prstGeom>
          <a:noFill/>
        </p:spPr>
        <p:txBody>
          <a:bodyPr lIns="83984" tIns="41992" rIns="83984" bIns="41992">
            <a:spAutoFit/>
          </a:bodyPr>
          <a:lstStyle/>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a:p>
            <a:pPr marL="262461" indent="-262461" defTabSz="819283">
              <a:lnSpc>
                <a:spcPct val="120000"/>
              </a:lnSpc>
              <a:buFont typeface="Wingdings" panose="05000000000000000000" pitchFamily="2" charset="2"/>
              <a:buChar char="l"/>
              <a:defRPr/>
            </a:pPr>
            <a:r>
              <a:rPr lang="zh-CN" altLang="en-US" sz="1101" dirty="0">
                <a:solidFill>
                  <a:prstClr val="white">
                    <a:lumMod val="50000"/>
                  </a:prst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101" dirty="0">
              <a:solidFill>
                <a:prstClr val="white">
                  <a:lumMod val="50000"/>
                </a:prstClr>
              </a:solidFill>
              <a:latin typeface="微软雅黑" panose="020B0503020204020204" pitchFamily="34" charset="-122"/>
              <a:ea typeface="微软雅黑" panose="020B0503020204020204" pitchFamily="34" charset="-122"/>
            </a:endParaRPr>
          </a:p>
        </p:txBody>
      </p:sp>
      <p:grpSp>
        <p:nvGrpSpPr>
          <p:cNvPr id="13" name="组合 12"/>
          <p:cNvGrpSpPr>
            <a:grpSpLocks/>
          </p:cNvGrpSpPr>
          <p:nvPr/>
        </p:nvGrpSpPr>
        <p:grpSpPr bwMode="auto">
          <a:xfrm>
            <a:off x="1401911" y="2324487"/>
            <a:ext cx="1572278" cy="811672"/>
            <a:chOff x="710462" y="2852936"/>
            <a:chExt cx="2054324" cy="1106750"/>
          </a:xfrm>
        </p:grpSpPr>
        <p:grpSp>
          <p:nvGrpSpPr>
            <p:cNvPr id="17425" name="组合 13"/>
            <p:cNvGrpSpPr>
              <a:grpSpLocks/>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9283">
                  <a:lnSpc>
                    <a:spcPct val="120000"/>
                  </a:lnSpc>
                  <a:defRPr/>
                </a:pPr>
                <a:endParaRPr lang="zh-CN" altLang="en-US" sz="1270" b="1">
                  <a:solidFill>
                    <a:prstClr val="white">
                      <a:lumMod val="50000"/>
                    </a:prstClr>
                  </a:solidFill>
                  <a:latin typeface="微软雅黑" panose="020B0503020204020204" pitchFamily="34" charset="-122"/>
                  <a:ea typeface="微软雅黑"/>
                </a:endParaRPr>
              </a:p>
            </p:txBody>
          </p:sp>
          <p:sp>
            <p:nvSpPr>
              <p:cNvPr id="17431" name="TextBox 17"/>
              <p:cNvSpPr txBox="1">
                <a:spLocks noChangeArrowheads="1"/>
              </p:cNvSpPr>
              <p:nvPr/>
            </p:nvSpPr>
            <p:spPr bwMode="auto">
              <a:xfrm>
                <a:off x="1403648" y="1609636"/>
                <a:ext cx="1224138" cy="594791"/>
              </a:xfrm>
              <a:prstGeom prst="rect">
                <a:avLst/>
              </a:prstGeom>
              <a:noFill/>
              <a:ln w="9525">
                <a:noFill/>
                <a:miter lim="800000"/>
                <a:headEnd/>
                <a:tailEnd/>
              </a:ln>
            </p:spPr>
            <p:txBody>
              <a:bodyPr>
                <a:spAutoFit/>
              </a:bodyPr>
              <a:lstStyle/>
              <a:p>
                <a:pPr algn="ctr" defTabSz="617220">
                  <a:lnSpc>
                    <a:spcPct val="120000"/>
                  </a:lnSpc>
                </a:pPr>
                <a:r>
                  <a:rPr lang="zh-CN" altLang="en-US" sz="1862" b="1">
                    <a:solidFill>
                      <a:prstClr val="white">
                        <a:lumMod val="50000"/>
                      </a:prstClr>
                    </a:solidFill>
                    <a:latin typeface="微软雅黑" pitchFamily="34" charset="-122"/>
                    <a:ea typeface="微软雅黑" pitchFamily="34" charset="-122"/>
                  </a:rPr>
                  <a:t>标题</a:t>
                </a: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headEnd/>
              <a:tailEnd/>
            </a:ln>
          </p:spPr>
          <p:txBody>
            <a:bodyPr/>
            <a:lstStyle/>
            <a:p>
              <a:pPr defTabSz="819283">
                <a:lnSpc>
                  <a:spcPct val="120000"/>
                </a:lnSpc>
                <a:defRPr/>
              </a:pPr>
              <a:endParaRPr lang="da-DK" sz="1270" kern="0" dirty="0">
                <a:solidFill>
                  <a:prstClr val="white">
                    <a:lumMod val="50000"/>
                  </a:prstClr>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headEnd/>
              <a:tailEnd/>
            </a:ln>
          </p:spPr>
          <p:txBody>
            <a:bodyPr/>
            <a:lstStyle/>
            <a:p>
              <a:pPr defTabSz="819283">
                <a:lnSpc>
                  <a:spcPct val="120000"/>
                </a:lnSpc>
                <a:defRPr/>
              </a:pPr>
              <a:endParaRPr lang="da-DK" sz="1270" kern="0" dirty="0">
                <a:solidFill>
                  <a:prstClr val="white">
                    <a:lumMod val="50000"/>
                  </a:prstClr>
                </a:solidFill>
                <a:latin typeface="微软雅黑" panose="020B0503020204020204" pitchFamily="34" charset="-122"/>
                <a:ea typeface="微软雅黑" panose="020B0503020204020204" pitchFamily="34" charset="-122"/>
              </a:endParaRPr>
            </a:p>
          </p:txBody>
        </p:sp>
      </p:grpSp>
      <p:grpSp>
        <p:nvGrpSpPr>
          <p:cNvPr id="19" name="组合 18"/>
          <p:cNvGrpSpPr>
            <a:grpSpLocks/>
          </p:cNvGrpSpPr>
          <p:nvPr/>
        </p:nvGrpSpPr>
        <p:grpSpPr bwMode="auto">
          <a:xfrm>
            <a:off x="1401911" y="3486897"/>
            <a:ext cx="1572278" cy="811672"/>
            <a:chOff x="710462" y="4437112"/>
            <a:chExt cx="2054324" cy="1106750"/>
          </a:xfrm>
        </p:grpSpPr>
        <p:grpSp>
          <p:nvGrpSpPr>
            <p:cNvPr id="17419" name="组合 19"/>
            <p:cNvGrpSpPr>
              <a:grpSpLocks/>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19283">
                  <a:lnSpc>
                    <a:spcPct val="120000"/>
                  </a:lnSpc>
                  <a:defRPr/>
                </a:pPr>
                <a:endParaRPr lang="zh-CN" altLang="en-US" sz="1270" b="1">
                  <a:solidFill>
                    <a:prstClr val="white">
                      <a:lumMod val="50000"/>
                    </a:prstClr>
                  </a:solidFill>
                  <a:latin typeface="微软雅黑" panose="020B0503020204020204" pitchFamily="34" charset="-122"/>
                  <a:ea typeface="微软雅黑"/>
                </a:endParaRPr>
              </a:p>
            </p:txBody>
          </p:sp>
          <p:sp>
            <p:nvSpPr>
              <p:cNvPr id="17424" name="TextBox 22"/>
              <p:cNvSpPr txBox="1">
                <a:spLocks noChangeArrowheads="1"/>
              </p:cNvSpPr>
              <p:nvPr/>
            </p:nvSpPr>
            <p:spPr bwMode="auto">
              <a:xfrm>
                <a:off x="1403648" y="1609636"/>
                <a:ext cx="1224138" cy="594791"/>
              </a:xfrm>
              <a:prstGeom prst="rect">
                <a:avLst/>
              </a:prstGeom>
              <a:noFill/>
              <a:ln w="9525">
                <a:noFill/>
                <a:miter lim="800000"/>
                <a:headEnd/>
                <a:tailEnd/>
              </a:ln>
            </p:spPr>
            <p:txBody>
              <a:bodyPr>
                <a:spAutoFit/>
              </a:bodyPr>
              <a:lstStyle/>
              <a:p>
                <a:pPr algn="ctr" defTabSz="617220">
                  <a:lnSpc>
                    <a:spcPct val="120000"/>
                  </a:lnSpc>
                </a:pPr>
                <a:r>
                  <a:rPr lang="zh-CN" altLang="en-US" sz="1862" b="1">
                    <a:solidFill>
                      <a:prstClr val="white">
                        <a:lumMod val="50000"/>
                      </a:prstClr>
                    </a:solidFill>
                    <a:latin typeface="微软雅黑" pitchFamily="34" charset="-122"/>
                    <a:ea typeface="微软雅黑" pitchFamily="34" charset="-122"/>
                  </a:rPr>
                  <a:t>标题</a:t>
                </a: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headEnd/>
              <a:tailEnd/>
            </a:ln>
          </p:spPr>
          <p:txBody>
            <a:bodyPr/>
            <a:lstStyle/>
            <a:p>
              <a:pPr defTabSz="819283">
                <a:lnSpc>
                  <a:spcPct val="120000"/>
                </a:lnSpc>
                <a:defRPr/>
              </a:pPr>
              <a:endParaRPr lang="en-US" sz="1270" kern="0" dirty="0">
                <a:solidFill>
                  <a:prstClr val="white">
                    <a:lumMod val="50000"/>
                  </a:prst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125085993"/>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nodeType="afterGroup">
                            <p:stCondLst>
                              <p:cond delay="11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nodeType="afterGroup">
                            <p:stCondLst>
                              <p:cond delay="22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图片 2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4" y="0"/>
            <a:ext cx="9139126" cy="5143500"/>
          </a:xfrm>
          <a:prstGeom prst="rect">
            <a:avLst/>
          </a:prstGeom>
        </p:spPr>
      </p:pic>
      <p:pic>
        <p:nvPicPr>
          <p:cNvPr id="30" name="图片 2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23659" y="1"/>
            <a:ext cx="5130097" cy="5143500"/>
          </a:xfrm>
          <a:prstGeom prst="rect">
            <a:avLst/>
          </a:prstGeom>
        </p:spPr>
      </p:pic>
      <p:grpSp>
        <p:nvGrpSpPr>
          <p:cNvPr id="31" name="组合 30"/>
          <p:cNvGrpSpPr/>
          <p:nvPr/>
        </p:nvGrpSpPr>
        <p:grpSpPr>
          <a:xfrm>
            <a:off x="323528" y="1315677"/>
            <a:ext cx="1128386" cy="1126921"/>
            <a:chOff x="3321560" y="3751502"/>
            <a:chExt cx="726076" cy="725134"/>
          </a:xfrm>
        </p:grpSpPr>
        <p:grpSp>
          <p:nvGrpSpPr>
            <p:cNvPr id="32" name="组合 31"/>
            <p:cNvGrpSpPr/>
            <p:nvPr/>
          </p:nvGrpSpPr>
          <p:grpSpPr>
            <a:xfrm>
              <a:off x="3321560" y="3751502"/>
              <a:ext cx="726076" cy="725134"/>
              <a:chOff x="2097688" y="3956966"/>
              <a:chExt cx="2446337" cy="2443163"/>
            </a:xfrm>
          </p:grpSpPr>
          <p:sp>
            <p:nvSpPr>
              <p:cNvPr id="34"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35"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33" name="椭圆 32"/>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5400" b="1" dirty="0">
                  <a:latin typeface="微软雅黑" pitchFamily="34" charset="-122"/>
                  <a:ea typeface="微软雅黑" pitchFamily="34" charset="-122"/>
                </a:rPr>
                <a:t>谢</a:t>
              </a:r>
            </a:p>
          </p:txBody>
        </p:sp>
      </p:grpSp>
      <p:grpSp>
        <p:nvGrpSpPr>
          <p:cNvPr id="36" name="组合 35"/>
          <p:cNvGrpSpPr/>
          <p:nvPr/>
        </p:nvGrpSpPr>
        <p:grpSpPr>
          <a:xfrm>
            <a:off x="1535797" y="1315677"/>
            <a:ext cx="1128386" cy="1126921"/>
            <a:chOff x="3321560" y="3751502"/>
            <a:chExt cx="726076" cy="725134"/>
          </a:xfrm>
        </p:grpSpPr>
        <p:grpSp>
          <p:nvGrpSpPr>
            <p:cNvPr id="37" name="组合 36"/>
            <p:cNvGrpSpPr/>
            <p:nvPr/>
          </p:nvGrpSpPr>
          <p:grpSpPr>
            <a:xfrm>
              <a:off x="3321560" y="3751502"/>
              <a:ext cx="726076" cy="725134"/>
              <a:chOff x="2097688" y="3956966"/>
              <a:chExt cx="2446337" cy="2443163"/>
            </a:xfrm>
          </p:grpSpPr>
          <p:sp>
            <p:nvSpPr>
              <p:cNvPr id="39"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40" name="Oval 62"/>
              <p:cNvSpPr>
                <a:spLocks noChangeArrowheads="1"/>
              </p:cNvSpPr>
              <p:nvPr/>
            </p:nvSpPr>
            <p:spPr bwMode="auto">
              <a:xfrm>
                <a:off x="2184217" y="4033555"/>
                <a:ext cx="2284414" cy="2284413"/>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38" name="椭圆 37"/>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谢</a:t>
              </a:r>
              <a:endParaRPr lang="zh-CN" altLang="en-US" sz="5400" b="1" dirty="0">
                <a:solidFill>
                  <a:prstClr val="white"/>
                </a:solidFill>
                <a:latin typeface="微软雅黑" pitchFamily="34" charset="-122"/>
                <a:ea typeface="微软雅黑" pitchFamily="34" charset="-122"/>
              </a:endParaRPr>
            </a:p>
          </p:txBody>
        </p:sp>
      </p:grpSp>
      <p:grpSp>
        <p:nvGrpSpPr>
          <p:cNvPr id="41" name="组合 40"/>
          <p:cNvGrpSpPr/>
          <p:nvPr/>
        </p:nvGrpSpPr>
        <p:grpSpPr>
          <a:xfrm>
            <a:off x="2748066" y="1315677"/>
            <a:ext cx="1128386" cy="1126921"/>
            <a:chOff x="3321560" y="3751502"/>
            <a:chExt cx="726076" cy="725134"/>
          </a:xfrm>
        </p:grpSpPr>
        <p:grpSp>
          <p:nvGrpSpPr>
            <p:cNvPr id="43" name="组合 42"/>
            <p:cNvGrpSpPr/>
            <p:nvPr/>
          </p:nvGrpSpPr>
          <p:grpSpPr>
            <a:xfrm>
              <a:off x="3321560" y="3751502"/>
              <a:ext cx="726076" cy="725134"/>
              <a:chOff x="2097688" y="3956966"/>
              <a:chExt cx="2446337" cy="2443163"/>
            </a:xfrm>
          </p:grpSpPr>
          <p:sp>
            <p:nvSpPr>
              <p:cNvPr id="45"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46"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44" name="椭圆 43"/>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观</a:t>
              </a:r>
              <a:endParaRPr lang="zh-CN" altLang="en-US" sz="5400" b="1" dirty="0">
                <a:solidFill>
                  <a:prstClr val="white"/>
                </a:solidFill>
                <a:latin typeface="微软雅黑" pitchFamily="34" charset="-122"/>
                <a:ea typeface="微软雅黑" pitchFamily="34" charset="-122"/>
              </a:endParaRPr>
            </a:p>
          </p:txBody>
        </p:sp>
      </p:grpSp>
      <p:grpSp>
        <p:nvGrpSpPr>
          <p:cNvPr id="47" name="组合 46"/>
          <p:cNvGrpSpPr/>
          <p:nvPr/>
        </p:nvGrpSpPr>
        <p:grpSpPr>
          <a:xfrm>
            <a:off x="3960336" y="1315677"/>
            <a:ext cx="1128386" cy="1126921"/>
            <a:chOff x="3321560" y="3751502"/>
            <a:chExt cx="726076" cy="725134"/>
          </a:xfrm>
        </p:grpSpPr>
        <p:grpSp>
          <p:nvGrpSpPr>
            <p:cNvPr id="74" name="组合 73"/>
            <p:cNvGrpSpPr/>
            <p:nvPr/>
          </p:nvGrpSpPr>
          <p:grpSpPr>
            <a:xfrm>
              <a:off x="3321560" y="3751502"/>
              <a:ext cx="726076" cy="725134"/>
              <a:chOff x="2097688" y="3956966"/>
              <a:chExt cx="2446337" cy="2443163"/>
            </a:xfrm>
          </p:grpSpPr>
          <p:sp>
            <p:nvSpPr>
              <p:cNvPr id="76" name="Oval 52"/>
              <p:cNvSpPr>
                <a:spLocks noChangeArrowheads="1"/>
              </p:cNvSpPr>
              <p:nvPr/>
            </p:nvSpPr>
            <p:spPr bwMode="auto">
              <a:xfrm>
                <a:off x="2097688" y="3956966"/>
                <a:ext cx="2446337" cy="2443163"/>
              </a:xfrm>
              <a:prstGeom prst="ellipse">
                <a:avLst/>
              </a:prstGeom>
              <a:gradFill flip="none" rotWithShape="1">
                <a:gsLst>
                  <a:gs pos="69000">
                    <a:srgbClr val="CCCCCC"/>
                  </a:gs>
                  <a:gs pos="49000">
                    <a:schemeClr val="bg1"/>
                  </a:gs>
                  <a:gs pos="33000">
                    <a:schemeClr val="bg1">
                      <a:lumMod val="85000"/>
                    </a:schemeClr>
                  </a:gs>
                  <a:gs pos="16000">
                    <a:schemeClr val="bg1"/>
                  </a:gs>
                  <a:gs pos="91000">
                    <a:schemeClr val="bg1"/>
                  </a:gs>
                </a:gsLst>
                <a:lin ang="2700000" scaled="1"/>
                <a:tileRect/>
              </a:gradFill>
              <a:ln>
                <a:noFill/>
              </a:ln>
              <a:effectLst>
                <a:outerShdw blurRad="215900" dist="889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sp>
            <p:nvSpPr>
              <p:cNvPr id="77" name="Oval 62"/>
              <p:cNvSpPr>
                <a:spLocks noChangeArrowheads="1"/>
              </p:cNvSpPr>
              <p:nvPr/>
            </p:nvSpPr>
            <p:spPr bwMode="auto">
              <a:xfrm>
                <a:off x="2184214" y="4033556"/>
                <a:ext cx="2284414" cy="2284414"/>
              </a:xfrm>
              <a:prstGeom prst="ellipse">
                <a:avLst/>
              </a:prstGeom>
              <a:solidFill>
                <a:srgbClr val="0B8679"/>
              </a:solidFill>
              <a:ln w="31750">
                <a:gradFill flip="none" rotWithShape="1">
                  <a:gsLst>
                    <a:gs pos="0">
                      <a:schemeClr val="bg1">
                        <a:lumMod val="75000"/>
                      </a:schemeClr>
                    </a:gs>
                    <a:gs pos="100000">
                      <a:schemeClr val="bg1"/>
                    </a:gs>
                  </a:gsLst>
                  <a:lin ang="2700000" scaled="1"/>
                  <a:tileRect/>
                </a:gradFill>
              </a:ln>
              <a:effectLst>
                <a:innerShdw blurRad="114300" dist="635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sz="2000">
                  <a:solidFill>
                    <a:prstClr val="black"/>
                  </a:solidFill>
                </a:endParaRPr>
              </a:p>
            </p:txBody>
          </p:sp>
        </p:grpSp>
        <p:sp>
          <p:nvSpPr>
            <p:cNvPr id="75" name="椭圆 74"/>
            <p:cNvSpPr/>
            <p:nvPr/>
          </p:nvSpPr>
          <p:spPr>
            <a:xfrm>
              <a:off x="3340964" y="3752384"/>
              <a:ext cx="687266" cy="687266"/>
            </a:xfrm>
            <a:prstGeom prst="ellipse">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lvl="0" algn="ctr"/>
              <a:r>
                <a:rPr lang="zh-CN" altLang="en-US" sz="5400" b="1" dirty="0">
                  <a:solidFill>
                    <a:prstClr val="white"/>
                  </a:solidFill>
                  <a:latin typeface="微软雅黑" pitchFamily="34" charset="-122"/>
                  <a:ea typeface="微软雅黑" pitchFamily="34" charset="-122"/>
                </a:rPr>
                <a:t>看</a:t>
              </a:r>
              <a:endParaRPr lang="zh-CN" altLang="en-US" sz="5400" b="1" dirty="0">
                <a:solidFill>
                  <a:prstClr val="white"/>
                </a:solidFill>
                <a:latin typeface="微软雅黑" pitchFamily="34" charset="-122"/>
                <a:ea typeface="微软雅黑" pitchFamily="34" charset="-122"/>
              </a:endParaRPr>
            </a:p>
          </p:txBody>
        </p:sp>
      </p:grpSp>
      <p:sp>
        <p:nvSpPr>
          <p:cNvPr id="78" name="TextBox 35"/>
          <p:cNvSpPr txBox="1"/>
          <p:nvPr/>
        </p:nvSpPr>
        <p:spPr>
          <a:xfrm>
            <a:off x="536020" y="2633915"/>
            <a:ext cx="4222631" cy="369332"/>
          </a:xfrm>
          <a:prstGeom prst="rect">
            <a:avLst/>
          </a:prstGeom>
          <a:noFill/>
        </p:spPr>
        <p:txBody>
          <a:bodyPr wrap="none" rtlCol="0">
            <a:spAutoFit/>
          </a:bodyPr>
          <a:lstStyle/>
          <a:p>
            <a:r>
              <a:rPr lang="zh-CN" altLang="en-US" dirty="0">
                <a:latin typeface="微软雅黑" pitchFamily="34" charset="-122"/>
                <a:ea typeface="微软雅黑" pitchFamily="34" charset="-122"/>
              </a:rPr>
              <a:t>工作总结  工作阐述 述职报告  工作汇报</a:t>
            </a:r>
            <a:endParaRPr lang="zh-CN" altLang="en-US" dirty="0">
              <a:latin typeface="微软雅黑" pitchFamily="34" charset="-122"/>
              <a:ea typeface="微软雅黑" pitchFamily="34" charset="-122"/>
            </a:endParaRPr>
          </a:p>
        </p:txBody>
      </p:sp>
      <p:sp>
        <p:nvSpPr>
          <p:cNvPr id="79" name="TextBox 36"/>
          <p:cNvSpPr txBox="1"/>
          <p:nvPr/>
        </p:nvSpPr>
        <p:spPr>
          <a:xfrm>
            <a:off x="984860" y="3003798"/>
            <a:ext cx="3324948" cy="400110"/>
          </a:xfrm>
          <a:prstGeom prst="rect">
            <a:avLst/>
          </a:prstGeom>
          <a:noFill/>
        </p:spPr>
        <p:txBody>
          <a:bodyPr wrap="none" rtlCol="0">
            <a:spAutoFit/>
          </a:bodyPr>
          <a:lstStyle/>
          <a:p>
            <a:pPr algn="ctr"/>
            <a:r>
              <a:rPr lang="en-US" altLang="zh-CN" sz="1000" dirty="0" smtClean="0"/>
              <a:t>2017 </a:t>
            </a:r>
            <a:r>
              <a:rPr lang="en-US" altLang="zh-CN" sz="1000" dirty="0"/>
              <a:t>year-end summary work summarizes the boutique PPT</a:t>
            </a:r>
          </a:p>
          <a:p>
            <a:pPr algn="ctr"/>
            <a:r>
              <a:rPr lang="en-US" altLang="zh-CN" sz="1000" dirty="0"/>
              <a:t>About the summary text input or copy </a:t>
            </a:r>
            <a:r>
              <a:rPr lang="en-US" altLang="zh-CN" sz="1000" dirty="0"/>
              <a:t>here</a:t>
            </a:r>
            <a:endParaRPr lang="en-US" altLang="zh-CN" sz="1000" dirty="0"/>
          </a:p>
        </p:txBody>
      </p:sp>
      <p:pic>
        <p:nvPicPr>
          <p:cNvPr id="80" name="图片 7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747914" y="1842829"/>
            <a:ext cx="2255313" cy="2260226"/>
          </a:xfrm>
          <a:prstGeom prst="rect">
            <a:avLst/>
          </a:prstGeom>
        </p:spPr>
      </p:pic>
      <p:pic>
        <p:nvPicPr>
          <p:cNvPr id="81" name="图片 8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524" y="373689"/>
            <a:ext cx="2260226" cy="2260226"/>
          </a:xfrm>
          <a:prstGeom prst="rect">
            <a:avLst/>
          </a:prstGeom>
        </p:spPr>
      </p:pic>
    </p:spTree>
    <p:extLst>
      <p:ext uri="{BB962C8B-B14F-4D97-AF65-F5344CB8AC3E}">
        <p14:creationId xmlns:p14="http://schemas.microsoft.com/office/powerpoint/2010/main" val="3302465821"/>
      </p:ext>
    </p:extLst>
  </p:cSld>
  <p:clrMapOvr>
    <a:masterClrMapping/>
  </p:clrMapOvr>
  <mc:AlternateContent xmlns:mc="http://schemas.openxmlformats.org/markup-compatibility/2006">
    <mc:Choice xmlns:p14="http://schemas.microsoft.com/office/powerpoint/2010/main" Requires="p14">
      <p:transition spd="slow" p14:dur="1600" advClick="0" advTm="7507">
        <p14:gallery dir="l"/>
      </p:transition>
    </mc:Choice>
    <mc:Fallback>
      <p:transition spd="slow" advClick="0" advTm="7507">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up)">
                                      <p:cBhvr>
                                        <p:cTn id="7" dur="750"/>
                                        <p:tgtEl>
                                          <p:spTgt spid="30"/>
                                        </p:tgtEl>
                                      </p:cBhvr>
                                    </p:animEffect>
                                  </p:childTnLst>
                                </p:cTn>
                              </p:par>
                            </p:childTnLst>
                          </p:cTn>
                        </p:par>
                        <p:par>
                          <p:cTn id="8" fill="hold">
                            <p:stCondLst>
                              <p:cond delay="750"/>
                            </p:stCondLst>
                            <p:childTnLst>
                              <p:par>
                                <p:cTn id="9" presetID="2" presetClass="entr" presetSubtype="12" fill="hold" nodeType="afterEffect">
                                  <p:stCondLst>
                                    <p:cond delay="0"/>
                                  </p:stCondLst>
                                  <p:childTnLst>
                                    <p:set>
                                      <p:cBhvr>
                                        <p:cTn id="10" dur="1" fill="hold">
                                          <p:stCondLst>
                                            <p:cond delay="0"/>
                                          </p:stCondLst>
                                        </p:cTn>
                                        <p:tgtEl>
                                          <p:spTgt spid="81"/>
                                        </p:tgtEl>
                                        <p:attrNameLst>
                                          <p:attrName>style.visibility</p:attrName>
                                        </p:attrNameLst>
                                      </p:cBhvr>
                                      <p:to>
                                        <p:strVal val="visible"/>
                                      </p:to>
                                    </p:set>
                                    <p:anim calcmode="lin" valueType="num">
                                      <p:cBhvr additive="base">
                                        <p:cTn id="11" dur="500" fill="hold"/>
                                        <p:tgtEl>
                                          <p:spTgt spid="81"/>
                                        </p:tgtEl>
                                        <p:attrNameLst>
                                          <p:attrName>ppt_x</p:attrName>
                                        </p:attrNameLst>
                                      </p:cBhvr>
                                      <p:tavLst>
                                        <p:tav tm="0">
                                          <p:val>
                                            <p:strVal val="0-#ppt_w/2"/>
                                          </p:val>
                                        </p:tav>
                                        <p:tav tm="100000">
                                          <p:val>
                                            <p:strVal val="#ppt_x"/>
                                          </p:val>
                                        </p:tav>
                                      </p:tavLst>
                                    </p:anim>
                                    <p:anim calcmode="lin" valueType="num">
                                      <p:cBhvr additive="base">
                                        <p:cTn id="12" dur="500" fill="hold"/>
                                        <p:tgtEl>
                                          <p:spTgt spid="81"/>
                                        </p:tgtEl>
                                        <p:attrNameLst>
                                          <p:attrName>ppt_y</p:attrName>
                                        </p:attrNameLst>
                                      </p:cBhvr>
                                      <p:tavLst>
                                        <p:tav tm="0">
                                          <p:val>
                                            <p:strVal val="1+#ppt_h/2"/>
                                          </p:val>
                                        </p:tav>
                                        <p:tav tm="100000">
                                          <p:val>
                                            <p:strVal val="#ppt_y"/>
                                          </p:val>
                                        </p:tav>
                                      </p:tavLst>
                                    </p:anim>
                                  </p:childTnLst>
                                </p:cTn>
                              </p:par>
                            </p:childTnLst>
                          </p:cTn>
                        </p:par>
                        <p:par>
                          <p:cTn id="13" fill="hold">
                            <p:stCondLst>
                              <p:cond delay="1250"/>
                            </p:stCondLst>
                            <p:childTnLst>
                              <p:par>
                                <p:cTn id="14" presetID="2" presetClass="entr" presetSubtype="12" fill="hold" nodeType="afterEffect">
                                  <p:stCondLst>
                                    <p:cond delay="0"/>
                                  </p:stCondLst>
                                  <p:childTnLst>
                                    <p:set>
                                      <p:cBhvr>
                                        <p:cTn id="15" dur="1" fill="hold">
                                          <p:stCondLst>
                                            <p:cond delay="0"/>
                                          </p:stCondLst>
                                        </p:cTn>
                                        <p:tgtEl>
                                          <p:spTgt spid="80"/>
                                        </p:tgtEl>
                                        <p:attrNameLst>
                                          <p:attrName>style.visibility</p:attrName>
                                        </p:attrNameLst>
                                      </p:cBhvr>
                                      <p:to>
                                        <p:strVal val="visible"/>
                                      </p:to>
                                    </p:set>
                                    <p:anim calcmode="lin" valueType="num">
                                      <p:cBhvr additive="base">
                                        <p:cTn id="16" dur="500" fill="hold"/>
                                        <p:tgtEl>
                                          <p:spTgt spid="80"/>
                                        </p:tgtEl>
                                        <p:attrNameLst>
                                          <p:attrName>ppt_x</p:attrName>
                                        </p:attrNameLst>
                                      </p:cBhvr>
                                      <p:tavLst>
                                        <p:tav tm="0">
                                          <p:val>
                                            <p:strVal val="0-#ppt_w/2"/>
                                          </p:val>
                                        </p:tav>
                                        <p:tav tm="100000">
                                          <p:val>
                                            <p:strVal val="#ppt_x"/>
                                          </p:val>
                                        </p:tav>
                                      </p:tavLst>
                                    </p:anim>
                                    <p:anim calcmode="lin" valueType="num">
                                      <p:cBhvr additive="base">
                                        <p:cTn id="17" dur="500" fill="hold"/>
                                        <p:tgtEl>
                                          <p:spTgt spid="80"/>
                                        </p:tgtEl>
                                        <p:attrNameLst>
                                          <p:attrName>ppt_y</p:attrName>
                                        </p:attrNameLst>
                                      </p:cBhvr>
                                      <p:tavLst>
                                        <p:tav tm="0">
                                          <p:val>
                                            <p:strVal val="1+#ppt_h/2"/>
                                          </p:val>
                                        </p:tav>
                                        <p:tav tm="100000">
                                          <p:val>
                                            <p:strVal val="#ppt_y"/>
                                          </p:val>
                                        </p:tav>
                                      </p:tavLst>
                                    </p:anim>
                                  </p:childTnLst>
                                </p:cTn>
                              </p:par>
                            </p:childTnLst>
                          </p:cTn>
                        </p:par>
                        <p:par>
                          <p:cTn id="18" fill="hold">
                            <p:stCondLst>
                              <p:cond delay="1750"/>
                            </p:stCondLst>
                            <p:childTnLst>
                              <p:par>
                                <p:cTn id="19" presetID="25" presetClass="entr" presetSubtype="0" fill="hold"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p:cTn id="21" dur="500" decel="50000" fill="hold">
                                          <p:stCondLst>
                                            <p:cond delay="0"/>
                                          </p:stCondLst>
                                        </p:cTn>
                                        <p:tgtEl>
                                          <p:spTgt spid="31"/>
                                        </p:tgtEl>
                                        <p:attrNameLst>
                                          <p:attrName>style.rotation</p:attrName>
                                        </p:attrNameLst>
                                      </p:cBhvr>
                                      <p:tavLst>
                                        <p:tav tm="0">
                                          <p:val>
                                            <p:fltVal val="-90"/>
                                          </p:val>
                                        </p:tav>
                                        <p:tav tm="100000">
                                          <p:val>
                                            <p:fltVal val="0"/>
                                          </p:val>
                                        </p:tav>
                                      </p:tavLst>
                                    </p:anim>
                                    <p:anim calcmode="lin" valueType="num">
                                      <p:cBhvr>
                                        <p:cTn id="22" dur="500" decel="50000" fill="hold">
                                          <p:stCondLst>
                                            <p:cond delay="0"/>
                                          </p:stCondLst>
                                        </p:cTn>
                                        <p:tgtEl>
                                          <p:spTgt spid="31"/>
                                        </p:tgtEl>
                                        <p:attrNameLst>
                                          <p:attrName>ppt_w</p:attrName>
                                        </p:attrNameLst>
                                      </p:cBhvr>
                                      <p:tavLst>
                                        <p:tav tm="0">
                                          <p:val>
                                            <p:strVal val="#ppt_w"/>
                                          </p:val>
                                        </p:tav>
                                        <p:tav tm="100000">
                                          <p:val>
                                            <p:strVal val="#ppt_w*.05"/>
                                          </p:val>
                                        </p:tav>
                                      </p:tavLst>
                                    </p:anim>
                                    <p:anim calcmode="lin" valueType="num">
                                      <p:cBhvr>
                                        <p:cTn id="23" dur="500" accel="50000" fill="hold">
                                          <p:stCondLst>
                                            <p:cond delay="500"/>
                                          </p:stCondLst>
                                        </p:cTn>
                                        <p:tgtEl>
                                          <p:spTgt spid="31"/>
                                        </p:tgtEl>
                                        <p:attrNameLst>
                                          <p:attrName>ppt_w</p:attrName>
                                        </p:attrNameLst>
                                      </p:cBhvr>
                                      <p:tavLst>
                                        <p:tav tm="0">
                                          <p:val>
                                            <p:strVal val="#ppt_w*.05"/>
                                          </p:val>
                                        </p:tav>
                                        <p:tav tm="100000">
                                          <p:val>
                                            <p:strVal val="#ppt_w"/>
                                          </p:val>
                                        </p:tav>
                                      </p:tavLst>
                                    </p:anim>
                                    <p:anim calcmode="lin" valueType="num">
                                      <p:cBhvr>
                                        <p:cTn id="24" dur="1000" fill="hold"/>
                                        <p:tgtEl>
                                          <p:spTgt spid="31"/>
                                        </p:tgtEl>
                                        <p:attrNameLst>
                                          <p:attrName>ppt_h</p:attrName>
                                        </p:attrNameLst>
                                      </p:cBhvr>
                                      <p:tavLst>
                                        <p:tav tm="0">
                                          <p:val>
                                            <p:strVal val="#ppt_h"/>
                                          </p:val>
                                        </p:tav>
                                        <p:tav tm="100000">
                                          <p:val>
                                            <p:strVal val="#ppt_h"/>
                                          </p:val>
                                        </p:tav>
                                      </p:tavLst>
                                    </p:anim>
                                    <p:anim calcmode="lin" valueType="num">
                                      <p:cBhvr>
                                        <p:cTn id="25" dur="500" decel="50000" fill="hold">
                                          <p:stCondLst>
                                            <p:cond delay="0"/>
                                          </p:stCondLst>
                                        </p:cTn>
                                        <p:tgtEl>
                                          <p:spTgt spid="31"/>
                                        </p:tgtEl>
                                        <p:attrNameLst>
                                          <p:attrName>ppt_x</p:attrName>
                                        </p:attrNameLst>
                                      </p:cBhvr>
                                      <p:tavLst>
                                        <p:tav tm="0">
                                          <p:val>
                                            <p:strVal val="#ppt_x+.4"/>
                                          </p:val>
                                        </p:tav>
                                        <p:tav tm="100000">
                                          <p:val>
                                            <p:strVal val="#ppt_x"/>
                                          </p:val>
                                        </p:tav>
                                      </p:tavLst>
                                    </p:anim>
                                    <p:anim calcmode="lin" valueType="num">
                                      <p:cBhvr>
                                        <p:cTn id="26" dur="500" decel="50000" fill="hold">
                                          <p:stCondLst>
                                            <p:cond delay="0"/>
                                          </p:stCondLst>
                                        </p:cTn>
                                        <p:tgtEl>
                                          <p:spTgt spid="31"/>
                                        </p:tgtEl>
                                        <p:attrNameLst>
                                          <p:attrName>ppt_y</p:attrName>
                                        </p:attrNameLst>
                                      </p:cBhvr>
                                      <p:tavLst>
                                        <p:tav tm="0">
                                          <p:val>
                                            <p:strVal val="#ppt_y-.2"/>
                                          </p:val>
                                        </p:tav>
                                        <p:tav tm="100000">
                                          <p:val>
                                            <p:strVal val="#ppt_y+.1"/>
                                          </p:val>
                                        </p:tav>
                                      </p:tavLst>
                                    </p:anim>
                                    <p:anim calcmode="lin" valueType="num">
                                      <p:cBhvr>
                                        <p:cTn id="27" dur="500" accel="50000" fill="hold">
                                          <p:stCondLst>
                                            <p:cond delay="500"/>
                                          </p:stCondLst>
                                        </p:cTn>
                                        <p:tgtEl>
                                          <p:spTgt spid="31"/>
                                        </p:tgtEl>
                                        <p:attrNameLst>
                                          <p:attrName>ppt_y</p:attrName>
                                        </p:attrNameLst>
                                      </p:cBhvr>
                                      <p:tavLst>
                                        <p:tav tm="0">
                                          <p:val>
                                            <p:strVal val="#ppt_y+.1"/>
                                          </p:val>
                                        </p:tav>
                                        <p:tav tm="100000">
                                          <p:val>
                                            <p:strVal val="#ppt_y"/>
                                          </p:val>
                                        </p:tav>
                                      </p:tavLst>
                                    </p:anim>
                                    <p:animEffect transition="in" filter="fade">
                                      <p:cBhvr>
                                        <p:cTn id="28" dur="1000" decel="50000">
                                          <p:stCondLst>
                                            <p:cond delay="0"/>
                                          </p:stCondLst>
                                        </p:cTn>
                                        <p:tgtEl>
                                          <p:spTgt spid="31"/>
                                        </p:tgtEl>
                                      </p:cBhvr>
                                    </p:animEffect>
                                  </p:childTnLst>
                                </p:cTn>
                              </p:par>
                              <p:par>
                                <p:cTn id="29" presetID="25" presetClass="entr" presetSubtype="0" fill="hold" nodeType="withEffect">
                                  <p:stCondLst>
                                    <p:cond delay="500"/>
                                  </p:stCondLst>
                                  <p:childTnLst>
                                    <p:set>
                                      <p:cBhvr>
                                        <p:cTn id="30" dur="1" fill="hold">
                                          <p:stCondLst>
                                            <p:cond delay="0"/>
                                          </p:stCondLst>
                                        </p:cTn>
                                        <p:tgtEl>
                                          <p:spTgt spid="36"/>
                                        </p:tgtEl>
                                        <p:attrNameLst>
                                          <p:attrName>style.visibility</p:attrName>
                                        </p:attrNameLst>
                                      </p:cBhvr>
                                      <p:to>
                                        <p:strVal val="visible"/>
                                      </p:to>
                                    </p:set>
                                    <p:anim calcmode="lin" valueType="num">
                                      <p:cBhvr>
                                        <p:cTn id="31" dur="500" decel="50000" fill="hold">
                                          <p:stCondLst>
                                            <p:cond delay="0"/>
                                          </p:stCondLst>
                                        </p:cTn>
                                        <p:tgtEl>
                                          <p:spTgt spid="36"/>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36"/>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36"/>
                                        </p:tgtEl>
                                        <p:attrNameLst>
                                          <p:attrName>ppt_w</p:attrName>
                                        </p:attrNameLst>
                                      </p:cBhvr>
                                      <p:tavLst>
                                        <p:tav tm="0">
                                          <p:val>
                                            <p:strVal val="#ppt_w*.05"/>
                                          </p:val>
                                        </p:tav>
                                        <p:tav tm="100000">
                                          <p:val>
                                            <p:strVal val="#ppt_w"/>
                                          </p:val>
                                        </p:tav>
                                      </p:tavLst>
                                    </p:anim>
                                    <p:anim calcmode="lin" valueType="num">
                                      <p:cBhvr>
                                        <p:cTn id="34" dur="1000" fill="hold"/>
                                        <p:tgtEl>
                                          <p:spTgt spid="36"/>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36"/>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36"/>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36"/>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36"/>
                                        </p:tgtEl>
                                      </p:cBhvr>
                                    </p:animEffect>
                                  </p:childTnLst>
                                </p:cTn>
                              </p:par>
                              <p:par>
                                <p:cTn id="39" presetID="25" presetClass="entr" presetSubtype="0" fill="hold" nodeType="withEffect">
                                  <p:stCondLst>
                                    <p:cond delay="100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decel="50000" fill="hold">
                                          <p:stCondLst>
                                            <p:cond delay="0"/>
                                          </p:stCondLst>
                                        </p:cTn>
                                        <p:tgtEl>
                                          <p:spTgt spid="41"/>
                                        </p:tgtEl>
                                        <p:attrNameLst>
                                          <p:attrName>style.rotation</p:attrName>
                                        </p:attrNameLst>
                                      </p:cBhvr>
                                      <p:tavLst>
                                        <p:tav tm="0">
                                          <p:val>
                                            <p:fltVal val="-90"/>
                                          </p:val>
                                        </p:tav>
                                        <p:tav tm="100000">
                                          <p:val>
                                            <p:fltVal val="0"/>
                                          </p:val>
                                        </p:tav>
                                      </p:tavLst>
                                    </p:anim>
                                    <p:anim calcmode="lin" valueType="num">
                                      <p:cBhvr>
                                        <p:cTn id="42" dur="500" decel="50000" fill="hold">
                                          <p:stCondLst>
                                            <p:cond delay="0"/>
                                          </p:stCondLst>
                                        </p:cTn>
                                        <p:tgtEl>
                                          <p:spTgt spid="41"/>
                                        </p:tgtEl>
                                        <p:attrNameLst>
                                          <p:attrName>ppt_w</p:attrName>
                                        </p:attrNameLst>
                                      </p:cBhvr>
                                      <p:tavLst>
                                        <p:tav tm="0">
                                          <p:val>
                                            <p:strVal val="#ppt_w"/>
                                          </p:val>
                                        </p:tav>
                                        <p:tav tm="100000">
                                          <p:val>
                                            <p:strVal val="#ppt_w*.05"/>
                                          </p:val>
                                        </p:tav>
                                      </p:tavLst>
                                    </p:anim>
                                    <p:anim calcmode="lin" valueType="num">
                                      <p:cBhvr>
                                        <p:cTn id="43" dur="500" accel="50000" fill="hold">
                                          <p:stCondLst>
                                            <p:cond delay="500"/>
                                          </p:stCondLst>
                                        </p:cTn>
                                        <p:tgtEl>
                                          <p:spTgt spid="41"/>
                                        </p:tgtEl>
                                        <p:attrNameLst>
                                          <p:attrName>ppt_w</p:attrName>
                                        </p:attrNameLst>
                                      </p:cBhvr>
                                      <p:tavLst>
                                        <p:tav tm="0">
                                          <p:val>
                                            <p:strVal val="#ppt_w*.05"/>
                                          </p:val>
                                        </p:tav>
                                        <p:tav tm="100000">
                                          <p:val>
                                            <p:strVal val="#ppt_w"/>
                                          </p:val>
                                        </p:tav>
                                      </p:tavLst>
                                    </p:anim>
                                    <p:anim calcmode="lin" valueType="num">
                                      <p:cBhvr>
                                        <p:cTn id="44" dur="1000" fill="hold"/>
                                        <p:tgtEl>
                                          <p:spTgt spid="41"/>
                                        </p:tgtEl>
                                        <p:attrNameLst>
                                          <p:attrName>ppt_h</p:attrName>
                                        </p:attrNameLst>
                                      </p:cBhvr>
                                      <p:tavLst>
                                        <p:tav tm="0">
                                          <p:val>
                                            <p:strVal val="#ppt_h"/>
                                          </p:val>
                                        </p:tav>
                                        <p:tav tm="100000">
                                          <p:val>
                                            <p:strVal val="#ppt_h"/>
                                          </p:val>
                                        </p:tav>
                                      </p:tavLst>
                                    </p:anim>
                                    <p:anim calcmode="lin" valueType="num">
                                      <p:cBhvr>
                                        <p:cTn id="45" dur="500" decel="50000" fill="hold">
                                          <p:stCondLst>
                                            <p:cond delay="0"/>
                                          </p:stCondLst>
                                        </p:cTn>
                                        <p:tgtEl>
                                          <p:spTgt spid="41"/>
                                        </p:tgtEl>
                                        <p:attrNameLst>
                                          <p:attrName>ppt_x</p:attrName>
                                        </p:attrNameLst>
                                      </p:cBhvr>
                                      <p:tavLst>
                                        <p:tav tm="0">
                                          <p:val>
                                            <p:strVal val="#ppt_x+.4"/>
                                          </p:val>
                                        </p:tav>
                                        <p:tav tm="100000">
                                          <p:val>
                                            <p:strVal val="#ppt_x"/>
                                          </p:val>
                                        </p:tav>
                                      </p:tavLst>
                                    </p:anim>
                                    <p:anim calcmode="lin" valueType="num">
                                      <p:cBhvr>
                                        <p:cTn id="46" dur="500" decel="50000" fill="hold">
                                          <p:stCondLst>
                                            <p:cond delay="0"/>
                                          </p:stCondLst>
                                        </p:cTn>
                                        <p:tgtEl>
                                          <p:spTgt spid="41"/>
                                        </p:tgtEl>
                                        <p:attrNameLst>
                                          <p:attrName>ppt_y</p:attrName>
                                        </p:attrNameLst>
                                      </p:cBhvr>
                                      <p:tavLst>
                                        <p:tav tm="0">
                                          <p:val>
                                            <p:strVal val="#ppt_y-.2"/>
                                          </p:val>
                                        </p:tav>
                                        <p:tav tm="100000">
                                          <p:val>
                                            <p:strVal val="#ppt_y+.1"/>
                                          </p:val>
                                        </p:tav>
                                      </p:tavLst>
                                    </p:anim>
                                    <p:anim calcmode="lin" valueType="num">
                                      <p:cBhvr>
                                        <p:cTn id="47" dur="500" accel="50000" fill="hold">
                                          <p:stCondLst>
                                            <p:cond delay="500"/>
                                          </p:stCondLst>
                                        </p:cTn>
                                        <p:tgtEl>
                                          <p:spTgt spid="41"/>
                                        </p:tgtEl>
                                        <p:attrNameLst>
                                          <p:attrName>ppt_y</p:attrName>
                                        </p:attrNameLst>
                                      </p:cBhvr>
                                      <p:tavLst>
                                        <p:tav tm="0">
                                          <p:val>
                                            <p:strVal val="#ppt_y+.1"/>
                                          </p:val>
                                        </p:tav>
                                        <p:tav tm="100000">
                                          <p:val>
                                            <p:strVal val="#ppt_y"/>
                                          </p:val>
                                        </p:tav>
                                      </p:tavLst>
                                    </p:anim>
                                    <p:animEffect transition="in" filter="fade">
                                      <p:cBhvr>
                                        <p:cTn id="48" dur="1000" decel="50000">
                                          <p:stCondLst>
                                            <p:cond delay="0"/>
                                          </p:stCondLst>
                                        </p:cTn>
                                        <p:tgtEl>
                                          <p:spTgt spid="41"/>
                                        </p:tgtEl>
                                      </p:cBhvr>
                                    </p:animEffect>
                                  </p:childTnLst>
                                </p:cTn>
                              </p:par>
                              <p:par>
                                <p:cTn id="49" presetID="25" presetClass="entr" presetSubtype="0" fill="hold" nodeType="withEffect">
                                  <p:stCondLst>
                                    <p:cond delay="150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decel="50000" fill="hold">
                                          <p:stCondLst>
                                            <p:cond delay="0"/>
                                          </p:stCondLst>
                                        </p:cTn>
                                        <p:tgtEl>
                                          <p:spTgt spid="47"/>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47"/>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47"/>
                                        </p:tgtEl>
                                        <p:attrNameLst>
                                          <p:attrName>ppt_w</p:attrName>
                                        </p:attrNameLst>
                                      </p:cBhvr>
                                      <p:tavLst>
                                        <p:tav tm="0">
                                          <p:val>
                                            <p:strVal val="#ppt_w*.05"/>
                                          </p:val>
                                        </p:tav>
                                        <p:tav tm="100000">
                                          <p:val>
                                            <p:strVal val="#ppt_w"/>
                                          </p:val>
                                        </p:tav>
                                      </p:tavLst>
                                    </p:anim>
                                    <p:anim calcmode="lin" valueType="num">
                                      <p:cBhvr>
                                        <p:cTn id="54" dur="1000" fill="hold"/>
                                        <p:tgtEl>
                                          <p:spTgt spid="47"/>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47"/>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47"/>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47"/>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47"/>
                                        </p:tgtEl>
                                      </p:cBhvr>
                                    </p:animEffect>
                                  </p:childTnLst>
                                </p:cTn>
                              </p:par>
                            </p:childTnLst>
                          </p:cTn>
                        </p:par>
                        <p:par>
                          <p:cTn id="59" fill="hold">
                            <p:stCondLst>
                              <p:cond delay="4250"/>
                            </p:stCondLst>
                            <p:childTnLst>
                              <p:par>
                                <p:cTn id="60" presetID="42" presetClass="entr" presetSubtype="0" fill="hold" grpId="0" nodeType="afterEffect">
                                  <p:stCondLst>
                                    <p:cond delay="0"/>
                                  </p:stCondLst>
                                  <p:childTnLst>
                                    <p:set>
                                      <p:cBhvr>
                                        <p:cTn id="61" dur="1" fill="hold">
                                          <p:stCondLst>
                                            <p:cond delay="0"/>
                                          </p:stCondLst>
                                        </p:cTn>
                                        <p:tgtEl>
                                          <p:spTgt spid="78"/>
                                        </p:tgtEl>
                                        <p:attrNameLst>
                                          <p:attrName>style.visibility</p:attrName>
                                        </p:attrNameLst>
                                      </p:cBhvr>
                                      <p:to>
                                        <p:strVal val="visible"/>
                                      </p:to>
                                    </p:set>
                                    <p:animEffect transition="in" filter="fade">
                                      <p:cBhvr>
                                        <p:cTn id="62" dur="1000"/>
                                        <p:tgtEl>
                                          <p:spTgt spid="78"/>
                                        </p:tgtEl>
                                      </p:cBhvr>
                                    </p:animEffect>
                                    <p:anim calcmode="lin" valueType="num">
                                      <p:cBhvr>
                                        <p:cTn id="63" dur="1000" fill="hold"/>
                                        <p:tgtEl>
                                          <p:spTgt spid="78"/>
                                        </p:tgtEl>
                                        <p:attrNameLst>
                                          <p:attrName>ppt_x</p:attrName>
                                        </p:attrNameLst>
                                      </p:cBhvr>
                                      <p:tavLst>
                                        <p:tav tm="0">
                                          <p:val>
                                            <p:strVal val="#ppt_x"/>
                                          </p:val>
                                        </p:tav>
                                        <p:tav tm="100000">
                                          <p:val>
                                            <p:strVal val="#ppt_x"/>
                                          </p:val>
                                        </p:tav>
                                      </p:tavLst>
                                    </p:anim>
                                    <p:anim calcmode="lin" valueType="num">
                                      <p:cBhvr>
                                        <p:cTn id="64" dur="1000" fill="hold"/>
                                        <p:tgtEl>
                                          <p:spTgt spid="78"/>
                                        </p:tgtEl>
                                        <p:attrNameLst>
                                          <p:attrName>ppt_y</p:attrName>
                                        </p:attrNameLst>
                                      </p:cBhvr>
                                      <p:tavLst>
                                        <p:tav tm="0">
                                          <p:val>
                                            <p:strVal val="#ppt_y+.1"/>
                                          </p:val>
                                        </p:tav>
                                        <p:tav tm="100000">
                                          <p:val>
                                            <p:strVal val="#ppt_y"/>
                                          </p:val>
                                        </p:tav>
                                      </p:tavLst>
                                    </p:anim>
                                  </p:childTnLst>
                                </p:cTn>
                              </p:par>
                            </p:childTnLst>
                          </p:cTn>
                        </p:par>
                        <p:par>
                          <p:cTn id="65" fill="hold">
                            <p:stCondLst>
                              <p:cond delay="5250"/>
                            </p:stCondLst>
                            <p:childTnLst>
                              <p:par>
                                <p:cTn id="66" presetID="10" presetClass="entr" presetSubtype="0" fill="hold" grpId="0" nodeType="afterEffect">
                                  <p:stCondLst>
                                    <p:cond delay="0"/>
                                  </p:stCondLst>
                                  <p:childTnLst>
                                    <p:set>
                                      <p:cBhvr>
                                        <p:cTn id="67" dur="1" fill="hold">
                                          <p:stCondLst>
                                            <p:cond delay="0"/>
                                          </p:stCondLst>
                                        </p:cTn>
                                        <p:tgtEl>
                                          <p:spTgt spid="79"/>
                                        </p:tgtEl>
                                        <p:attrNameLst>
                                          <p:attrName>style.visibility</p:attrName>
                                        </p:attrNameLst>
                                      </p:cBhvr>
                                      <p:to>
                                        <p:strVal val="visible"/>
                                      </p:to>
                                    </p:set>
                                    <p:animEffect transition="in" filter="fade">
                                      <p:cBhvr>
                                        <p:cTn id="68"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p:bldP spid="79"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4"/>
</p:tagLst>
</file>

<file path=ppt/tags/tag4.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4"/>
</p:tagLst>
</file>

<file path=ppt/tags/tag5.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6.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9.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2"/>
</p:tagLst>
</file>

<file path=ppt/tags/tag11.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12.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15.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16.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1"/>
</p:tagLst>
</file>

<file path=ppt/tags/tag18.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19.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0.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1.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2.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3.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4.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1"/>
</p:tagLst>
</file>

<file path=ppt/tags/tag25.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1"/>
</p:tagLst>
</file>

<file path=ppt/tags/tag26.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7.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8.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29.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0.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1.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2.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1"/>
</p:tagLst>
</file>

<file path=ppt/tags/tag33.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1"/>
</p:tagLst>
</file>

<file path=ppt/tags/tag34.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5.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6.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7.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8.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39.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40.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ENTRY"/>
  <p:tag name="ID" val="626781"/>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NUMBER"/>
  <p:tag name="ID" val="626781"/>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43.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44.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ags/tag45.xml><?xml version="1.0" encoding="utf-8"?>
<p:tagLst xmlns:a="http://schemas.openxmlformats.org/drawingml/2006/main" xmlns:r="http://schemas.openxmlformats.org/officeDocument/2006/relationships" xmlns:p="http://schemas.openxmlformats.org/presentationml/2006/main">
  <p:tag name="MH" val="20170105002347"/>
  <p:tag name="MH_LIBRARY" val="CONTENTS"/>
  <p:tag name="MH_TYPE" val="OTHERS"/>
  <p:tag name="ID" val="62678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sz="4400" dirty="0" smtClean="0">
            <a:gradFill>
              <a:gsLst>
                <a:gs pos="0">
                  <a:srgbClr val="35005F"/>
                </a:gs>
                <a:gs pos="100000">
                  <a:srgbClr val="CD3FE1"/>
                </a:gs>
              </a:gsLst>
              <a:lin ang="5400000" scaled="0"/>
            </a:gradFill>
            <a:latin typeface="HandelGotDLig" pitchFamily="34" charset="0"/>
          </a:defRPr>
        </a:defPPr>
      </a:lstStyle>
    </a:txDef>
  </a:objectDefaults>
  <a:extraClrScheme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暗香扑面">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Book"/>
        <a:ea typeface=""/>
        <a:cs typeface=""/>
        <a:font script="Jpan" typeface="HG創英角ｺﾞｼｯｸUB"/>
        <a:font script="Hang" typeface="맑은 고딕"/>
        <a:font script="Hans" typeface="黑体"/>
        <a:font script="Hant" typeface="新細明體"/>
        <a:font script="Arab" typeface="Arial"/>
        <a:font script="Hebr" typeface="Arial"/>
        <a:font script="Thai" typeface="Cordian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自定义 60">
      <a:dk1>
        <a:sysClr val="windowText" lastClr="000000"/>
      </a:dk1>
      <a:lt1>
        <a:sysClr val="window" lastClr="FFFFFF"/>
      </a:lt1>
      <a:dk2>
        <a:srgbClr val="455F51"/>
      </a:dk2>
      <a:lt2>
        <a:srgbClr val="E2DFCC"/>
      </a:lt2>
      <a:accent1>
        <a:srgbClr val="006F6A"/>
      </a:accent1>
      <a:accent2>
        <a:srgbClr val="007E78"/>
      </a:accent2>
      <a:accent3>
        <a:srgbClr val="004C48"/>
      </a:accent3>
      <a:accent4>
        <a:srgbClr val="44C1A3"/>
      </a:accent4>
      <a:accent5>
        <a:srgbClr val="4EB3CF"/>
      </a:accent5>
      <a:accent6>
        <a:srgbClr val="51C3F9"/>
      </a:accent6>
      <a:hlink>
        <a:srgbClr val="EE7B08"/>
      </a:hlink>
      <a:folHlink>
        <a:srgbClr val="977B2D"/>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1031</TotalTime>
  <Words>2878</Words>
  <Application>Microsoft Office PowerPoint</Application>
  <PresentationFormat>全屏显示(16:9)</PresentationFormat>
  <Paragraphs>366</Paragraphs>
  <Slides>27</Slides>
  <Notes>22</Notes>
  <HiddenSlides>0</HiddenSlides>
  <MMClips>1</MMClips>
  <ScaleCrop>false</ScaleCrop>
  <HeadingPairs>
    <vt:vector size="6" baseType="variant">
      <vt:variant>
        <vt:lpstr>已用的字体</vt:lpstr>
      </vt:variant>
      <vt:variant>
        <vt:i4>14</vt:i4>
      </vt:variant>
      <vt:variant>
        <vt:lpstr>主题</vt:lpstr>
      </vt:variant>
      <vt:variant>
        <vt:i4>3</vt:i4>
      </vt:variant>
      <vt:variant>
        <vt:lpstr>幻灯片标题</vt:lpstr>
      </vt:variant>
      <vt:variant>
        <vt:i4>27</vt:i4>
      </vt:variant>
    </vt:vector>
  </HeadingPairs>
  <TitlesOfParts>
    <vt:vector size="44" baseType="lpstr">
      <vt:lpstr>Segoe</vt:lpstr>
      <vt:lpstr>等线</vt:lpstr>
      <vt:lpstr>等线 Light</vt:lpstr>
      <vt:lpstr>方正兰亭黑_GBK</vt:lpstr>
      <vt:lpstr>黑体</vt:lpstr>
      <vt:lpstr>宋体</vt:lpstr>
      <vt:lpstr>微软雅黑</vt:lpstr>
      <vt:lpstr>Arial</vt:lpstr>
      <vt:lpstr>Calibri</vt:lpstr>
      <vt:lpstr>Franklin Gothic Book</vt:lpstr>
      <vt:lpstr>Franklin Gothic Medium</vt:lpstr>
      <vt:lpstr>Impact</vt:lpstr>
      <vt:lpstr>Times New Roman</vt:lpstr>
      <vt:lpstr>Wingdings</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年中总结23</dc:title>
  <dc:creator>Administrator</dc:creator>
  <cp:lastModifiedBy>User</cp:lastModifiedBy>
  <cp:revision>127</cp:revision>
  <dcterms:created xsi:type="dcterms:W3CDTF">2015-12-06T01:30:39Z</dcterms:created>
  <dcterms:modified xsi:type="dcterms:W3CDTF">2017-02-04T08:58:07Z</dcterms:modified>
</cp:coreProperties>
</file>