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4" r:id="rId3"/>
    <p:sldId id="262" r:id="rId5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  <a:srgbClr val="010205"/>
    <a:srgbClr val="B2B2B2"/>
    <a:srgbClr val="000000"/>
    <a:srgbClr val="FFF8EB"/>
    <a:srgbClr val="FF7B00"/>
    <a:srgbClr val="92181E"/>
    <a:srgbClr val="F5DCB4"/>
    <a:srgbClr val="ED5326"/>
    <a:srgbClr val="E190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15" autoAdjust="0"/>
    <p:restoredTop sz="94660"/>
  </p:normalViewPr>
  <p:slideViewPr>
    <p:cSldViewPr>
      <p:cViewPr varScale="1">
        <p:scale>
          <a:sx n="137" d="100"/>
          <a:sy n="137" d="100"/>
        </p:scale>
        <p:origin x="1326" y="120"/>
      </p:cViewPr>
      <p:guideLst>
        <p:guide orient="horz" pos="182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01BC86-7548-4802-99C7-401190B7A0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80B90-2AE7-4C04-B8A6-57DA734C6C7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80B90-2AE7-4C04-B8A6-57DA734C6C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80B90-2AE7-4C04-B8A6-57DA734C6C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204"/>
            <a:ext cx="7772400" cy="680076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rgbClr val="FFC000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5257768"/>
            <a:ext cx="2133600" cy="304271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那情叫</a:t>
            </a:r>
            <a:r>
              <a:rPr lang="en-US" altLang="zh-CN"/>
              <a:t>CQ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5257768"/>
            <a:ext cx="2895600" cy="304271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严禁转载出售违者必究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5257768"/>
            <a:ext cx="2133600" cy="304271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altLang="zh-CN"/>
              <a:t>QQ:987900079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4.png"/><Relationship Id="rId20" Type="http://schemas.openxmlformats.org/officeDocument/2006/relationships/notesSlide" Target="../notesSlides/notesSlide1.xml"/><Relationship Id="rId2" Type="http://schemas.openxmlformats.org/officeDocument/2006/relationships/image" Target="../media/image3.png"/><Relationship Id="rId19" Type="http://schemas.openxmlformats.org/officeDocument/2006/relationships/slideLayout" Target="../slideLayouts/slideLayout1.xml"/><Relationship Id="rId18" Type="http://schemas.openxmlformats.org/officeDocument/2006/relationships/audio" Target="../media/audio1.wav"/><Relationship Id="rId17" Type="http://schemas.openxmlformats.org/officeDocument/2006/relationships/image" Target="../media/image16.png"/><Relationship Id="rId16" Type="http://schemas.openxmlformats.org/officeDocument/2006/relationships/image" Target="../media/image15.png"/><Relationship Id="rId15" Type="http://schemas.openxmlformats.org/officeDocument/2006/relationships/image" Target="../media/image14.png"/><Relationship Id="rId14" Type="http://schemas.openxmlformats.org/officeDocument/2006/relationships/image" Target="../media/image13.png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-44086"/>
            <a:ext cx="6598180" cy="5715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013" y="3703777"/>
            <a:ext cx="4561420" cy="2085747"/>
          </a:xfrm>
          <a:prstGeom prst="rect">
            <a:avLst/>
          </a:prstGeom>
        </p:spPr>
      </p:pic>
      <p:pic>
        <p:nvPicPr>
          <p:cNvPr id="91" name="图片 9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40"/>
          <a:stretch>
            <a:fillRect/>
          </a:stretch>
        </p:blipFill>
        <p:spPr>
          <a:xfrm flipV="1">
            <a:off x="6228184" y="306348"/>
            <a:ext cx="4174976" cy="1606484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40"/>
          <a:stretch>
            <a:fillRect/>
          </a:stretch>
        </p:blipFill>
        <p:spPr>
          <a:xfrm flipV="1">
            <a:off x="-507230" y="-44086"/>
            <a:ext cx="5570484" cy="2143460"/>
          </a:xfrm>
          <a:prstGeom prst="rect">
            <a:avLst/>
          </a:prstGeom>
        </p:spPr>
      </p:pic>
      <p:pic>
        <p:nvPicPr>
          <p:cNvPr id="14" name="震撼背景音乐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85977" y="-353359"/>
            <a:ext cx="258531" cy="258531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224" y="-1003041"/>
            <a:ext cx="4561420" cy="2085747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97" y="265212"/>
            <a:ext cx="8446849" cy="4791384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792" y="1309783"/>
            <a:ext cx="4184436" cy="3177984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836" y="2596905"/>
            <a:ext cx="4561420" cy="2085747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8" y="265212"/>
            <a:ext cx="8446849" cy="479138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577" y="1309783"/>
            <a:ext cx="2208846" cy="3177984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618030"/>
            <a:ext cx="4561420" cy="2085747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8" y="276438"/>
            <a:ext cx="8446849" cy="479138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895" y="1309783"/>
            <a:ext cx="2159651" cy="3177983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722" y="1309783"/>
            <a:ext cx="4561420" cy="2085747"/>
          </a:xfrm>
          <a:prstGeom prst="rect">
            <a:avLst/>
          </a:prstGeom>
        </p:spPr>
      </p:pic>
      <p:pic>
        <p:nvPicPr>
          <p:cNvPr id="90" name="图片 8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8" y="306348"/>
            <a:ext cx="8446849" cy="479138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378" y="1296698"/>
            <a:ext cx="2033045" cy="3177985"/>
          </a:xfrm>
          <a:prstGeom prst="rect">
            <a:avLst/>
          </a:prstGeom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792" y="1402997"/>
            <a:ext cx="4561420" cy="2085747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3" y="296432"/>
            <a:ext cx="8446849" cy="479138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989" y="1309783"/>
            <a:ext cx="2210557" cy="3177984"/>
          </a:xfrm>
          <a:prstGeom prst="rect">
            <a:avLst/>
          </a:prstGeom>
        </p:spPr>
      </p:pic>
      <p:pic>
        <p:nvPicPr>
          <p:cNvPr id="96" name="图片 9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190" y="1337587"/>
            <a:ext cx="4561420" cy="2085747"/>
          </a:xfrm>
          <a:prstGeom prst="rect">
            <a:avLst/>
          </a:prstGeom>
        </p:spPr>
      </p:pic>
      <p:pic>
        <p:nvPicPr>
          <p:cNvPr id="97" name="图片 9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2007" y="296432"/>
            <a:ext cx="8446849" cy="479138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378" y="1309328"/>
            <a:ext cx="1820422" cy="3177985"/>
          </a:xfrm>
          <a:prstGeom prst="rect">
            <a:avLst/>
          </a:prstGeom>
        </p:spPr>
      </p:pic>
      <p:pic>
        <p:nvPicPr>
          <p:cNvPr id="99" name="图片 9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574" y="1337587"/>
            <a:ext cx="4561420" cy="2085747"/>
          </a:xfrm>
          <a:prstGeom prst="rect">
            <a:avLst/>
          </a:prstGeom>
        </p:spPr>
      </p:pic>
      <p:pic>
        <p:nvPicPr>
          <p:cNvPr id="106" name="图片 10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2007" y="272696"/>
            <a:ext cx="8446849" cy="479138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521" y="1309328"/>
            <a:ext cx="2336827" cy="3177985"/>
          </a:xfrm>
          <a:prstGeom prst="rect">
            <a:avLst/>
          </a:prstGeom>
        </p:spPr>
      </p:pic>
      <p:pic>
        <p:nvPicPr>
          <p:cNvPr id="108" name="图片 10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066" y="2099374"/>
            <a:ext cx="4561420" cy="2085747"/>
          </a:xfrm>
          <a:prstGeom prst="rect">
            <a:avLst/>
          </a:prstGeom>
        </p:spPr>
      </p:pic>
      <p:pic>
        <p:nvPicPr>
          <p:cNvPr id="116" name="图片 1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2007" y="273151"/>
            <a:ext cx="8446849" cy="479138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306" y="1309328"/>
            <a:ext cx="2034806" cy="3177984"/>
          </a:xfrm>
          <a:prstGeom prst="rect">
            <a:avLst/>
          </a:prstGeom>
        </p:spPr>
      </p:pic>
      <p:pic>
        <p:nvPicPr>
          <p:cNvPr id="119" name="图片 1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370" y="1587849"/>
            <a:ext cx="4561420" cy="2085747"/>
          </a:xfrm>
          <a:prstGeom prst="rect">
            <a:avLst/>
          </a:prstGeom>
        </p:spPr>
      </p:pic>
      <p:pic>
        <p:nvPicPr>
          <p:cNvPr id="120" name="图片 1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3779" y="879530"/>
            <a:ext cx="8446849" cy="479138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621" y="1299696"/>
            <a:ext cx="2231291" cy="3177984"/>
          </a:xfrm>
          <a:prstGeom prst="rect">
            <a:avLst/>
          </a:prstGeom>
        </p:spPr>
      </p:pic>
      <p:pic>
        <p:nvPicPr>
          <p:cNvPr id="122" name="图片 1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708" y="2577980"/>
            <a:ext cx="4561420" cy="2085747"/>
          </a:xfrm>
          <a:prstGeom prst="rect">
            <a:avLst/>
          </a:prstGeom>
        </p:spPr>
      </p:pic>
      <p:pic>
        <p:nvPicPr>
          <p:cNvPr id="123" name="图片 1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7619" y="406376"/>
            <a:ext cx="8446849" cy="479138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972" y="1343195"/>
            <a:ext cx="1582041" cy="3177984"/>
          </a:xfrm>
          <a:prstGeom prst="rect">
            <a:avLst/>
          </a:prstGeom>
        </p:spPr>
      </p:pic>
      <p:pic>
        <p:nvPicPr>
          <p:cNvPr id="125" name="图片 1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804" y="1621715"/>
            <a:ext cx="4561420" cy="2085747"/>
          </a:xfrm>
          <a:prstGeom prst="rect">
            <a:avLst/>
          </a:prstGeom>
        </p:spPr>
      </p:pic>
      <p:pic>
        <p:nvPicPr>
          <p:cNvPr id="130" name="图片 1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8575" y="417722"/>
            <a:ext cx="8446849" cy="4791384"/>
          </a:xfrm>
          <a:prstGeom prst="rect">
            <a:avLst/>
          </a:prstGeom>
        </p:spPr>
      </p:pic>
      <p:pic>
        <p:nvPicPr>
          <p:cNvPr id="132" name="图片 1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328" y="2278452"/>
            <a:ext cx="4561420" cy="20857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300" fill="hold"/>
                                        <p:tgtEl>
                                          <p:spTgt spid="19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300" fill="hold"/>
                                        <p:tgtEl>
                                          <p:spTgt spid="22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5" dur="300" fill="hold"/>
                                        <p:tgtEl>
                                          <p:spTgt spid="91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5" dur="300" fill="hold"/>
                                        <p:tgtEl>
                                          <p:spTgt spid="49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5" dur="300" fill="hold"/>
                                        <p:tgtEl>
                                          <p:spTgt spid="70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倒计时-震撼音效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82" dur="300" fill="hold"/>
                                        <p:tgtEl>
                                          <p:spTgt spid="64"/>
                                        </p:tgtEl>
                                      </p:cBhvr>
                                      <p:by x="900000" y="90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1" dur="300" fill="hold"/>
                                        <p:tgtEl>
                                          <p:spTgt spid="67"/>
                                        </p:tgtEl>
                                      </p:cBhvr>
                                      <p:by x="900000" y="90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倒计时-震撼音效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28" dur="300" fill="hold"/>
                                        <p:tgtEl>
                                          <p:spTgt spid="72"/>
                                        </p:tgtEl>
                                      </p:cBhvr>
                                      <p:by x="900000" y="90000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倒计时-震撼音效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50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55" dur="300" fill="hold"/>
                                        <p:tgtEl>
                                          <p:spTgt spid="93"/>
                                        </p:tgtEl>
                                      </p:cBhvr>
                                      <p:by x="900000" y="900000"/>
                                    </p:animScale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倒计时-震撼音效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3000"/>
                            </p:stCondLst>
                            <p:childTnLst>
                              <p:par>
                                <p:cTn id="1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82" dur="300" fill="hold"/>
                                        <p:tgtEl>
                                          <p:spTgt spid="96"/>
                                        </p:tgtEl>
                                      </p:cBhvr>
                                      <p:by x="900000" y="90000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倒计时-震撼音效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3500"/>
                            </p:stCondLst>
                            <p:childTnLst>
                              <p:par>
                                <p:cTn id="1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2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2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09" dur="300" fill="hold"/>
                                        <p:tgtEl>
                                          <p:spTgt spid="99"/>
                                        </p:tgtEl>
                                      </p:cBhvr>
                                      <p:by x="900000" y="900000"/>
                                    </p:animScale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2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倒计时-震撼音效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8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2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2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2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2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36" dur="300" fill="hold"/>
                                        <p:tgtEl>
                                          <p:spTgt spid="108"/>
                                        </p:tgtEl>
                                      </p:cBhvr>
                                      <p:by x="900000" y="900000"/>
                                    </p:animScale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2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倒计时-震撼音效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4500"/>
                            </p:stCondLst>
                            <p:childTnLst>
                              <p:par>
                                <p:cTn id="2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2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2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2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2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3" dur="300" fill="hold"/>
                                        <p:tgtEl>
                                          <p:spTgt spid="119"/>
                                        </p:tgtEl>
                                      </p:cBhvr>
                                      <p:by x="900000" y="900000"/>
                                    </p:animScale>
                                  </p:childTnLst>
                                </p:cTn>
                              </p:par>
                              <p:par>
                                <p:cTn id="264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2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倒计时-震撼音效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2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5000"/>
                            </p:stCondLst>
                            <p:childTnLst>
                              <p:par>
                                <p:cTn id="2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2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2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2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2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90" dur="300" fill="hold"/>
                                        <p:tgtEl>
                                          <p:spTgt spid="122"/>
                                        </p:tgtEl>
                                      </p:cBhvr>
                                      <p:by x="900000" y="900000"/>
                                    </p:animScale>
                                  </p:childTnLst>
                                </p:cTn>
                              </p:par>
                              <p:par>
                                <p:cTn id="291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2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倒计时-震撼音效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9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5500"/>
                            </p:stCondLst>
                            <p:childTnLst>
                              <p:par>
                                <p:cTn id="30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2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3" dur="2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2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5" dur="2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17" dur="300" fill="hold"/>
                                        <p:tgtEl>
                                          <p:spTgt spid="125"/>
                                        </p:tgtEl>
                                      </p:cBhvr>
                                      <p:by x="900000" y="900000"/>
                                    </p:animScale>
                                  </p:childTnLst>
                                </p:cTn>
                              </p:par>
                              <p:par>
                                <p:cTn id="318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2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倒计时-震撼音效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6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2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" dur="2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2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2" dur="2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44" dur="300" fill="hold"/>
                                        <p:tgtEl>
                                          <p:spTgt spid="132"/>
                                        </p:tgtEl>
                                      </p:cBhvr>
                                      <p:by x="900000" y="900000"/>
                                    </p:animScale>
                                  </p:childTnLst>
                                </p:cTn>
                              </p:par>
                              <p:par>
                                <p:cTn id="345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2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3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-144524" y="5715000"/>
            <a:ext cx="949490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ln w="21590" cap="sq">
                  <a:gradFill>
                    <a:gsLst>
                      <a:gs pos="0">
                        <a:srgbClr val="FFFF00"/>
                      </a:gs>
                      <a:gs pos="96667">
                        <a:srgbClr val="CC66FF"/>
                      </a:gs>
                      <a:gs pos="46000">
                        <a:schemeClr val="tx2"/>
                      </a:gs>
                    </a:gsLst>
                    <a:lin ang="5400000" scaled="0"/>
                  </a:gradFill>
                  <a:prstDash val="solid"/>
                  <a:bevel/>
                </a:ln>
                <a:solidFill>
                  <a:schemeClr val="bg2"/>
                </a:solidFill>
                <a:effectLst>
                  <a:glow rad="50800">
                    <a:srgbClr val="C00000">
                      <a:alpha val="40000"/>
                    </a:srgbClr>
                  </a:glow>
                  <a:outerShdw blurRad="152400" dist="63500" dir="8100000" algn="tr" rotWithShape="0">
                    <a:prstClr val="black">
                      <a:alpha val="63000"/>
                    </a:prstClr>
                  </a:outerShdw>
                </a:effectLst>
                <a:latin typeface="+mj-ea"/>
                <a:ea typeface="+mj-ea"/>
              </a:rPr>
              <a:t>炫丽震撼十秒倒计时模版</a:t>
            </a:r>
            <a:endParaRPr lang="zh-CN" altLang="en-US" sz="6600" b="1" dirty="0">
              <a:ln w="21590" cap="sq">
                <a:gradFill>
                  <a:gsLst>
                    <a:gs pos="0">
                      <a:srgbClr val="FFFF00"/>
                    </a:gs>
                    <a:gs pos="96667">
                      <a:srgbClr val="CC66FF"/>
                    </a:gs>
                    <a:gs pos="46000">
                      <a:schemeClr val="tx2"/>
                    </a:gs>
                  </a:gsLst>
                  <a:lin ang="5400000" scaled="0"/>
                </a:gradFill>
                <a:prstDash val="solid"/>
                <a:bevel/>
              </a:ln>
              <a:solidFill>
                <a:schemeClr val="bg2"/>
              </a:solidFill>
              <a:effectLst>
                <a:glow rad="50800">
                  <a:srgbClr val="C00000">
                    <a:alpha val="40000"/>
                  </a:srgbClr>
                </a:glow>
                <a:outerShdw blurRad="152400" dist="63500" dir="8100000" algn="tr" rotWithShape="0">
                  <a:prstClr val="black">
                    <a:alpha val="63000"/>
                  </a:prst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84293" y="6986112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n w="7620" cap="sq">
                  <a:gradFill>
                    <a:gsLst>
                      <a:gs pos="0">
                        <a:srgbClr val="FFFF00"/>
                      </a:gs>
                      <a:gs pos="96667">
                        <a:srgbClr val="CC66FF"/>
                      </a:gs>
                      <a:gs pos="46000">
                        <a:schemeClr val="tx2"/>
                      </a:gs>
                    </a:gsLst>
                    <a:lin ang="5400000" scaled="0"/>
                  </a:gradFill>
                  <a:prstDash val="solid"/>
                  <a:bevel/>
                </a:ln>
                <a:solidFill>
                  <a:schemeClr val="bg2"/>
                </a:solidFill>
                <a:effectLst>
                  <a:glow rad="50800">
                    <a:srgbClr val="C00000">
                      <a:alpha val="40000"/>
                    </a:srgbClr>
                  </a:glow>
                  <a:outerShdw blurRad="152400" dist="38100" dir="8100000" algn="tr" rotWithShape="0">
                    <a:prstClr val="black">
                      <a:alpha val="63000"/>
                    </a:prstClr>
                  </a:outerShdw>
                </a:effectLst>
                <a:latin typeface="+mj-ea"/>
                <a:ea typeface="+mj-ea"/>
              </a:rPr>
              <a:t>文字可以修改，动画不变！</a:t>
            </a:r>
            <a:endParaRPr lang="zh-CN" altLang="en-US" sz="3600" dirty="0">
              <a:ln w="7620" cap="sq">
                <a:gradFill>
                  <a:gsLst>
                    <a:gs pos="0">
                      <a:srgbClr val="FFFF00"/>
                    </a:gs>
                    <a:gs pos="96667">
                      <a:srgbClr val="CC66FF"/>
                    </a:gs>
                    <a:gs pos="46000">
                      <a:schemeClr val="tx2"/>
                    </a:gs>
                  </a:gsLst>
                  <a:lin ang="5400000" scaled="0"/>
                </a:gradFill>
                <a:prstDash val="solid"/>
                <a:bevel/>
              </a:ln>
              <a:solidFill>
                <a:schemeClr val="bg2"/>
              </a:solidFill>
              <a:effectLst>
                <a:glow rad="50800">
                  <a:srgbClr val="C00000">
                    <a:alpha val="40000"/>
                  </a:srgbClr>
                </a:glow>
                <a:outerShdw blurRad="152400" dist="38100" dir="8100000" algn="tr" rotWithShape="0">
                  <a:prstClr val="black">
                    <a:alpha val="63000"/>
                  </a:prst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578" y="1039509"/>
            <a:ext cx="4561420" cy="208574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40"/>
          <a:stretch>
            <a:fillRect/>
          </a:stretch>
        </p:blipFill>
        <p:spPr>
          <a:xfrm flipV="1">
            <a:off x="683568" y="168135"/>
            <a:ext cx="4174976" cy="1606484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50034" y="2284824"/>
            <a:ext cx="4561420" cy="208574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839" y="2819334"/>
            <a:ext cx="4561420" cy="2085747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9288524" y="128105"/>
            <a:ext cx="0" cy="40030"/>
          </a:xfrm>
          <a:prstGeom prst="line">
            <a:avLst/>
          </a:prstGeom>
          <a:ln>
            <a:solidFill>
              <a:srgbClr val="B2B2B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34" name="图片 3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219" y="886548"/>
            <a:ext cx="4561420" cy="2085747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40"/>
          <a:stretch>
            <a:fillRect/>
          </a:stretch>
        </p:blipFill>
        <p:spPr>
          <a:xfrm>
            <a:off x="3580848" y="2144402"/>
            <a:ext cx="4174976" cy="16064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300" fill="hold"/>
                                        <p:tgtEl>
                                          <p:spTgt spid="32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22" dur="300" fill="hold"/>
                                        <p:tgtEl>
                                          <p:spTgt spid="28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63076E-6 L 1.38889E-6 -0.5211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069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7" dur="300" fill="hold"/>
                                        <p:tgtEl>
                                          <p:spTgt spid="29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21044E-6 L 2.77778E-7 -0.58329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178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52" dur="300" fill="hold"/>
                                        <p:tgtEl>
                                          <p:spTgt spid="30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8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8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67" dur="300" fill="hold"/>
                                        <p:tgtEl>
                                          <p:spTgt spid="34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mph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77" dur="300" fill="hold"/>
                                        <p:tgtEl>
                                          <p:spTgt spid="35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</p:bldLst>
  </p:timing>
</p:sld>
</file>

<file path=ppt/theme/theme1.xml><?xml version="1.0" encoding="utf-8"?>
<a:theme xmlns:a="http://schemas.openxmlformats.org/drawingml/2006/main" name="Office 主题​​">
  <a:themeElements>
    <a:clrScheme name="自定义4">
      <a:dk1>
        <a:srgbClr val="404040"/>
      </a:dk1>
      <a:lt1>
        <a:srgbClr val="C00000"/>
      </a:lt1>
      <a:dk2>
        <a:srgbClr val="FF7E00"/>
      </a:dk2>
      <a:lt2>
        <a:srgbClr val="FFFAF5"/>
      </a:lt2>
      <a:accent1>
        <a:srgbClr val="C00000"/>
      </a:accent1>
      <a:accent2>
        <a:srgbClr val="FFC000"/>
      </a:accent2>
      <a:accent3>
        <a:srgbClr val="B72229"/>
      </a:accent3>
      <a:accent4>
        <a:srgbClr val="FF7E00"/>
      </a:accent4>
      <a:accent5>
        <a:srgbClr val="404040"/>
      </a:accent5>
      <a:accent6>
        <a:srgbClr val="F79646"/>
      </a:accent6>
      <a:hlink>
        <a:srgbClr val="0000FF"/>
      </a:hlink>
      <a:folHlink>
        <a:srgbClr val="800080"/>
      </a:folHlink>
    </a:clrScheme>
    <a:fontScheme name="网格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WPS 演示</Application>
  <PresentationFormat>全屏显示(16:10)</PresentationFormat>
  <Paragraphs>4</Paragraphs>
  <Slides>2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宋体</vt:lpstr>
      <vt:lpstr>Wingdings</vt:lpstr>
      <vt:lpstr>微软雅黑</vt:lpstr>
      <vt:lpstr>Arial Unicode MS</vt:lpstr>
      <vt:lpstr>Franklin Gothic Medium</vt:lpstr>
      <vt:lpstr>Calibri</vt:lpstr>
      <vt:lpstr>Office 主题​​</vt:lpstr>
      <vt:lpstr>PowerPoint 演示文稿</vt:lpstr>
      <vt:lpstr>PowerPoint 演示文稿</vt:lpstr>
    </vt:vector>
  </TitlesOfParts>
  <Company>Users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倒计时ppt模版</dc:title>
  <dc:creator>那情叫CQ</dc:creator>
  <cp:lastModifiedBy>拉普耶鲁</cp:lastModifiedBy>
  <cp:revision>253</cp:revision>
  <dcterms:created xsi:type="dcterms:W3CDTF">2013-04-20T00:51:00Z</dcterms:created>
  <dcterms:modified xsi:type="dcterms:W3CDTF">2018-07-17T03:25:49Z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2052-10.1.0.7468</vt:lpwstr>
  </property>
</Properties>
</file>